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theme/themeOverride1.xml" ContentType="application/vnd.openxmlformats-officedocument.themeOverr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handoutMasterIdLst>
    <p:handoutMasterId r:id="rId86"/>
  </p:handoutMasterIdLst>
  <p:sldIdLst>
    <p:sldId id="256" r:id="rId2"/>
    <p:sldId id="290" r:id="rId3"/>
    <p:sldId id="291" r:id="rId4"/>
    <p:sldId id="292" r:id="rId5"/>
    <p:sldId id="258" r:id="rId6"/>
    <p:sldId id="257" r:id="rId7"/>
    <p:sldId id="293" r:id="rId8"/>
    <p:sldId id="294" r:id="rId9"/>
    <p:sldId id="295" r:id="rId10"/>
    <p:sldId id="296" r:id="rId11"/>
    <p:sldId id="297" r:id="rId12"/>
    <p:sldId id="289" r:id="rId13"/>
    <p:sldId id="298" r:id="rId14"/>
    <p:sldId id="299" r:id="rId15"/>
    <p:sldId id="300" r:id="rId16"/>
    <p:sldId id="335" r:id="rId17"/>
    <p:sldId id="339" r:id="rId18"/>
    <p:sldId id="341" r:id="rId19"/>
    <p:sldId id="427" r:id="rId20"/>
    <p:sldId id="428" r:id="rId21"/>
    <p:sldId id="429" r:id="rId22"/>
    <p:sldId id="430" r:id="rId23"/>
    <p:sldId id="431" r:id="rId24"/>
    <p:sldId id="432" r:id="rId25"/>
    <p:sldId id="433" r:id="rId26"/>
    <p:sldId id="434" r:id="rId27"/>
    <p:sldId id="435" r:id="rId28"/>
    <p:sldId id="436" r:id="rId29"/>
    <p:sldId id="437" r:id="rId30"/>
    <p:sldId id="438" r:id="rId31"/>
    <p:sldId id="439" r:id="rId32"/>
    <p:sldId id="440" r:id="rId33"/>
    <p:sldId id="444" r:id="rId34"/>
    <p:sldId id="443" r:id="rId35"/>
    <p:sldId id="446" r:id="rId36"/>
    <p:sldId id="447" r:id="rId37"/>
    <p:sldId id="448" r:id="rId38"/>
    <p:sldId id="449" r:id="rId39"/>
    <p:sldId id="450" r:id="rId40"/>
    <p:sldId id="451" r:id="rId41"/>
    <p:sldId id="452" r:id="rId42"/>
    <p:sldId id="454" r:id="rId43"/>
    <p:sldId id="455" r:id="rId44"/>
    <p:sldId id="441" r:id="rId45"/>
    <p:sldId id="456" r:id="rId46"/>
    <p:sldId id="457" r:id="rId47"/>
    <p:sldId id="458" r:id="rId48"/>
    <p:sldId id="459" r:id="rId49"/>
    <p:sldId id="460" r:id="rId50"/>
    <p:sldId id="461" r:id="rId51"/>
    <p:sldId id="462"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 id="477" r:id="rId67"/>
    <p:sldId id="478" r:id="rId68"/>
    <p:sldId id="479" r:id="rId69"/>
    <p:sldId id="480" r:id="rId70"/>
    <p:sldId id="481" r:id="rId71"/>
    <p:sldId id="482" r:id="rId72"/>
    <p:sldId id="483" r:id="rId73"/>
    <p:sldId id="484" r:id="rId74"/>
    <p:sldId id="492" r:id="rId75"/>
    <p:sldId id="493" r:id="rId76"/>
    <p:sldId id="494" r:id="rId77"/>
    <p:sldId id="496" r:id="rId78"/>
    <p:sldId id="497" r:id="rId79"/>
    <p:sldId id="498" r:id="rId80"/>
    <p:sldId id="499" r:id="rId81"/>
    <p:sldId id="500" r:id="rId82"/>
    <p:sldId id="495" r:id="rId83"/>
    <p:sldId id="377"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p:cViewPr varScale="1">
        <p:scale>
          <a:sx n="107" d="100"/>
          <a:sy n="107" d="100"/>
        </p:scale>
        <p:origin x="1062" y="10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iagrams/_rels/data42.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_rels/drawing42.xml.rels><?xml version="1.0" encoding="UTF-8" standalone="yes"?>
<Relationships xmlns="http://schemas.openxmlformats.org/package/2006/relationships"><Relationship Id="rId2" Type="http://schemas.openxmlformats.org/officeDocument/2006/relationships/image" Target="../media/image13.svg"/><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B2315F-F644-B443-83D5-3E0490B9132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57E99348-6501-5443-A94A-AC1E75DFE8F6}">
      <dgm:prSet custT="1"/>
      <dgm:spPr/>
      <dgm:t>
        <a:bodyPr/>
        <a:lstStyle/>
        <a:p>
          <a:pPr algn="just"/>
          <a:r>
            <a:rPr lang="en-US" sz="2000" dirty="0">
              <a:latin typeface="Times New Roman" panose="02020603050405020304" pitchFamily="18" charset="0"/>
              <a:cs typeface="Times New Roman" panose="02020603050405020304" pitchFamily="18" charset="0"/>
            </a:rPr>
            <a:t>A NoSQL database includes simplicity of design, simpler horizontal scaling to clusters of machines and finer control over availability. The data structures used by NoSQL databases are different from those used by default in relational databases which makes some operations faster in NoSQL.   </a:t>
          </a:r>
          <a:endParaRPr lang="en-IN" sz="2000" dirty="0">
            <a:latin typeface="Times New Roman" panose="02020603050405020304" pitchFamily="18" charset="0"/>
            <a:cs typeface="Times New Roman" panose="02020603050405020304" pitchFamily="18" charset="0"/>
          </a:endParaRPr>
        </a:p>
      </dgm:t>
    </dgm:pt>
    <dgm:pt modelId="{689D823B-76DD-2D4E-A079-DFC92D42CBD6}" type="parTrans" cxnId="{B26E95D3-66B6-CF40-849E-FF45A61A595E}">
      <dgm:prSet/>
      <dgm:spPr/>
      <dgm:t>
        <a:bodyPr/>
        <a:lstStyle/>
        <a:p>
          <a:endParaRPr lang="en-GB"/>
        </a:p>
      </dgm:t>
    </dgm:pt>
    <dgm:pt modelId="{2647DEF8-7437-EE40-9AD6-FE4CBDA21A37}" type="sibTrans" cxnId="{B26E95D3-66B6-CF40-849E-FF45A61A595E}">
      <dgm:prSet/>
      <dgm:spPr/>
      <dgm:t>
        <a:bodyPr/>
        <a:lstStyle/>
        <a:p>
          <a:endParaRPr lang="en-GB"/>
        </a:p>
      </dgm:t>
    </dgm:pt>
    <dgm:pt modelId="{68009BCC-E449-134E-82C4-79DD2241349F}">
      <dgm:prSet custT="1"/>
      <dgm:spPr/>
      <dgm:t>
        <a:bodyPr/>
        <a:lstStyle/>
        <a:p>
          <a:pPr algn="just"/>
          <a:r>
            <a:rPr lang="en-US" sz="2000" dirty="0">
              <a:latin typeface="Times New Roman" panose="02020603050405020304" pitchFamily="18" charset="0"/>
              <a:cs typeface="Times New Roman" panose="02020603050405020304" pitchFamily="18" charset="0"/>
            </a:rPr>
            <a:t>Such databases came into existence in the late 1960s but did not obtain the NoSQL moniker until a surge of popularity in the early twenty-first century. NoSQL databases are used in real-time web applications and big data and their use are increasing over time. NoSQL systems are also sometimes called Not only SQL to emphasize the fact that they may support SQL-like query languages. </a:t>
          </a:r>
          <a:endParaRPr lang="en-IN" sz="2000" dirty="0">
            <a:latin typeface="Times New Roman" panose="02020603050405020304" pitchFamily="18" charset="0"/>
            <a:cs typeface="Times New Roman" panose="02020603050405020304" pitchFamily="18" charset="0"/>
          </a:endParaRPr>
        </a:p>
      </dgm:t>
    </dgm:pt>
    <dgm:pt modelId="{BA6EEB16-7547-D242-9C72-3E149CD7AC19}" type="parTrans" cxnId="{DB5FC358-6323-D741-8126-8C31532743C2}">
      <dgm:prSet/>
      <dgm:spPr/>
      <dgm:t>
        <a:bodyPr/>
        <a:lstStyle/>
        <a:p>
          <a:endParaRPr lang="en-GB"/>
        </a:p>
      </dgm:t>
    </dgm:pt>
    <dgm:pt modelId="{A0098647-8A7E-034B-9F0C-ED87FB808710}" type="sibTrans" cxnId="{DB5FC358-6323-D741-8126-8C31532743C2}">
      <dgm:prSet/>
      <dgm:spPr/>
      <dgm:t>
        <a:bodyPr/>
        <a:lstStyle/>
        <a:p>
          <a:endParaRPr lang="en-GB"/>
        </a:p>
      </dgm:t>
    </dgm:pt>
    <dgm:pt modelId="{588373A8-F526-AE4A-8782-0B40DF090CFD}">
      <dgm:prSet custT="1"/>
      <dgm:spPr/>
      <dgm:t>
        <a:bodyPr/>
        <a:lstStyle/>
        <a:p>
          <a:pPr algn="just"/>
          <a:r>
            <a:rPr lang="en-US" sz="2000" b="1" dirty="0">
              <a:latin typeface="Times New Roman" panose="02020603050405020304" pitchFamily="18" charset="0"/>
              <a:cs typeface="Times New Roman" panose="02020603050405020304" pitchFamily="18" charset="0"/>
            </a:rPr>
            <a:t>NoSQL</a:t>
          </a:r>
          <a:r>
            <a:rPr lang="en-US" sz="2000" dirty="0">
              <a:latin typeface="Times New Roman" panose="02020603050405020304" pitchFamily="18" charset="0"/>
              <a:cs typeface="Times New Roman" panose="02020603050405020304" pitchFamily="18" charset="0"/>
            </a:rPr>
            <a:t> originally referring to non-SQL or non relational. It is a database that provides a mechanism for storage and retrieval of data. This data is modeled in means other than the tabular relations used in relational databases.</a:t>
          </a:r>
          <a:endParaRPr lang="en-IN" sz="2000" dirty="0">
            <a:latin typeface="Times New Roman" panose="02020603050405020304" pitchFamily="18" charset="0"/>
            <a:cs typeface="Times New Roman" panose="02020603050405020304" pitchFamily="18" charset="0"/>
          </a:endParaRPr>
        </a:p>
      </dgm:t>
    </dgm:pt>
    <dgm:pt modelId="{2F1890DB-AD7D-DC42-9445-7F8464C64C1C}" type="parTrans" cxnId="{563EF44F-F43C-8A44-BFE8-8A9BCD6EDD4D}">
      <dgm:prSet/>
      <dgm:spPr/>
      <dgm:t>
        <a:bodyPr/>
        <a:lstStyle/>
        <a:p>
          <a:endParaRPr lang="en-GB"/>
        </a:p>
      </dgm:t>
    </dgm:pt>
    <dgm:pt modelId="{6C055D6B-1329-F24E-AFA0-D091A3084CD6}" type="sibTrans" cxnId="{563EF44F-F43C-8A44-BFE8-8A9BCD6EDD4D}">
      <dgm:prSet/>
      <dgm:spPr/>
      <dgm:t>
        <a:bodyPr/>
        <a:lstStyle/>
        <a:p>
          <a:endParaRPr lang="en-GB"/>
        </a:p>
      </dgm:t>
    </dgm:pt>
    <dgm:pt modelId="{B189C99A-BC48-AF46-A344-09DF6B8116C8}" type="pres">
      <dgm:prSet presAssocID="{96B2315F-F644-B443-83D5-3E0490B9132C}" presName="vert0" presStyleCnt="0">
        <dgm:presLayoutVars>
          <dgm:dir/>
          <dgm:animOne val="branch"/>
          <dgm:animLvl val="lvl"/>
        </dgm:presLayoutVars>
      </dgm:prSet>
      <dgm:spPr/>
    </dgm:pt>
    <dgm:pt modelId="{8C8C1AAE-0E1D-084A-B330-79469CFFE522}" type="pres">
      <dgm:prSet presAssocID="{588373A8-F526-AE4A-8782-0B40DF090CFD}" presName="thickLine" presStyleLbl="alignNode1" presStyleIdx="0" presStyleCnt="3"/>
      <dgm:spPr/>
    </dgm:pt>
    <dgm:pt modelId="{8E1C730F-DA4C-D840-8CFA-9DE7A1FC05B7}" type="pres">
      <dgm:prSet presAssocID="{588373A8-F526-AE4A-8782-0B40DF090CFD}" presName="horz1" presStyleCnt="0"/>
      <dgm:spPr/>
    </dgm:pt>
    <dgm:pt modelId="{5FFED34D-6D91-E04F-8749-7B9234510861}" type="pres">
      <dgm:prSet presAssocID="{588373A8-F526-AE4A-8782-0B40DF090CFD}" presName="tx1" presStyleLbl="revTx" presStyleIdx="0" presStyleCnt="3"/>
      <dgm:spPr/>
    </dgm:pt>
    <dgm:pt modelId="{51DFA88A-F5FD-3B49-8528-5144B4BE644B}" type="pres">
      <dgm:prSet presAssocID="{588373A8-F526-AE4A-8782-0B40DF090CFD}" presName="vert1" presStyleCnt="0"/>
      <dgm:spPr/>
    </dgm:pt>
    <dgm:pt modelId="{C65DE9C2-17E0-DC40-94E8-60275C9925A9}" type="pres">
      <dgm:prSet presAssocID="{68009BCC-E449-134E-82C4-79DD2241349F}" presName="thickLine" presStyleLbl="alignNode1" presStyleIdx="1" presStyleCnt="3"/>
      <dgm:spPr/>
    </dgm:pt>
    <dgm:pt modelId="{C51A0AAC-1986-3E47-AC30-2D08B3CF0D0A}" type="pres">
      <dgm:prSet presAssocID="{68009BCC-E449-134E-82C4-79DD2241349F}" presName="horz1" presStyleCnt="0"/>
      <dgm:spPr/>
    </dgm:pt>
    <dgm:pt modelId="{7CC775D2-6CEE-FE48-9C1E-4CC80C7A5718}" type="pres">
      <dgm:prSet presAssocID="{68009BCC-E449-134E-82C4-79DD2241349F}" presName="tx1" presStyleLbl="revTx" presStyleIdx="1" presStyleCnt="3"/>
      <dgm:spPr/>
    </dgm:pt>
    <dgm:pt modelId="{C0141EB5-A045-614F-B039-E89DCB467458}" type="pres">
      <dgm:prSet presAssocID="{68009BCC-E449-134E-82C4-79DD2241349F}" presName="vert1" presStyleCnt="0"/>
      <dgm:spPr/>
    </dgm:pt>
    <dgm:pt modelId="{4F792FC6-939B-8049-B0C1-FAC233B1EC10}" type="pres">
      <dgm:prSet presAssocID="{57E99348-6501-5443-A94A-AC1E75DFE8F6}" presName="thickLine" presStyleLbl="alignNode1" presStyleIdx="2" presStyleCnt="3"/>
      <dgm:spPr/>
    </dgm:pt>
    <dgm:pt modelId="{763C52D5-628C-524B-AC72-DDE25E0CCE5C}" type="pres">
      <dgm:prSet presAssocID="{57E99348-6501-5443-A94A-AC1E75DFE8F6}" presName="horz1" presStyleCnt="0"/>
      <dgm:spPr/>
    </dgm:pt>
    <dgm:pt modelId="{BD3E5CF1-C4B5-134E-A96B-3F11BB3C9DF8}" type="pres">
      <dgm:prSet presAssocID="{57E99348-6501-5443-A94A-AC1E75DFE8F6}" presName="tx1" presStyleLbl="revTx" presStyleIdx="2" presStyleCnt="3" custScaleY="56136" custLinFactNeighborX="-3636" custLinFactNeighborY="14984"/>
      <dgm:spPr/>
    </dgm:pt>
    <dgm:pt modelId="{CFC4C38E-A115-9849-BD82-A4A66A10AC5A}" type="pres">
      <dgm:prSet presAssocID="{57E99348-6501-5443-A94A-AC1E75DFE8F6}" presName="vert1" presStyleCnt="0"/>
      <dgm:spPr/>
    </dgm:pt>
  </dgm:ptLst>
  <dgm:cxnLst>
    <dgm:cxn modelId="{563EF44F-F43C-8A44-BFE8-8A9BCD6EDD4D}" srcId="{96B2315F-F644-B443-83D5-3E0490B9132C}" destId="{588373A8-F526-AE4A-8782-0B40DF090CFD}" srcOrd="0" destOrd="0" parTransId="{2F1890DB-AD7D-DC42-9445-7F8464C64C1C}" sibTransId="{6C055D6B-1329-F24E-AFA0-D091A3084CD6}"/>
    <dgm:cxn modelId="{CDE5BE54-E9A6-7746-948C-A555AEAF282B}" type="presOf" srcId="{57E99348-6501-5443-A94A-AC1E75DFE8F6}" destId="{BD3E5CF1-C4B5-134E-A96B-3F11BB3C9DF8}" srcOrd="0" destOrd="0" presId="urn:microsoft.com/office/officeart/2008/layout/LinedList"/>
    <dgm:cxn modelId="{DB5FC358-6323-D741-8126-8C31532743C2}" srcId="{96B2315F-F644-B443-83D5-3E0490B9132C}" destId="{68009BCC-E449-134E-82C4-79DD2241349F}" srcOrd="1" destOrd="0" parTransId="{BA6EEB16-7547-D242-9C72-3E149CD7AC19}" sibTransId="{A0098647-8A7E-034B-9F0C-ED87FB808710}"/>
    <dgm:cxn modelId="{F6FD17A7-B6B7-314E-8AA5-6670F58A8E75}" type="presOf" srcId="{96B2315F-F644-B443-83D5-3E0490B9132C}" destId="{B189C99A-BC48-AF46-A344-09DF6B8116C8}" srcOrd="0" destOrd="0" presId="urn:microsoft.com/office/officeart/2008/layout/LinedList"/>
    <dgm:cxn modelId="{CA4C2FBB-CC05-B447-8740-CE5FEF56CADA}" type="presOf" srcId="{588373A8-F526-AE4A-8782-0B40DF090CFD}" destId="{5FFED34D-6D91-E04F-8749-7B9234510861}" srcOrd="0" destOrd="0" presId="urn:microsoft.com/office/officeart/2008/layout/LinedList"/>
    <dgm:cxn modelId="{B26E95D3-66B6-CF40-849E-FF45A61A595E}" srcId="{96B2315F-F644-B443-83D5-3E0490B9132C}" destId="{57E99348-6501-5443-A94A-AC1E75DFE8F6}" srcOrd="2" destOrd="0" parTransId="{689D823B-76DD-2D4E-A079-DFC92D42CBD6}" sibTransId="{2647DEF8-7437-EE40-9AD6-FE4CBDA21A37}"/>
    <dgm:cxn modelId="{96E7C1DD-13D4-4C4F-87ED-1911827B5F8B}" type="presOf" srcId="{68009BCC-E449-134E-82C4-79DD2241349F}" destId="{7CC775D2-6CEE-FE48-9C1E-4CC80C7A5718}" srcOrd="0" destOrd="0" presId="urn:microsoft.com/office/officeart/2008/layout/LinedList"/>
    <dgm:cxn modelId="{03CEE9E0-BDDD-2948-8F8D-EA2F8E586872}" type="presParOf" srcId="{B189C99A-BC48-AF46-A344-09DF6B8116C8}" destId="{8C8C1AAE-0E1D-084A-B330-79469CFFE522}" srcOrd="0" destOrd="0" presId="urn:microsoft.com/office/officeart/2008/layout/LinedList"/>
    <dgm:cxn modelId="{D61E40A0-50A8-8948-A22E-3BCB57AB11F1}" type="presParOf" srcId="{B189C99A-BC48-AF46-A344-09DF6B8116C8}" destId="{8E1C730F-DA4C-D840-8CFA-9DE7A1FC05B7}" srcOrd="1" destOrd="0" presId="urn:microsoft.com/office/officeart/2008/layout/LinedList"/>
    <dgm:cxn modelId="{2AFF719B-8B63-F74E-A476-A047064DA610}" type="presParOf" srcId="{8E1C730F-DA4C-D840-8CFA-9DE7A1FC05B7}" destId="{5FFED34D-6D91-E04F-8749-7B9234510861}" srcOrd="0" destOrd="0" presId="urn:microsoft.com/office/officeart/2008/layout/LinedList"/>
    <dgm:cxn modelId="{24860AC4-A28E-2648-8C7D-53C2AA6216B6}" type="presParOf" srcId="{8E1C730F-DA4C-D840-8CFA-9DE7A1FC05B7}" destId="{51DFA88A-F5FD-3B49-8528-5144B4BE644B}" srcOrd="1" destOrd="0" presId="urn:microsoft.com/office/officeart/2008/layout/LinedList"/>
    <dgm:cxn modelId="{F788F3CE-9E53-0C4A-A5D6-4730A047B62E}" type="presParOf" srcId="{B189C99A-BC48-AF46-A344-09DF6B8116C8}" destId="{C65DE9C2-17E0-DC40-94E8-60275C9925A9}" srcOrd="2" destOrd="0" presId="urn:microsoft.com/office/officeart/2008/layout/LinedList"/>
    <dgm:cxn modelId="{9FBD675C-79F3-E042-9649-314D1723450E}" type="presParOf" srcId="{B189C99A-BC48-AF46-A344-09DF6B8116C8}" destId="{C51A0AAC-1986-3E47-AC30-2D08B3CF0D0A}" srcOrd="3" destOrd="0" presId="urn:microsoft.com/office/officeart/2008/layout/LinedList"/>
    <dgm:cxn modelId="{6B488DD5-7CEC-FC4C-9366-810B5943CEF1}" type="presParOf" srcId="{C51A0AAC-1986-3E47-AC30-2D08B3CF0D0A}" destId="{7CC775D2-6CEE-FE48-9C1E-4CC80C7A5718}" srcOrd="0" destOrd="0" presId="urn:microsoft.com/office/officeart/2008/layout/LinedList"/>
    <dgm:cxn modelId="{D47679AD-641E-024D-A591-B7DD3C653E00}" type="presParOf" srcId="{C51A0AAC-1986-3E47-AC30-2D08B3CF0D0A}" destId="{C0141EB5-A045-614F-B039-E89DCB467458}" srcOrd="1" destOrd="0" presId="urn:microsoft.com/office/officeart/2008/layout/LinedList"/>
    <dgm:cxn modelId="{F4656DBF-A3C1-2047-95E8-71F3D1F41603}" type="presParOf" srcId="{B189C99A-BC48-AF46-A344-09DF6B8116C8}" destId="{4F792FC6-939B-8049-B0C1-FAC233B1EC10}" srcOrd="4" destOrd="0" presId="urn:microsoft.com/office/officeart/2008/layout/LinedList"/>
    <dgm:cxn modelId="{5A2BC559-C75D-E949-88EC-CA0066F6ED88}" type="presParOf" srcId="{B189C99A-BC48-AF46-A344-09DF6B8116C8}" destId="{763C52D5-628C-524B-AC72-DDE25E0CCE5C}" srcOrd="5" destOrd="0" presId="urn:microsoft.com/office/officeart/2008/layout/LinedList"/>
    <dgm:cxn modelId="{D2BCC20B-E524-E04B-ADD1-9A94DFC92924}" type="presParOf" srcId="{763C52D5-628C-524B-AC72-DDE25E0CCE5C}" destId="{BD3E5CF1-C4B5-134E-A96B-3F11BB3C9DF8}" srcOrd="0" destOrd="0" presId="urn:microsoft.com/office/officeart/2008/layout/LinedList"/>
    <dgm:cxn modelId="{D4A8DBFB-B9EA-5043-975D-8ABD539DD9E1}" type="presParOf" srcId="{763C52D5-628C-524B-AC72-DDE25E0CCE5C}" destId="{CFC4C38E-A115-9849-BD82-A4A66A10AC5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74A41AA-FA7A-9D4D-BE9F-E617DFFAD719}"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GB"/>
        </a:p>
      </dgm:t>
    </dgm:pt>
    <dgm:pt modelId="{2C0953E9-F454-0D4D-BC60-6386D6D11B57}">
      <dgm:prSet custT="1"/>
      <dgm:spPr/>
      <dgm:t>
        <a:bodyPr/>
        <a:lstStyle/>
        <a:p>
          <a:pPr algn="just"/>
          <a:r>
            <a:rPr lang="en-US" sz="2400" b="1" dirty="0">
              <a:latin typeface="Times New Roman" panose="02020603050405020304" pitchFamily="18" charset="0"/>
              <a:cs typeface="Times New Roman" panose="02020603050405020304" pitchFamily="18" charset="0"/>
            </a:rPr>
            <a:t>High Availability of data disasters recovery</a:t>
          </a:r>
          <a:endParaRPr lang="en-IN" sz="2400" b="1" dirty="0">
            <a:latin typeface="Times New Roman" panose="02020603050405020304" pitchFamily="18" charset="0"/>
            <a:cs typeface="Times New Roman" panose="02020603050405020304" pitchFamily="18" charset="0"/>
          </a:endParaRPr>
        </a:p>
      </dgm:t>
    </dgm:pt>
    <dgm:pt modelId="{F399B20F-68D2-0B4D-8138-71F4F2EE73B6}" type="parTrans" cxnId="{BA4743A4-C97D-2944-A913-9F1748E94504}">
      <dgm:prSet/>
      <dgm:spPr/>
      <dgm:t>
        <a:bodyPr/>
        <a:lstStyle/>
        <a:p>
          <a:endParaRPr lang="en-GB"/>
        </a:p>
      </dgm:t>
    </dgm:pt>
    <dgm:pt modelId="{7A16185B-0D0D-6641-868D-1CBAC064A29B}" type="sibTrans" cxnId="{BA4743A4-C97D-2944-A913-9F1748E94504}">
      <dgm:prSet/>
      <dgm:spPr/>
      <dgm:t>
        <a:bodyPr/>
        <a:lstStyle/>
        <a:p>
          <a:endParaRPr lang="en-GB"/>
        </a:p>
      </dgm:t>
    </dgm:pt>
    <dgm:pt modelId="{57E951F6-E2C2-8D4E-B7C8-8F22E494AE54}">
      <dgm:prSet custT="1"/>
      <dgm:spPr/>
      <dgm:t>
        <a:bodyPr/>
        <a:lstStyle/>
        <a:p>
          <a:pPr algn="just"/>
          <a:r>
            <a:rPr lang="en-US" sz="2400" b="1">
              <a:latin typeface="Times New Roman" panose="02020603050405020304" pitchFamily="18" charset="0"/>
              <a:cs typeface="Times New Roman" panose="02020603050405020304" pitchFamily="18" charset="0"/>
            </a:rPr>
            <a:t>No downtime for maintenance ( like backups index rebuilds and compaction)</a:t>
          </a:r>
          <a:endParaRPr lang="en-IN" sz="2400" b="1">
            <a:latin typeface="Times New Roman" panose="02020603050405020304" pitchFamily="18" charset="0"/>
            <a:cs typeface="Times New Roman" panose="02020603050405020304" pitchFamily="18" charset="0"/>
          </a:endParaRPr>
        </a:p>
      </dgm:t>
    </dgm:pt>
    <dgm:pt modelId="{01318A5D-6E08-904E-AD83-30BD6144EAC7}" type="parTrans" cxnId="{A4929A4E-D414-0143-B139-B223B4700DBD}">
      <dgm:prSet/>
      <dgm:spPr/>
      <dgm:t>
        <a:bodyPr/>
        <a:lstStyle/>
        <a:p>
          <a:endParaRPr lang="en-GB"/>
        </a:p>
      </dgm:t>
    </dgm:pt>
    <dgm:pt modelId="{CDC71AE2-1D6F-D646-BE51-38D2EBE78AB7}" type="sibTrans" cxnId="{A4929A4E-D414-0143-B139-B223B4700DBD}">
      <dgm:prSet/>
      <dgm:spPr/>
      <dgm:t>
        <a:bodyPr/>
        <a:lstStyle/>
        <a:p>
          <a:endParaRPr lang="en-GB"/>
        </a:p>
      </dgm:t>
    </dgm:pt>
    <dgm:pt modelId="{BA79CBF8-A234-3B4C-9C56-3ADAFC3ED51F}">
      <dgm:prSet custT="1"/>
      <dgm:spPr/>
      <dgm:t>
        <a:bodyPr/>
        <a:lstStyle/>
        <a:p>
          <a:pPr algn="just"/>
          <a:r>
            <a:rPr lang="en-US" sz="2400" b="1">
              <a:latin typeface="Times New Roman" panose="02020603050405020304" pitchFamily="18" charset="0"/>
              <a:cs typeface="Times New Roman" panose="02020603050405020304" pitchFamily="18" charset="0"/>
            </a:rPr>
            <a:t>Read Scaling (Extra copies to read from)</a:t>
          </a:r>
          <a:endParaRPr lang="en-IN" sz="2400" b="1">
            <a:latin typeface="Times New Roman" panose="02020603050405020304" pitchFamily="18" charset="0"/>
            <a:cs typeface="Times New Roman" panose="02020603050405020304" pitchFamily="18" charset="0"/>
          </a:endParaRPr>
        </a:p>
      </dgm:t>
    </dgm:pt>
    <dgm:pt modelId="{CBF608F2-10D5-9A46-8911-85857C36A064}" type="parTrans" cxnId="{74A06D31-0EA4-1F4E-AC5A-3EE75AC002E1}">
      <dgm:prSet/>
      <dgm:spPr/>
      <dgm:t>
        <a:bodyPr/>
        <a:lstStyle/>
        <a:p>
          <a:endParaRPr lang="en-GB"/>
        </a:p>
      </dgm:t>
    </dgm:pt>
    <dgm:pt modelId="{AF110B8E-7992-4945-A56A-4D101987EB0F}" type="sibTrans" cxnId="{74A06D31-0EA4-1F4E-AC5A-3EE75AC002E1}">
      <dgm:prSet/>
      <dgm:spPr/>
      <dgm:t>
        <a:bodyPr/>
        <a:lstStyle/>
        <a:p>
          <a:endParaRPr lang="en-GB"/>
        </a:p>
      </dgm:t>
    </dgm:pt>
    <dgm:pt modelId="{558E2F86-A475-A74E-B133-30F6F10F12CD}" type="pres">
      <dgm:prSet presAssocID="{774A41AA-FA7A-9D4D-BE9F-E617DFFAD719}" presName="compositeShape" presStyleCnt="0">
        <dgm:presLayoutVars>
          <dgm:dir/>
          <dgm:resizeHandles/>
        </dgm:presLayoutVars>
      </dgm:prSet>
      <dgm:spPr/>
    </dgm:pt>
    <dgm:pt modelId="{85653916-677D-C34B-9F9D-860AA56B8E03}" type="pres">
      <dgm:prSet presAssocID="{774A41AA-FA7A-9D4D-BE9F-E617DFFAD719}" presName="pyramid" presStyleLbl="node1" presStyleIdx="0" presStyleCnt="1"/>
      <dgm:spPr/>
    </dgm:pt>
    <dgm:pt modelId="{1EB97D45-F58A-B14F-9B76-4CD125BE3ACB}" type="pres">
      <dgm:prSet presAssocID="{774A41AA-FA7A-9D4D-BE9F-E617DFFAD719}" presName="theList" presStyleCnt="0"/>
      <dgm:spPr/>
    </dgm:pt>
    <dgm:pt modelId="{3EB40AB3-08D4-AC4A-B789-3C7B39465071}" type="pres">
      <dgm:prSet presAssocID="{2C0953E9-F454-0D4D-BC60-6386D6D11B57}" presName="aNode" presStyleLbl="fgAcc1" presStyleIdx="0" presStyleCnt="3" custScaleX="174015" custLinFactNeighborX="30550" custLinFactNeighborY="21676">
        <dgm:presLayoutVars>
          <dgm:bulletEnabled val="1"/>
        </dgm:presLayoutVars>
      </dgm:prSet>
      <dgm:spPr/>
    </dgm:pt>
    <dgm:pt modelId="{86A9E06A-204C-A84F-9CDC-1D47BE65528E}" type="pres">
      <dgm:prSet presAssocID="{2C0953E9-F454-0D4D-BC60-6386D6D11B57}" presName="aSpace" presStyleCnt="0"/>
      <dgm:spPr/>
    </dgm:pt>
    <dgm:pt modelId="{97B6716B-BC34-A243-80CE-EA0D58B9F54E}" type="pres">
      <dgm:prSet presAssocID="{57E951F6-E2C2-8D4E-B7C8-8F22E494AE54}" presName="aNode" presStyleLbl="fgAcc1" presStyleIdx="1" presStyleCnt="3" custScaleX="174015" custLinFactNeighborX="30550" custLinFactNeighborY="21676">
        <dgm:presLayoutVars>
          <dgm:bulletEnabled val="1"/>
        </dgm:presLayoutVars>
      </dgm:prSet>
      <dgm:spPr/>
    </dgm:pt>
    <dgm:pt modelId="{C18E72BB-2AC6-1042-A54A-7827A2E6807A}" type="pres">
      <dgm:prSet presAssocID="{57E951F6-E2C2-8D4E-B7C8-8F22E494AE54}" presName="aSpace" presStyleCnt="0"/>
      <dgm:spPr/>
    </dgm:pt>
    <dgm:pt modelId="{DFAB771E-B954-764E-BED1-0FA6055F6984}" type="pres">
      <dgm:prSet presAssocID="{BA79CBF8-A234-3B4C-9C56-3ADAFC3ED51F}" presName="aNode" presStyleLbl="fgAcc1" presStyleIdx="2" presStyleCnt="3" custScaleX="174015" custLinFactNeighborX="30550" custLinFactNeighborY="21676">
        <dgm:presLayoutVars>
          <dgm:bulletEnabled val="1"/>
        </dgm:presLayoutVars>
      </dgm:prSet>
      <dgm:spPr/>
    </dgm:pt>
    <dgm:pt modelId="{C7B94253-D2B9-B74F-9F8A-B638B3E82C42}" type="pres">
      <dgm:prSet presAssocID="{BA79CBF8-A234-3B4C-9C56-3ADAFC3ED51F}" presName="aSpace" presStyleCnt="0"/>
      <dgm:spPr/>
    </dgm:pt>
  </dgm:ptLst>
  <dgm:cxnLst>
    <dgm:cxn modelId="{36EB8702-8C41-FB46-BB14-2B405CCCE798}" type="presOf" srcId="{57E951F6-E2C2-8D4E-B7C8-8F22E494AE54}" destId="{97B6716B-BC34-A243-80CE-EA0D58B9F54E}" srcOrd="0" destOrd="0" presId="urn:microsoft.com/office/officeart/2005/8/layout/pyramid2"/>
    <dgm:cxn modelId="{5E389E2A-A3A7-174B-999E-3AB296013093}" type="presOf" srcId="{2C0953E9-F454-0D4D-BC60-6386D6D11B57}" destId="{3EB40AB3-08D4-AC4A-B789-3C7B39465071}" srcOrd="0" destOrd="0" presId="urn:microsoft.com/office/officeart/2005/8/layout/pyramid2"/>
    <dgm:cxn modelId="{74A06D31-0EA4-1F4E-AC5A-3EE75AC002E1}" srcId="{774A41AA-FA7A-9D4D-BE9F-E617DFFAD719}" destId="{BA79CBF8-A234-3B4C-9C56-3ADAFC3ED51F}" srcOrd="2" destOrd="0" parTransId="{CBF608F2-10D5-9A46-8911-85857C36A064}" sibTransId="{AF110B8E-7992-4945-A56A-4D101987EB0F}"/>
    <dgm:cxn modelId="{A4929A4E-D414-0143-B139-B223B4700DBD}" srcId="{774A41AA-FA7A-9D4D-BE9F-E617DFFAD719}" destId="{57E951F6-E2C2-8D4E-B7C8-8F22E494AE54}" srcOrd="1" destOrd="0" parTransId="{01318A5D-6E08-904E-AD83-30BD6144EAC7}" sibTransId="{CDC71AE2-1D6F-D646-BE51-38D2EBE78AB7}"/>
    <dgm:cxn modelId="{2DB95975-3BFD-EE44-ABB3-F28A4A4D06D0}" type="presOf" srcId="{BA79CBF8-A234-3B4C-9C56-3ADAFC3ED51F}" destId="{DFAB771E-B954-764E-BED1-0FA6055F6984}" srcOrd="0" destOrd="0" presId="urn:microsoft.com/office/officeart/2005/8/layout/pyramid2"/>
    <dgm:cxn modelId="{BA4743A4-C97D-2944-A913-9F1748E94504}" srcId="{774A41AA-FA7A-9D4D-BE9F-E617DFFAD719}" destId="{2C0953E9-F454-0D4D-BC60-6386D6D11B57}" srcOrd="0" destOrd="0" parTransId="{F399B20F-68D2-0B4D-8138-71F4F2EE73B6}" sibTransId="{7A16185B-0D0D-6641-868D-1CBAC064A29B}"/>
    <dgm:cxn modelId="{0D7EF7D8-9CB0-254D-ACE2-36B7A5BFCFE9}" type="presOf" srcId="{774A41AA-FA7A-9D4D-BE9F-E617DFFAD719}" destId="{558E2F86-A475-A74E-B133-30F6F10F12CD}" srcOrd="0" destOrd="0" presId="urn:microsoft.com/office/officeart/2005/8/layout/pyramid2"/>
    <dgm:cxn modelId="{0ED99A9C-99F1-F646-9913-C95EBDC74AC5}" type="presParOf" srcId="{558E2F86-A475-A74E-B133-30F6F10F12CD}" destId="{85653916-677D-C34B-9F9D-860AA56B8E03}" srcOrd="0" destOrd="0" presId="urn:microsoft.com/office/officeart/2005/8/layout/pyramid2"/>
    <dgm:cxn modelId="{DE367495-73D9-2E4B-91A5-B5AAA1DBB8E5}" type="presParOf" srcId="{558E2F86-A475-A74E-B133-30F6F10F12CD}" destId="{1EB97D45-F58A-B14F-9B76-4CD125BE3ACB}" srcOrd="1" destOrd="0" presId="urn:microsoft.com/office/officeart/2005/8/layout/pyramid2"/>
    <dgm:cxn modelId="{DC15DE29-EC9B-3B42-8465-882CE639D93B}" type="presParOf" srcId="{1EB97D45-F58A-B14F-9B76-4CD125BE3ACB}" destId="{3EB40AB3-08D4-AC4A-B789-3C7B39465071}" srcOrd="0" destOrd="0" presId="urn:microsoft.com/office/officeart/2005/8/layout/pyramid2"/>
    <dgm:cxn modelId="{78FD7D61-8635-5349-AC18-27E082447460}" type="presParOf" srcId="{1EB97D45-F58A-B14F-9B76-4CD125BE3ACB}" destId="{86A9E06A-204C-A84F-9CDC-1D47BE65528E}" srcOrd="1" destOrd="0" presId="urn:microsoft.com/office/officeart/2005/8/layout/pyramid2"/>
    <dgm:cxn modelId="{7F367F6C-86CC-2348-BBFD-7FEABF105AE9}" type="presParOf" srcId="{1EB97D45-F58A-B14F-9B76-4CD125BE3ACB}" destId="{97B6716B-BC34-A243-80CE-EA0D58B9F54E}" srcOrd="2" destOrd="0" presId="urn:microsoft.com/office/officeart/2005/8/layout/pyramid2"/>
    <dgm:cxn modelId="{729BA512-71AA-CE4D-92BC-778A10441A7C}" type="presParOf" srcId="{1EB97D45-F58A-B14F-9B76-4CD125BE3ACB}" destId="{C18E72BB-2AC6-1042-A54A-7827A2E6807A}" srcOrd="3" destOrd="0" presId="urn:microsoft.com/office/officeart/2005/8/layout/pyramid2"/>
    <dgm:cxn modelId="{2A2D71D3-54A9-1E46-A10C-C4AADF5ED568}" type="presParOf" srcId="{1EB97D45-F58A-B14F-9B76-4CD125BE3ACB}" destId="{DFAB771E-B954-764E-BED1-0FA6055F6984}" srcOrd="4" destOrd="0" presId="urn:microsoft.com/office/officeart/2005/8/layout/pyramid2"/>
    <dgm:cxn modelId="{AAC013D8-3189-E34C-9BF1-7D3D3C1CF230}" type="presParOf" srcId="{1EB97D45-F58A-B14F-9B76-4CD125BE3ACB}" destId="{C7B94253-D2B9-B74F-9F8A-B638B3E82C42}"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7500A14-1AB8-D445-A5FE-70BBC1574B6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GB"/>
        </a:p>
      </dgm:t>
    </dgm:pt>
    <dgm:pt modelId="{C784258C-A0C4-DE4C-97B0-BE9B229DE3B3}">
      <dgm:prSet/>
      <dgm:spPr/>
      <dgm:t>
        <a:bodyPr/>
        <a:lstStyle/>
        <a:p>
          <a:pPr algn="just"/>
          <a:r>
            <a:rPr lang="en-US" dirty="0"/>
            <a:t>Sharding is a method for allocating data across multiple machines. </a:t>
          </a:r>
        </a:p>
        <a:p>
          <a:pPr algn="just"/>
          <a:r>
            <a:rPr lang="en-US" dirty="0"/>
            <a:t>MongoDB used </a:t>
          </a:r>
          <a:r>
            <a:rPr lang="en-US" dirty="0" err="1"/>
            <a:t>sharding</a:t>
          </a:r>
          <a:r>
            <a:rPr lang="en-US" dirty="0"/>
            <a:t> to help deployment with very big data sets and large throughput the operation. By </a:t>
          </a:r>
          <a:r>
            <a:rPr lang="en-US" dirty="0" err="1"/>
            <a:t>sharding</a:t>
          </a:r>
          <a:r>
            <a:rPr lang="en-US" dirty="0"/>
            <a:t>, you combine more devices to carry data extension and the needs of read and write operations.</a:t>
          </a:r>
          <a:endParaRPr lang="en-IN" dirty="0"/>
        </a:p>
      </dgm:t>
    </dgm:pt>
    <dgm:pt modelId="{8B7F404F-2F1D-9149-848D-B3F19D78022B}" type="parTrans" cxnId="{151755E1-1CD0-BB44-9ABB-7DA057A0AC24}">
      <dgm:prSet/>
      <dgm:spPr/>
      <dgm:t>
        <a:bodyPr/>
        <a:lstStyle/>
        <a:p>
          <a:endParaRPr lang="en-GB"/>
        </a:p>
      </dgm:t>
    </dgm:pt>
    <dgm:pt modelId="{7617B9F7-F7AD-1E4C-A898-A49211CBCC0E}" type="sibTrans" cxnId="{151755E1-1CD0-BB44-9ABB-7DA057A0AC24}">
      <dgm:prSet/>
      <dgm:spPr/>
      <dgm:t>
        <a:bodyPr/>
        <a:lstStyle/>
        <a:p>
          <a:endParaRPr lang="en-GB"/>
        </a:p>
      </dgm:t>
    </dgm:pt>
    <dgm:pt modelId="{6B041BEA-7D26-434D-8A43-254BC14D6E93}" type="pres">
      <dgm:prSet presAssocID="{87500A14-1AB8-D445-A5FE-70BBC1574B69}" presName="CompostProcess" presStyleCnt="0">
        <dgm:presLayoutVars>
          <dgm:dir/>
          <dgm:resizeHandles val="exact"/>
        </dgm:presLayoutVars>
      </dgm:prSet>
      <dgm:spPr/>
    </dgm:pt>
    <dgm:pt modelId="{E76EAFE4-EC22-B444-9962-82AD6C758A64}" type="pres">
      <dgm:prSet presAssocID="{87500A14-1AB8-D445-A5FE-70BBC1574B69}" presName="arrow" presStyleLbl="bgShp" presStyleIdx="0" presStyleCnt="1"/>
      <dgm:spPr/>
    </dgm:pt>
    <dgm:pt modelId="{3382EBCB-331C-1B4F-9996-75FC691FE4B4}" type="pres">
      <dgm:prSet presAssocID="{87500A14-1AB8-D445-A5FE-70BBC1574B69}" presName="linearProcess" presStyleCnt="0"/>
      <dgm:spPr/>
    </dgm:pt>
    <dgm:pt modelId="{572B4D90-542D-8F4E-88F6-AF289666938D}" type="pres">
      <dgm:prSet presAssocID="{C784258C-A0C4-DE4C-97B0-BE9B229DE3B3}" presName="textNode" presStyleLbl="node1" presStyleIdx="0" presStyleCnt="1" custScaleX="109647" custScaleY="117647">
        <dgm:presLayoutVars>
          <dgm:bulletEnabled val="1"/>
        </dgm:presLayoutVars>
      </dgm:prSet>
      <dgm:spPr/>
    </dgm:pt>
  </dgm:ptLst>
  <dgm:cxnLst>
    <dgm:cxn modelId="{428FCFAC-B728-CD4E-BADB-0361C7CA9044}" type="presOf" srcId="{87500A14-1AB8-D445-A5FE-70BBC1574B69}" destId="{6B041BEA-7D26-434D-8A43-254BC14D6E93}" srcOrd="0" destOrd="0" presId="urn:microsoft.com/office/officeart/2005/8/layout/hProcess9"/>
    <dgm:cxn modelId="{151755E1-1CD0-BB44-9ABB-7DA057A0AC24}" srcId="{87500A14-1AB8-D445-A5FE-70BBC1574B69}" destId="{C784258C-A0C4-DE4C-97B0-BE9B229DE3B3}" srcOrd="0" destOrd="0" parTransId="{8B7F404F-2F1D-9149-848D-B3F19D78022B}" sibTransId="{7617B9F7-F7AD-1E4C-A898-A49211CBCC0E}"/>
    <dgm:cxn modelId="{80DEE4F0-EDCB-8B4E-88E0-34D5979B2C68}" type="presOf" srcId="{C784258C-A0C4-DE4C-97B0-BE9B229DE3B3}" destId="{572B4D90-542D-8F4E-88F6-AF289666938D}" srcOrd="0" destOrd="0" presId="urn:microsoft.com/office/officeart/2005/8/layout/hProcess9"/>
    <dgm:cxn modelId="{7DEFFE0F-39A7-0844-9714-0BD9AEDF72FE}" type="presParOf" srcId="{6B041BEA-7D26-434D-8A43-254BC14D6E93}" destId="{E76EAFE4-EC22-B444-9962-82AD6C758A64}" srcOrd="0" destOrd="0" presId="urn:microsoft.com/office/officeart/2005/8/layout/hProcess9"/>
    <dgm:cxn modelId="{74A9CAFD-F78E-8943-9537-AC7370F933D4}" type="presParOf" srcId="{6B041BEA-7D26-434D-8A43-254BC14D6E93}" destId="{3382EBCB-331C-1B4F-9996-75FC691FE4B4}" srcOrd="1" destOrd="0" presId="urn:microsoft.com/office/officeart/2005/8/layout/hProcess9"/>
    <dgm:cxn modelId="{A1181DB1-D20E-D74B-B35D-030B25AE5CB7}" type="presParOf" srcId="{3382EBCB-331C-1B4F-9996-75FC691FE4B4}" destId="{572B4D90-542D-8F4E-88F6-AF289666938D}" srcOrd="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B6739E-109D-0645-9B65-4A8634004ED6}"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GB"/>
        </a:p>
      </dgm:t>
    </dgm:pt>
    <dgm:pt modelId="{A1F2EC80-C4E0-8241-B7B4-C25FF73BC886}">
      <dgm:prSet/>
      <dgm:spPr/>
      <dgm:t>
        <a:bodyPr/>
        <a:lstStyle/>
        <a:p>
          <a:pPr algn="just"/>
          <a:r>
            <a:rPr lang="en-US"/>
            <a:t>Database systems having big data sets or high throughput requests can doubt the ability of a single server.</a:t>
          </a:r>
          <a:endParaRPr lang="en-IN"/>
        </a:p>
      </dgm:t>
    </dgm:pt>
    <dgm:pt modelId="{D0E32EB8-AB69-0143-BEB8-9BB6CC73D7E1}" type="parTrans" cxnId="{6D2A7556-989A-804B-B1C7-CDEE8C82B142}">
      <dgm:prSet/>
      <dgm:spPr/>
      <dgm:t>
        <a:bodyPr/>
        <a:lstStyle/>
        <a:p>
          <a:endParaRPr lang="en-GB"/>
        </a:p>
      </dgm:t>
    </dgm:pt>
    <dgm:pt modelId="{D1662584-A1A2-7C44-8B38-8C699D9FC7A6}" type="sibTrans" cxnId="{6D2A7556-989A-804B-B1C7-CDEE8C82B142}">
      <dgm:prSet/>
      <dgm:spPr/>
      <dgm:t>
        <a:bodyPr/>
        <a:lstStyle/>
        <a:p>
          <a:endParaRPr lang="en-GB"/>
        </a:p>
      </dgm:t>
    </dgm:pt>
    <dgm:pt modelId="{535C1474-76C0-204E-8295-FD32517D0750}">
      <dgm:prSet/>
      <dgm:spPr/>
      <dgm:t>
        <a:bodyPr/>
        <a:lstStyle/>
        <a:p>
          <a:pPr algn="just"/>
          <a:r>
            <a:rPr lang="en-US"/>
            <a:t>For example, High query flows can drain the CPU limit of the server.</a:t>
          </a:r>
          <a:endParaRPr lang="en-IN"/>
        </a:p>
      </dgm:t>
    </dgm:pt>
    <dgm:pt modelId="{EF0B9984-07B4-F74C-9D28-F7DD99116407}" type="parTrans" cxnId="{81E31622-D94E-4849-B03A-72347F7BD506}">
      <dgm:prSet/>
      <dgm:spPr/>
      <dgm:t>
        <a:bodyPr/>
        <a:lstStyle/>
        <a:p>
          <a:endParaRPr lang="en-GB"/>
        </a:p>
      </dgm:t>
    </dgm:pt>
    <dgm:pt modelId="{F1A25507-0957-7849-B8AA-3E5CC8DE029E}" type="sibTrans" cxnId="{81E31622-D94E-4849-B03A-72347F7BD506}">
      <dgm:prSet/>
      <dgm:spPr/>
      <dgm:t>
        <a:bodyPr/>
        <a:lstStyle/>
        <a:p>
          <a:endParaRPr lang="en-GB"/>
        </a:p>
      </dgm:t>
    </dgm:pt>
    <dgm:pt modelId="{9A5410A0-261F-8E4A-A57A-3640C14B18F9}">
      <dgm:prSet/>
      <dgm:spPr/>
      <dgm:t>
        <a:bodyPr/>
        <a:lstStyle/>
        <a:p>
          <a:pPr algn="just"/>
          <a:r>
            <a:rPr lang="en-US"/>
            <a:t>The working set sizes are larger than the system’s RAM to stress the I/O capacity of the disk drive.</a:t>
          </a:r>
          <a:endParaRPr lang="en-IN"/>
        </a:p>
      </dgm:t>
    </dgm:pt>
    <dgm:pt modelId="{CFACDC3F-8653-224F-8567-566D30D1621A}" type="parTrans" cxnId="{2EA4A3E1-9FEC-A943-B870-27DB2DEA3B90}">
      <dgm:prSet/>
      <dgm:spPr/>
      <dgm:t>
        <a:bodyPr/>
        <a:lstStyle/>
        <a:p>
          <a:endParaRPr lang="en-GB"/>
        </a:p>
      </dgm:t>
    </dgm:pt>
    <dgm:pt modelId="{38BE5268-78BC-A349-BCA9-D50E59CEBEA0}" type="sibTrans" cxnId="{2EA4A3E1-9FEC-A943-B870-27DB2DEA3B90}">
      <dgm:prSet/>
      <dgm:spPr/>
      <dgm:t>
        <a:bodyPr/>
        <a:lstStyle/>
        <a:p>
          <a:endParaRPr lang="en-GB"/>
        </a:p>
      </dgm:t>
    </dgm:pt>
    <dgm:pt modelId="{DDC16907-9B06-F54B-AEF9-592C0540CC17}" type="pres">
      <dgm:prSet presAssocID="{51B6739E-109D-0645-9B65-4A8634004ED6}" presName="compositeShape" presStyleCnt="0">
        <dgm:presLayoutVars>
          <dgm:dir/>
          <dgm:resizeHandles/>
        </dgm:presLayoutVars>
      </dgm:prSet>
      <dgm:spPr/>
    </dgm:pt>
    <dgm:pt modelId="{5BFAD1B6-CC49-B349-803C-4BD453862DA9}" type="pres">
      <dgm:prSet presAssocID="{51B6739E-109D-0645-9B65-4A8634004ED6}" presName="pyramid" presStyleLbl="node1" presStyleIdx="0" presStyleCnt="1" custLinFactNeighborX="-9553"/>
      <dgm:spPr/>
    </dgm:pt>
    <dgm:pt modelId="{AC978F09-F4BF-434F-8454-18506F61048C}" type="pres">
      <dgm:prSet presAssocID="{51B6739E-109D-0645-9B65-4A8634004ED6}" presName="theList" presStyleCnt="0"/>
      <dgm:spPr/>
    </dgm:pt>
    <dgm:pt modelId="{017B060D-94C1-1C49-99F9-E5A9139147CA}" type="pres">
      <dgm:prSet presAssocID="{A1F2EC80-C4E0-8241-B7B4-C25FF73BC886}" presName="aNode" presStyleLbl="fgAcc1" presStyleIdx="0" presStyleCnt="3" custScaleX="179671">
        <dgm:presLayoutVars>
          <dgm:bulletEnabled val="1"/>
        </dgm:presLayoutVars>
      </dgm:prSet>
      <dgm:spPr/>
    </dgm:pt>
    <dgm:pt modelId="{A29794C3-05D5-3F48-BACC-C4D4E0AB11A9}" type="pres">
      <dgm:prSet presAssocID="{A1F2EC80-C4E0-8241-B7B4-C25FF73BC886}" presName="aSpace" presStyleCnt="0"/>
      <dgm:spPr/>
    </dgm:pt>
    <dgm:pt modelId="{F1AEA54A-A744-4041-9253-469662CEAE96}" type="pres">
      <dgm:prSet presAssocID="{535C1474-76C0-204E-8295-FD32517D0750}" presName="aNode" presStyleLbl="fgAcc1" presStyleIdx="1" presStyleCnt="3" custScaleX="179671">
        <dgm:presLayoutVars>
          <dgm:bulletEnabled val="1"/>
        </dgm:presLayoutVars>
      </dgm:prSet>
      <dgm:spPr/>
    </dgm:pt>
    <dgm:pt modelId="{EC4D5D77-E0DC-8841-8B58-BFB66D99AAB5}" type="pres">
      <dgm:prSet presAssocID="{535C1474-76C0-204E-8295-FD32517D0750}" presName="aSpace" presStyleCnt="0"/>
      <dgm:spPr/>
    </dgm:pt>
    <dgm:pt modelId="{DB5747B2-3ACE-A44C-8DB0-300B15FCF207}" type="pres">
      <dgm:prSet presAssocID="{9A5410A0-261F-8E4A-A57A-3640C14B18F9}" presName="aNode" presStyleLbl="fgAcc1" presStyleIdx="2" presStyleCnt="3" custScaleX="179671">
        <dgm:presLayoutVars>
          <dgm:bulletEnabled val="1"/>
        </dgm:presLayoutVars>
      </dgm:prSet>
      <dgm:spPr/>
    </dgm:pt>
    <dgm:pt modelId="{9C91FBAC-D052-7E4E-8395-639437FF1104}" type="pres">
      <dgm:prSet presAssocID="{9A5410A0-261F-8E4A-A57A-3640C14B18F9}" presName="aSpace" presStyleCnt="0"/>
      <dgm:spPr/>
    </dgm:pt>
  </dgm:ptLst>
  <dgm:cxnLst>
    <dgm:cxn modelId="{81E31622-D94E-4849-B03A-72347F7BD506}" srcId="{51B6739E-109D-0645-9B65-4A8634004ED6}" destId="{535C1474-76C0-204E-8295-FD32517D0750}" srcOrd="1" destOrd="0" parTransId="{EF0B9984-07B4-F74C-9D28-F7DD99116407}" sibTransId="{F1A25507-0957-7849-B8AA-3E5CC8DE029E}"/>
    <dgm:cxn modelId="{AFA5CE35-C1B6-3C43-9ED2-F969647F2A3B}" type="presOf" srcId="{9A5410A0-261F-8E4A-A57A-3640C14B18F9}" destId="{DB5747B2-3ACE-A44C-8DB0-300B15FCF207}" srcOrd="0" destOrd="0" presId="urn:microsoft.com/office/officeart/2005/8/layout/pyramid2"/>
    <dgm:cxn modelId="{6D2A7556-989A-804B-B1C7-CDEE8C82B142}" srcId="{51B6739E-109D-0645-9B65-4A8634004ED6}" destId="{A1F2EC80-C4E0-8241-B7B4-C25FF73BC886}" srcOrd="0" destOrd="0" parTransId="{D0E32EB8-AB69-0143-BEB8-9BB6CC73D7E1}" sibTransId="{D1662584-A1A2-7C44-8B38-8C699D9FC7A6}"/>
    <dgm:cxn modelId="{163755DF-8005-ED47-9365-3885CAB47C5B}" type="presOf" srcId="{51B6739E-109D-0645-9B65-4A8634004ED6}" destId="{DDC16907-9B06-F54B-AEF9-592C0540CC17}" srcOrd="0" destOrd="0" presId="urn:microsoft.com/office/officeart/2005/8/layout/pyramid2"/>
    <dgm:cxn modelId="{54DEF6E0-5281-A246-81CD-FC9B14277084}" type="presOf" srcId="{A1F2EC80-C4E0-8241-B7B4-C25FF73BC886}" destId="{017B060D-94C1-1C49-99F9-E5A9139147CA}" srcOrd="0" destOrd="0" presId="urn:microsoft.com/office/officeart/2005/8/layout/pyramid2"/>
    <dgm:cxn modelId="{2EA4A3E1-9FEC-A943-B870-27DB2DEA3B90}" srcId="{51B6739E-109D-0645-9B65-4A8634004ED6}" destId="{9A5410A0-261F-8E4A-A57A-3640C14B18F9}" srcOrd="2" destOrd="0" parTransId="{CFACDC3F-8653-224F-8567-566D30D1621A}" sibTransId="{38BE5268-78BC-A349-BCA9-D50E59CEBEA0}"/>
    <dgm:cxn modelId="{39B151E6-768B-2E44-BB9C-A8CF65A92A6A}" type="presOf" srcId="{535C1474-76C0-204E-8295-FD32517D0750}" destId="{F1AEA54A-A744-4041-9253-469662CEAE96}" srcOrd="0" destOrd="0" presId="urn:microsoft.com/office/officeart/2005/8/layout/pyramid2"/>
    <dgm:cxn modelId="{21EA6FBE-9FDC-C642-91F0-CF24DDD6A3D3}" type="presParOf" srcId="{DDC16907-9B06-F54B-AEF9-592C0540CC17}" destId="{5BFAD1B6-CC49-B349-803C-4BD453862DA9}" srcOrd="0" destOrd="0" presId="urn:microsoft.com/office/officeart/2005/8/layout/pyramid2"/>
    <dgm:cxn modelId="{7EA6E943-AD62-BC4B-8FCD-FAE11A9A91CD}" type="presParOf" srcId="{DDC16907-9B06-F54B-AEF9-592C0540CC17}" destId="{AC978F09-F4BF-434F-8454-18506F61048C}" srcOrd="1" destOrd="0" presId="urn:microsoft.com/office/officeart/2005/8/layout/pyramid2"/>
    <dgm:cxn modelId="{BEB14DB5-D2A5-B145-907C-E04E6495FEB1}" type="presParOf" srcId="{AC978F09-F4BF-434F-8454-18506F61048C}" destId="{017B060D-94C1-1C49-99F9-E5A9139147CA}" srcOrd="0" destOrd="0" presId="urn:microsoft.com/office/officeart/2005/8/layout/pyramid2"/>
    <dgm:cxn modelId="{BABB5D7F-9AC5-0E43-A084-147FACE6512C}" type="presParOf" srcId="{AC978F09-F4BF-434F-8454-18506F61048C}" destId="{A29794C3-05D5-3F48-BACC-C4D4E0AB11A9}" srcOrd="1" destOrd="0" presId="urn:microsoft.com/office/officeart/2005/8/layout/pyramid2"/>
    <dgm:cxn modelId="{8155B535-3513-4847-95CD-505437921047}" type="presParOf" srcId="{AC978F09-F4BF-434F-8454-18506F61048C}" destId="{F1AEA54A-A744-4041-9253-469662CEAE96}" srcOrd="2" destOrd="0" presId="urn:microsoft.com/office/officeart/2005/8/layout/pyramid2"/>
    <dgm:cxn modelId="{29C17628-49F6-4744-BED7-43CBDA717E8C}" type="presParOf" srcId="{AC978F09-F4BF-434F-8454-18506F61048C}" destId="{EC4D5D77-E0DC-8841-8B58-BFB66D99AAB5}" srcOrd="3" destOrd="0" presId="urn:microsoft.com/office/officeart/2005/8/layout/pyramid2"/>
    <dgm:cxn modelId="{C07C9DA3-C2B7-424D-9C57-7C2608F93A2F}" type="presParOf" srcId="{AC978F09-F4BF-434F-8454-18506F61048C}" destId="{DB5747B2-3ACE-A44C-8DB0-300B15FCF207}" srcOrd="4" destOrd="0" presId="urn:microsoft.com/office/officeart/2005/8/layout/pyramid2"/>
    <dgm:cxn modelId="{A83AE5E7-EEB3-0F4A-8A96-6B2597A7E97D}" type="presParOf" srcId="{AC978F09-F4BF-434F-8454-18506F61048C}" destId="{9C91FBAC-D052-7E4E-8395-639437FF1104}"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918F271-29D9-1547-B2C1-64CEE76AE3F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A0B27916-0DE4-A149-82CE-A085AC45ACC0}">
      <dgm:prSet/>
      <dgm:spPr/>
      <dgm:t>
        <a:bodyPr/>
        <a:lstStyle/>
        <a:p>
          <a:pPr algn="just"/>
          <a:r>
            <a:rPr lang="en-US" dirty="0"/>
            <a:t>Sharding determines the problem with horizontal scaling breaking the system dataset and store over multiple servers, adding new servers to increase the volume as needed.</a:t>
          </a:r>
          <a:endParaRPr lang="en-IN" dirty="0"/>
        </a:p>
      </dgm:t>
    </dgm:pt>
    <dgm:pt modelId="{52E014E7-44A4-794F-8F58-F7D9380E263B}" type="parTrans" cxnId="{3A5A9D05-5DA9-E847-9E72-BDAEB35640F5}">
      <dgm:prSet/>
      <dgm:spPr/>
      <dgm:t>
        <a:bodyPr/>
        <a:lstStyle/>
        <a:p>
          <a:endParaRPr lang="en-GB"/>
        </a:p>
      </dgm:t>
    </dgm:pt>
    <dgm:pt modelId="{79BB2C41-EBC0-AE42-AECE-8DC2F7AD2344}" type="sibTrans" cxnId="{3A5A9D05-5DA9-E847-9E72-BDAEB35640F5}">
      <dgm:prSet/>
      <dgm:spPr/>
      <dgm:t>
        <a:bodyPr/>
        <a:lstStyle/>
        <a:p>
          <a:endParaRPr lang="en-GB"/>
        </a:p>
      </dgm:t>
    </dgm:pt>
    <dgm:pt modelId="{F8A120E9-7A5C-7D41-A8E0-FED320306D95}" type="pres">
      <dgm:prSet presAssocID="{D918F271-29D9-1547-B2C1-64CEE76AE3FD}" presName="linear" presStyleCnt="0">
        <dgm:presLayoutVars>
          <dgm:animLvl val="lvl"/>
          <dgm:resizeHandles val="exact"/>
        </dgm:presLayoutVars>
      </dgm:prSet>
      <dgm:spPr/>
    </dgm:pt>
    <dgm:pt modelId="{65C416E4-156E-C644-820E-183C37D9C5D6}" type="pres">
      <dgm:prSet presAssocID="{A0B27916-0DE4-A149-82CE-A085AC45ACC0}" presName="parentText" presStyleLbl="node1" presStyleIdx="0" presStyleCnt="1">
        <dgm:presLayoutVars>
          <dgm:chMax val="0"/>
          <dgm:bulletEnabled val="1"/>
        </dgm:presLayoutVars>
      </dgm:prSet>
      <dgm:spPr/>
    </dgm:pt>
  </dgm:ptLst>
  <dgm:cxnLst>
    <dgm:cxn modelId="{3A5A9D05-5DA9-E847-9E72-BDAEB35640F5}" srcId="{D918F271-29D9-1547-B2C1-64CEE76AE3FD}" destId="{A0B27916-0DE4-A149-82CE-A085AC45ACC0}" srcOrd="0" destOrd="0" parTransId="{52E014E7-44A4-794F-8F58-F7D9380E263B}" sibTransId="{79BB2C41-EBC0-AE42-AECE-8DC2F7AD2344}"/>
    <dgm:cxn modelId="{5BFD4DB3-70B1-C144-811E-646C1EFC63E3}" type="presOf" srcId="{A0B27916-0DE4-A149-82CE-A085AC45ACC0}" destId="{65C416E4-156E-C644-820E-183C37D9C5D6}" srcOrd="0" destOrd="0" presId="urn:microsoft.com/office/officeart/2005/8/layout/vList2"/>
    <dgm:cxn modelId="{A00CFBD6-0035-AC4A-9010-1BE9EA625566}" type="presOf" srcId="{D918F271-29D9-1547-B2C1-64CEE76AE3FD}" destId="{F8A120E9-7A5C-7D41-A8E0-FED320306D95}" srcOrd="0" destOrd="0" presId="urn:microsoft.com/office/officeart/2005/8/layout/vList2"/>
    <dgm:cxn modelId="{73F96F45-F2AF-A94D-A3F2-83C1926F44AC}" type="presParOf" srcId="{F8A120E9-7A5C-7D41-A8E0-FED320306D95}" destId="{65C416E4-156E-C644-820E-183C37D9C5D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918F271-29D9-1547-B2C1-64CEE76AE3F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A0B27916-0DE4-A149-82CE-A085AC45ACC0}">
      <dgm:prSet custT="1"/>
      <dgm:spPr/>
      <dgm:t>
        <a:bodyPr/>
        <a:lstStyle/>
        <a:p>
          <a:pPr algn="just"/>
          <a:r>
            <a:rPr lang="en-GB" sz="2000" dirty="0"/>
            <a:t>Now, instead of one signal as primary, we have multiple servers called Shard. </a:t>
          </a:r>
          <a:endParaRPr lang="en-IN" sz="2000" dirty="0"/>
        </a:p>
      </dgm:t>
    </dgm:pt>
    <dgm:pt modelId="{52E014E7-44A4-794F-8F58-F7D9380E263B}" type="parTrans" cxnId="{3A5A9D05-5DA9-E847-9E72-BDAEB35640F5}">
      <dgm:prSet/>
      <dgm:spPr/>
      <dgm:t>
        <a:bodyPr/>
        <a:lstStyle/>
        <a:p>
          <a:endParaRPr lang="en-GB"/>
        </a:p>
      </dgm:t>
    </dgm:pt>
    <dgm:pt modelId="{79BB2C41-EBC0-AE42-AECE-8DC2F7AD2344}" type="sibTrans" cxnId="{3A5A9D05-5DA9-E847-9E72-BDAEB35640F5}">
      <dgm:prSet/>
      <dgm:spPr/>
      <dgm:t>
        <a:bodyPr/>
        <a:lstStyle/>
        <a:p>
          <a:endParaRPr lang="en-GB"/>
        </a:p>
      </dgm:t>
    </dgm:pt>
    <dgm:pt modelId="{9D9DD359-C17E-5C46-B1E8-94BBA0AA0E76}">
      <dgm:prSet/>
      <dgm:spPr/>
      <dgm:t>
        <a:bodyPr/>
        <a:lstStyle/>
        <a:p>
          <a:pPr algn="just"/>
          <a:r>
            <a:rPr lang="en-GB" dirty="0"/>
            <a:t>We have different routing servers that will route data to the shard servers. </a:t>
          </a:r>
          <a:endParaRPr lang="en-IN" dirty="0"/>
        </a:p>
      </dgm:t>
    </dgm:pt>
    <dgm:pt modelId="{91350A39-793B-694A-B2BB-78B0090E71A3}" type="parTrans" cxnId="{1A61F22F-C11A-5048-A476-802862C065ED}">
      <dgm:prSet/>
      <dgm:spPr/>
      <dgm:t>
        <a:bodyPr/>
        <a:lstStyle/>
        <a:p>
          <a:endParaRPr lang="en-GB"/>
        </a:p>
      </dgm:t>
    </dgm:pt>
    <dgm:pt modelId="{47905A22-F593-6949-819A-445E011FCBB0}" type="sibTrans" cxnId="{1A61F22F-C11A-5048-A476-802862C065ED}">
      <dgm:prSet/>
      <dgm:spPr/>
      <dgm:t>
        <a:bodyPr/>
        <a:lstStyle/>
        <a:p>
          <a:endParaRPr lang="en-GB"/>
        </a:p>
      </dgm:t>
    </dgm:pt>
    <dgm:pt modelId="{505024E6-EC07-E049-BA6C-CE519D62B84B}">
      <dgm:prSet/>
      <dgm:spPr/>
      <dgm:t>
        <a:bodyPr/>
        <a:lstStyle/>
        <a:p>
          <a:pPr algn="just"/>
          <a:r>
            <a:rPr lang="en-GB" dirty="0"/>
            <a:t>For example: Let say we have Data 1, Data 2, and Data 3 this will be going to the routing server which will route the data (</a:t>
          </a:r>
          <a:r>
            <a:rPr lang="en-GB" dirty="0" err="1"/>
            <a:t>i.e</a:t>
          </a:r>
          <a:r>
            <a:rPr lang="en-GB" dirty="0"/>
            <a:t>, Different Data will go to a particular Shard )Each Shard holds some pieces of data.</a:t>
          </a:r>
          <a:endParaRPr lang="en-IN" dirty="0"/>
        </a:p>
      </dgm:t>
    </dgm:pt>
    <dgm:pt modelId="{1A5CD09C-45C4-544E-8DC3-D7EB44E4A427}" type="parTrans" cxnId="{450C85CC-B3E3-624D-A294-982CCF7D3E6D}">
      <dgm:prSet/>
      <dgm:spPr/>
      <dgm:t>
        <a:bodyPr/>
        <a:lstStyle/>
        <a:p>
          <a:endParaRPr lang="en-GB"/>
        </a:p>
      </dgm:t>
    </dgm:pt>
    <dgm:pt modelId="{A74AB236-907A-7442-A50B-D3C41264935E}" type="sibTrans" cxnId="{450C85CC-B3E3-624D-A294-982CCF7D3E6D}">
      <dgm:prSet/>
      <dgm:spPr/>
      <dgm:t>
        <a:bodyPr/>
        <a:lstStyle/>
        <a:p>
          <a:endParaRPr lang="en-GB"/>
        </a:p>
      </dgm:t>
    </dgm:pt>
    <dgm:pt modelId="{C9641068-6FEF-3D44-B8A6-3710C10D9661}">
      <dgm:prSet custT="1"/>
      <dgm:spPr/>
      <dgm:t>
        <a:bodyPr/>
        <a:lstStyle/>
        <a:p>
          <a:pPr algn="just"/>
          <a:r>
            <a:rPr lang="en-GB" sz="2000" dirty="0"/>
            <a:t>Here the configuration server will hold the metadata and it will configure the routing server to integrate the data to a shard.</a:t>
          </a:r>
          <a:endParaRPr lang="en-IN" sz="2000" dirty="0"/>
        </a:p>
      </dgm:t>
    </dgm:pt>
    <dgm:pt modelId="{3681429D-7AD6-C84D-8AA3-B34177BB151B}" type="parTrans" cxnId="{B5CB13AC-C416-B241-8F0E-D8D30F1006E6}">
      <dgm:prSet/>
      <dgm:spPr/>
      <dgm:t>
        <a:bodyPr/>
        <a:lstStyle/>
        <a:p>
          <a:endParaRPr lang="en-GB"/>
        </a:p>
      </dgm:t>
    </dgm:pt>
    <dgm:pt modelId="{C47481EC-8CFB-5949-891A-AEC4D3728891}" type="sibTrans" cxnId="{B5CB13AC-C416-B241-8F0E-D8D30F1006E6}">
      <dgm:prSet/>
      <dgm:spPr/>
      <dgm:t>
        <a:bodyPr/>
        <a:lstStyle/>
        <a:p>
          <a:endParaRPr lang="en-GB"/>
        </a:p>
      </dgm:t>
    </dgm:pt>
    <dgm:pt modelId="{B8C8892A-976E-6442-B3F4-846FEBB02A65}">
      <dgm:prSet/>
      <dgm:spPr/>
      <dgm:t>
        <a:bodyPr/>
        <a:lstStyle/>
        <a:p>
          <a:pPr algn="just"/>
          <a:r>
            <a:rPr lang="en-GB" dirty="0"/>
            <a:t>However, configure server is the MongoDB instance if it goes down then the entire server will go down, So it again has Replica Configure database.</a:t>
          </a:r>
          <a:endParaRPr lang="en-IN" dirty="0"/>
        </a:p>
      </dgm:t>
    </dgm:pt>
    <dgm:pt modelId="{04FA8B1B-6139-B744-943A-F71F38E48AA8}" type="parTrans" cxnId="{2F921641-B762-6C41-BCF9-335BA5DEE527}">
      <dgm:prSet/>
      <dgm:spPr/>
      <dgm:t>
        <a:bodyPr/>
        <a:lstStyle/>
        <a:p>
          <a:endParaRPr lang="en-GB"/>
        </a:p>
      </dgm:t>
    </dgm:pt>
    <dgm:pt modelId="{BD2FC27F-005C-ED43-BC34-0231AF8A55AE}" type="sibTrans" cxnId="{2F921641-B762-6C41-BCF9-335BA5DEE527}">
      <dgm:prSet/>
      <dgm:spPr/>
      <dgm:t>
        <a:bodyPr/>
        <a:lstStyle/>
        <a:p>
          <a:endParaRPr lang="en-GB"/>
        </a:p>
      </dgm:t>
    </dgm:pt>
    <dgm:pt modelId="{F8A120E9-7A5C-7D41-A8E0-FED320306D95}" type="pres">
      <dgm:prSet presAssocID="{D918F271-29D9-1547-B2C1-64CEE76AE3FD}" presName="linear" presStyleCnt="0">
        <dgm:presLayoutVars>
          <dgm:animLvl val="lvl"/>
          <dgm:resizeHandles val="exact"/>
        </dgm:presLayoutVars>
      </dgm:prSet>
      <dgm:spPr/>
    </dgm:pt>
    <dgm:pt modelId="{65C416E4-156E-C644-820E-183C37D9C5D6}" type="pres">
      <dgm:prSet presAssocID="{A0B27916-0DE4-A149-82CE-A085AC45ACC0}" presName="parentText" presStyleLbl="node1" presStyleIdx="0" presStyleCnt="2">
        <dgm:presLayoutVars>
          <dgm:chMax val="0"/>
          <dgm:bulletEnabled val="1"/>
        </dgm:presLayoutVars>
      </dgm:prSet>
      <dgm:spPr/>
    </dgm:pt>
    <dgm:pt modelId="{74211865-B6E8-C54E-A053-AD43B0519130}" type="pres">
      <dgm:prSet presAssocID="{A0B27916-0DE4-A149-82CE-A085AC45ACC0}" presName="childText" presStyleLbl="revTx" presStyleIdx="0" presStyleCnt="2">
        <dgm:presLayoutVars>
          <dgm:bulletEnabled val="1"/>
        </dgm:presLayoutVars>
      </dgm:prSet>
      <dgm:spPr/>
    </dgm:pt>
    <dgm:pt modelId="{3E8FD45C-D73A-C347-89AE-2619FB4AD178}" type="pres">
      <dgm:prSet presAssocID="{C9641068-6FEF-3D44-B8A6-3710C10D9661}" presName="parentText" presStyleLbl="node1" presStyleIdx="1" presStyleCnt="2">
        <dgm:presLayoutVars>
          <dgm:chMax val="0"/>
          <dgm:bulletEnabled val="1"/>
        </dgm:presLayoutVars>
      </dgm:prSet>
      <dgm:spPr/>
    </dgm:pt>
    <dgm:pt modelId="{BBF00603-6F21-104E-A0F6-E08E4C666A5C}" type="pres">
      <dgm:prSet presAssocID="{C9641068-6FEF-3D44-B8A6-3710C10D9661}" presName="childText" presStyleLbl="revTx" presStyleIdx="1" presStyleCnt="2">
        <dgm:presLayoutVars>
          <dgm:bulletEnabled val="1"/>
        </dgm:presLayoutVars>
      </dgm:prSet>
      <dgm:spPr/>
    </dgm:pt>
  </dgm:ptLst>
  <dgm:cxnLst>
    <dgm:cxn modelId="{3A5A9D05-5DA9-E847-9E72-BDAEB35640F5}" srcId="{D918F271-29D9-1547-B2C1-64CEE76AE3FD}" destId="{A0B27916-0DE4-A149-82CE-A085AC45ACC0}" srcOrd="0" destOrd="0" parTransId="{52E014E7-44A4-794F-8F58-F7D9380E263B}" sibTransId="{79BB2C41-EBC0-AE42-AECE-8DC2F7AD2344}"/>
    <dgm:cxn modelId="{1A61F22F-C11A-5048-A476-802862C065ED}" srcId="{A0B27916-0DE4-A149-82CE-A085AC45ACC0}" destId="{9D9DD359-C17E-5C46-B1E8-94BBA0AA0E76}" srcOrd="0" destOrd="0" parTransId="{91350A39-793B-694A-B2BB-78B0090E71A3}" sibTransId="{47905A22-F593-6949-819A-445E011FCBB0}"/>
    <dgm:cxn modelId="{5F33A839-0821-4445-A567-669C4AC771C2}" type="presOf" srcId="{9D9DD359-C17E-5C46-B1E8-94BBA0AA0E76}" destId="{74211865-B6E8-C54E-A053-AD43B0519130}" srcOrd="0" destOrd="0" presId="urn:microsoft.com/office/officeart/2005/8/layout/vList2"/>
    <dgm:cxn modelId="{2F921641-B762-6C41-BCF9-335BA5DEE527}" srcId="{C9641068-6FEF-3D44-B8A6-3710C10D9661}" destId="{B8C8892A-976E-6442-B3F4-846FEBB02A65}" srcOrd="0" destOrd="0" parTransId="{04FA8B1B-6139-B744-943A-F71F38E48AA8}" sibTransId="{BD2FC27F-005C-ED43-BC34-0231AF8A55AE}"/>
    <dgm:cxn modelId="{F1317963-879E-1049-9933-0B79DD16E19B}" type="presOf" srcId="{B8C8892A-976E-6442-B3F4-846FEBB02A65}" destId="{BBF00603-6F21-104E-A0F6-E08E4C666A5C}" srcOrd="0" destOrd="0" presId="urn:microsoft.com/office/officeart/2005/8/layout/vList2"/>
    <dgm:cxn modelId="{B5CB13AC-C416-B241-8F0E-D8D30F1006E6}" srcId="{D918F271-29D9-1547-B2C1-64CEE76AE3FD}" destId="{C9641068-6FEF-3D44-B8A6-3710C10D9661}" srcOrd="1" destOrd="0" parTransId="{3681429D-7AD6-C84D-8AA3-B34177BB151B}" sibTransId="{C47481EC-8CFB-5949-891A-AEC4D3728891}"/>
    <dgm:cxn modelId="{5BFD4DB3-70B1-C144-811E-646C1EFC63E3}" type="presOf" srcId="{A0B27916-0DE4-A149-82CE-A085AC45ACC0}" destId="{65C416E4-156E-C644-820E-183C37D9C5D6}" srcOrd="0" destOrd="0" presId="urn:microsoft.com/office/officeart/2005/8/layout/vList2"/>
    <dgm:cxn modelId="{49E159B6-DF71-374D-AF4C-AC8281AFA34A}" type="presOf" srcId="{C9641068-6FEF-3D44-B8A6-3710C10D9661}" destId="{3E8FD45C-D73A-C347-89AE-2619FB4AD178}" srcOrd="0" destOrd="0" presId="urn:microsoft.com/office/officeart/2005/8/layout/vList2"/>
    <dgm:cxn modelId="{450C85CC-B3E3-624D-A294-982CCF7D3E6D}" srcId="{A0B27916-0DE4-A149-82CE-A085AC45ACC0}" destId="{505024E6-EC07-E049-BA6C-CE519D62B84B}" srcOrd="1" destOrd="0" parTransId="{1A5CD09C-45C4-544E-8DC3-D7EB44E4A427}" sibTransId="{A74AB236-907A-7442-A50B-D3C41264935E}"/>
    <dgm:cxn modelId="{A00CFBD6-0035-AC4A-9010-1BE9EA625566}" type="presOf" srcId="{D918F271-29D9-1547-B2C1-64CEE76AE3FD}" destId="{F8A120E9-7A5C-7D41-A8E0-FED320306D95}" srcOrd="0" destOrd="0" presId="urn:microsoft.com/office/officeart/2005/8/layout/vList2"/>
    <dgm:cxn modelId="{5196B4E0-D676-574E-94C1-2C7E0F3F316C}" type="presOf" srcId="{505024E6-EC07-E049-BA6C-CE519D62B84B}" destId="{74211865-B6E8-C54E-A053-AD43B0519130}" srcOrd="0" destOrd="1" presId="urn:microsoft.com/office/officeart/2005/8/layout/vList2"/>
    <dgm:cxn modelId="{73F96F45-F2AF-A94D-A3F2-83C1926F44AC}" type="presParOf" srcId="{F8A120E9-7A5C-7D41-A8E0-FED320306D95}" destId="{65C416E4-156E-C644-820E-183C37D9C5D6}" srcOrd="0" destOrd="0" presId="urn:microsoft.com/office/officeart/2005/8/layout/vList2"/>
    <dgm:cxn modelId="{A2791350-AB88-0940-922B-1D3D58837447}" type="presParOf" srcId="{F8A120E9-7A5C-7D41-A8E0-FED320306D95}" destId="{74211865-B6E8-C54E-A053-AD43B0519130}" srcOrd="1" destOrd="0" presId="urn:microsoft.com/office/officeart/2005/8/layout/vList2"/>
    <dgm:cxn modelId="{36DCE740-19CB-9046-AD45-D684396B494D}" type="presParOf" srcId="{F8A120E9-7A5C-7D41-A8E0-FED320306D95}" destId="{3E8FD45C-D73A-C347-89AE-2619FB4AD178}" srcOrd="2" destOrd="0" presId="urn:microsoft.com/office/officeart/2005/8/layout/vList2"/>
    <dgm:cxn modelId="{04FE5AF2-7D00-1A4F-B4D7-528DADF51408}" type="presParOf" srcId="{F8A120E9-7A5C-7D41-A8E0-FED320306D95}" destId="{BBF00603-6F21-104E-A0F6-E08E4C666A5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6E85D1-1986-004A-BF61-8E16693FAA17}"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GB"/>
        </a:p>
      </dgm:t>
    </dgm:pt>
    <dgm:pt modelId="{2B6ED41A-6C88-2643-A599-A4B47255B56D}">
      <dgm:prSet custT="1"/>
      <dgm:spPr/>
      <dgm:t>
        <a:bodyPr/>
        <a:lstStyle/>
        <a:p>
          <a:pPr algn="just"/>
          <a:r>
            <a:rPr lang="en-US" sz="2400" dirty="0"/>
            <a:t>Sharding adds more server to a data field automatically adjust data loads across various servers.</a:t>
          </a:r>
          <a:endParaRPr lang="en-IN" sz="2400" dirty="0"/>
        </a:p>
      </dgm:t>
    </dgm:pt>
    <dgm:pt modelId="{32276918-56CD-EE43-A971-5A26E8E90AC3}" type="parTrans" cxnId="{8E955747-6F44-AF45-9045-70BAD378FD8C}">
      <dgm:prSet/>
      <dgm:spPr/>
      <dgm:t>
        <a:bodyPr/>
        <a:lstStyle/>
        <a:p>
          <a:endParaRPr lang="en-GB"/>
        </a:p>
      </dgm:t>
    </dgm:pt>
    <dgm:pt modelId="{6014B493-97B3-BC42-90CF-14678ECDACF3}" type="sibTrans" cxnId="{8E955747-6F44-AF45-9045-70BAD378FD8C}">
      <dgm:prSet/>
      <dgm:spPr/>
      <dgm:t>
        <a:bodyPr/>
        <a:lstStyle/>
        <a:p>
          <a:endParaRPr lang="en-GB"/>
        </a:p>
      </dgm:t>
    </dgm:pt>
    <dgm:pt modelId="{89CE053A-44AF-7148-8555-BFD38EF8B9C3}">
      <dgm:prSet custT="1"/>
      <dgm:spPr/>
      <dgm:t>
        <a:bodyPr/>
        <a:lstStyle/>
        <a:p>
          <a:pPr algn="just"/>
          <a:r>
            <a:rPr lang="en-US" sz="2400" dirty="0"/>
            <a:t>The number of operations each shard manage got reduced.</a:t>
          </a:r>
          <a:endParaRPr lang="en-IN" sz="2400" dirty="0"/>
        </a:p>
      </dgm:t>
    </dgm:pt>
    <dgm:pt modelId="{D30DCD0B-9A9B-3643-B3C5-7C10E11DD469}" type="parTrans" cxnId="{3F6312AC-ABDF-C04B-905D-FAE2A8349588}">
      <dgm:prSet/>
      <dgm:spPr/>
      <dgm:t>
        <a:bodyPr/>
        <a:lstStyle/>
        <a:p>
          <a:endParaRPr lang="en-GB"/>
        </a:p>
      </dgm:t>
    </dgm:pt>
    <dgm:pt modelId="{3903D1E6-2BEF-564E-B950-1AC87B179DAD}" type="sibTrans" cxnId="{3F6312AC-ABDF-C04B-905D-FAE2A8349588}">
      <dgm:prSet/>
      <dgm:spPr/>
      <dgm:t>
        <a:bodyPr/>
        <a:lstStyle/>
        <a:p>
          <a:endParaRPr lang="en-GB"/>
        </a:p>
      </dgm:t>
    </dgm:pt>
    <dgm:pt modelId="{BFE60CF0-10B2-5745-9665-E743F48160F4}">
      <dgm:prSet custT="1"/>
      <dgm:spPr/>
      <dgm:t>
        <a:bodyPr/>
        <a:lstStyle/>
        <a:p>
          <a:pPr algn="just"/>
          <a:r>
            <a:rPr lang="en-US" sz="2400" dirty="0"/>
            <a:t>It also increases the write capacity by splitting the write load over multiple instances.</a:t>
          </a:r>
          <a:endParaRPr lang="en-IN" sz="2400" dirty="0"/>
        </a:p>
      </dgm:t>
    </dgm:pt>
    <dgm:pt modelId="{2E0E0368-B567-464E-8006-BEB8E1C0D5E5}" type="parTrans" cxnId="{A499D67E-DBCA-094B-9895-F7B95296BC7C}">
      <dgm:prSet/>
      <dgm:spPr/>
      <dgm:t>
        <a:bodyPr/>
        <a:lstStyle/>
        <a:p>
          <a:endParaRPr lang="en-GB"/>
        </a:p>
      </dgm:t>
    </dgm:pt>
    <dgm:pt modelId="{67C8C50E-DA17-5649-9073-5C65031D8FFF}" type="sibTrans" cxnId="{A499D67E-DBCA-094B-9895-F7B95296BC7C}">
      <dgm:prSet/>
      <dgm:spPr/>
      <dgm:t>
        <a:bodyPr/>
        <a:lstStyle/>
        <a:p>
          <a:endParaRPr lang="en-GB"/>
        </a:p>
      </dgm:t>
    </dgm:pt>
    <dgm:pt modelId="{4724725B-6BBE-3B4E-B110-CB1430236D8C}">
      <dgm:prSet custT="1"/>
      <dgm:spPr/>
      <dgm:t>
        <a:bodyPr/>
        <a:lstStyle/>
        <a:p>
          <a:pPr algn="just"/>
          <a:r>
            <a:rPr lang="en-US" sz="2400"/>
            <a:t>It gives high availability due to the deployment of replica servers for shard and config.</a:t>
          </a:r>
          <a:endParaRPr lang="en-IN" sz="2400"/>
        </a:p>
      </dgm:t>
    </dgm:pt>
    <dgm:pt modelId="{179465D6-358E-584A-9305-69CD953FEBD1}" type="parTrans" cxnId="{E7F2646B-A6C3-424F-92CF-78972A91E013}">
      <dgm:prSet/>
      <dgm:spPr/>
      <dgm:t>
        <a:bodyPr/>
        <a:lstStyle/>
        <a:p>
          <a:endParaRPr lang="en-GB"/>
        </a:p>
      </dgm:t>
    </dgm:pt>
    <dgm:pt modelId="{C7625637-C27E-E34B-ABDA-7A9FE44D1423}" type="sibTrans" cxnId="{E7F2646B-A6C3-424F-92CF-78972A91E013}">
      <dgm:prSet/>
      <dgm:spPr/>
      <dgm:t>
        <a:bodyPr/>
        <a:lstStyle/>
        <a:p>
          <a:endParaRPr lang="en-GB"/>
        </a:p>
      </dgm:t>
    </dgm:pt>
    <dgm:pt modelId="{60494C1B-BE2F-4341-98C3-5057E8996ED4}">
      <dgm:prSet custT="1"/>
      <dgm:spPr/>
      <dgm:t>
        <a:bodyPr/>
        <a:lstStyle/>
        <a:p>
          <a:pPr algn="just"/>
          <a:r>
            <a:rPr lang="en-US" sz="2400" dirty="0"/>
            <a:t>Total capacity will get increased by adding multiple shards.</a:t>
          </a:r>
          <a:endParaRPr lang="en-IN" sz="2400" dirty="0"/>
        </a:p>
      </dgm:t>
    </dgm:pt>
    <dgm:pt modelId="{1423152A-9CFA-8F43-8463-35AFAB62EFC1}" type="parTrans" cxnId="{EC3FDB21-6D94-984F-9B5E-EB799D56469C}">
      <dgm:prSet/>
      <dgm:spPr/>
      <dgm:t>
        <a:bodyPr/>
        <a:lstStyle/>
        <a:p>
          <a:endParaRPr lang="en-GB"/>
        </a:p>
      </dgm:t>
    </dgm:pt>
    <dgm:pt modelId="{F77D8F5C-E8F1-CE46-8EF4-06F006055B35}" type="sibTrans" cxnId="{EC3FDB21-6D94-984F-9B5E-EB799D56469C}">
      <dgm:prSet/>
      <dgm:spPr/>
      <dgm:t>
        <a:bodyPr/>
        <a:lstStyle/>
        <a:p>
          <a:endParaRPr lang="en-GB"/>
        </a:p>
      </dgm:t>
    </dgm:pt>
    <dgm:pt modelId="{DCD72768-ED19-7443-AB57-37201F00D127}" type="pres">
      <dgm:prSet presAssocID="{0F6E85D1-1986-004A-BF61-8E16693FAA17}" presName="vert0" presStyleCnt="0">
        <dgm:presLayoutVars>
          <dgm:dir/>
          <dgm:animOne val="branch"/>
          <dgm:animLvl val="lvl"/>
        </dgm:presLayoutVars>
      </dgm:prSet>
      <dgm:spPr/>
    </dgm:pt>
    <dgm:pt modelId="{7CA80881-3B45-514C-9F5B-A58AEFBA227B}" type="pres">
      <dgm:prSet presAssocID="{2B6ED41A-6C88-2643-A599-A4B47255B56D}" presName="thickLine" presStyleLbl="alignNode1" presStyleIdx="0" presStyleCnt="5"/>
      <dgm:spPr/>
    </dgm:pt>
    <dgm:pt modelId="{EC41E40B-4085-054D-8641-6F93B53FE507}" type="pres">
      <dgm:prSet presAssocID="{2B6ED41A-6C88-2643-A599-A4B47255B56D}" presName="horz1" presStyleCnt="0"/>
      <dgm:spPr/>
    </dgm:pt>
    <dgm:pt modelId="{79BE46BE-766D-3F43-9E61-CE8659A4F33E}" type="pres">
      <dgm:prSet presAssocID="{2B6ED41A-6C88-2643-A599-A4B47255B56D}" presName="tx1" presStyleLbl="revTx" presStyleIdx="0" presStyleCnt="5"/>
      <dgm:spPr/>
    </dgm:pt>
    <dgm:pt modelId="{E6DECC02-F4E8-3147-9D98-92C0D3EC14EE}" type="pres">
      <dgm:prSet presAssocID="{2B6ED41A-6C88-2643-A599-A4B47255B56D}" presName="vert1" presStyleCnt="0"/>
      <dgm:spPr/>
    </dgm:pt>
    <dgm:pt modelId="{F38A7AB1-BDA9-A940-8636-03B270C7AEA3}" type="pres">
      <dgm:prSet presAssocID="{89CE053A-44AF-7148-8555-BFD38EF8B9C3}" presName="thickLine" presStyleLbl="alignNode1" presStyleIdx="1" presStyleCnt="5"/>
      <dgm:spPr/>
    </dgm:pt>
    <dgm:pt modelId="{3E87B0D7-6BF8-914F-AFAB-15F0A08CA9FD}" type="pres">
      <dgm:prSet presAssocID="{89CE053A-44AF-7148-8555-BFD38EF8B9C3}" presName="horz1" presStyleCnt="0"/>
      <dgm:spPr/>
    </dgm:pt>
    <dgm:pt modelId="{FF38F8B4-35CC-4A41-BBD6-7EDC0E044608}" type="pres">
      <dgm:prSet presAssocID="{89CE053A-44AF-7148-8555-BFD38EF8B9C3}" presName="tx1" presStyleLbl="revTx" presStyleIdx="1" presStyleCnt="5"/>
      <dgm:spPr/>
    </dgm:pt>
    <dgm:pt modelId="{0B415525-FE57-6941-B473-BA64F257890D}" type="pres">
      <dgm:prSet presAssocID="{89CE053A-44AF-7148-8555-BFD38EF8B9C3}" presName="vert1" presStyleCnt="0"/>
      <dgm:spPr/>
    </dgm:pt>
    <dgm:pt modelId="{90949FDB-B1DE-2444-86ED-8ECFAE2A8967}" type="pres">
      <dgm:prSet presAssocID="{BFE60CF0-10B2-5745-9665-E743F48160F4}" presName="thickLine" presStyleLbl="alignNode1" presStyleIdx="2" presStyleCnt="5"/>
      <dgm:spPr/>
    </dgm:pt>
    <dgm:pt modelId="{1B36434E-A068-5A4A-880B-D144F5928E03}" type="pres">
      <dgm:prSet presAssocID="{BFE60CF0-10B2-5745-9665-E743F48160F4}" presName="horz1" presStyleCnt="0"/>
      <dgm:spPr/>
    </dgm:pt>
    <dgm:pt modelId="{2868504F-F649-5041-A699-32EA0B4216D8}" type="pres">
      <dgm:prSet presAssocID="{BFE60CF0-10B2-5745-9665-E743F48160F4}" presName="tx1" presStyleLbl="revTx" presStyleIdx="2" presStyleCnt="5"/>
      <dgm:spPr/>
    </dgm:pt>
    <dgm:pt modelId="{EC693439-10A2-7F45-8C32-BD9C25F0DA5A}" type="pres">
      <dgm:prSet presAssocID="{BFE60CF0-10B2-5745-9665-E743F48160F4}" presName="vert1" presStyleCnt="0"/>
      <dgm:spPr/>
    </dgm:pt>
    <dgm:pt modelId="{9D558770-D345-A548-9C0F-E404E8446D9D}" type="pres">
      <dgm:prSet presAssocID="{4724725B-6BBE-3B4E-B110-CB1430236D8C}" presName="thickLine" presStyleLbl="alignNode1" presStyleIdx="3" presStyleCnt="5"/>
      <dgm:spPr/>
    </dgm:pt>
    <dgm:pt modelId="{9D8140CD-6E78-2440-983A-AC47D779564F}" type="pres">
      <dgm:prSet presAssocID="{4724725B-6BBE-3B4E-B110-CB1430236D8C}" presName="horz1" presStyleCnt="0"/>
      <dgm:spPr/>
    </dgm:pt>
    <dgm:pt modelId="{2CD18267-070D-BA4B-BDAE-EEA98C0BA356}" type="pres">
      <dgm:prSet presAssocID="{4724725B-6BBE-3B4E-B110-CB1430236D8C}" presName="tx1" presStyleLbl="revTx" presStyleIdx="3" presStyleCnt="5"/>
      <dgm:spPr/>
    </dgm:pt>
    <dgm:pt modelId="{D0A82DE3-1216-1C46-BEA7-4D77B4BB9B20}" type="pres">
      <dgm:prSet presAssocID="{4724725B-6BBE-3B4E-B110-CB1430236D8C}" presName="vert1" presStyleCnt="0"/>
      <dgm:spPr/>
    </dgm:pt>
    <dgm:pt modelId="{5544A341-893D-2A48-A8D8-8BFEEE8CF54E}" type="pres">
      <dgm:prSet presAssocID="{60494C1B-BE2F-4341-98C3-5057E8996ED4}" presName="thickLine" presStyleLbl="alignNode1" presStyleIdx="4" presStyleCnt="5"/>
      <dgm:spPr/>
    </dgm:pt>
    <dgm:pt modelId="{01852215-01D5-CF4C-977E-4CFEBB831299}" type="pres">
      <dgm:prSet presAssocID="{60494C1B-BE2F-4341-98C3-5057E8996ED4}" presName="horz1" presStyleCnt="0"/>
      <dgm:spPr/>
    </dgm:pt>
    <dgm:pt modelId="{87486438-8A71-FC44-B5AE-06CD49536163}" type="pres">
      <dgm:prSet presAssocID="{60494C1B-BE2F-4341-98C3-5057E8996ED4}" presName="tx1" presStyleLbl="revTx" presStyleIdx="4" presStyleCnt="5"/>
      <dgm:spPr/>
    </dgm:pt>
    <dgm:pt modelId="{1BD54342-2CD4-6144-96F9-47A54C5BFD6C}" type="pres">
      <dgm:prSet presAssocID="{60494C1B-BE2F-4341-98C3-5057E8996ED4}" presName="vert1" presStyleCnt="0"/>
      <dgm:spPr/>
    </dgm:pt>
  </dgm:ptLst>
  <dgm:cxnLst>
    <dgm:cxn modelId="{EC3FDB21-6D94-984F-9B5E-EB799D56469C}" srcId="{0F6E85D1-1986-004A-BF61-8E16693FAA17}" destId="{60494C1B-BE2F-4341-98C3-5057E8996ED4}" srcOrd="4" destOrd="0" parTransId="{1423152A-9CFA-8F43-8463-35AFAB62EFC1}" sibTransId="{F77D8F5C-E8F1-CE46-8EF4-06F006055B35}"/>
    <dgm:cxn modelId="{BAED1D2A-1D92-E84F-BCB7-35B7DF48DD1C}" type="presOf" srcId="{BFE60CF0-10B2-5745-9665-E743F48160F4}" destId="{2868504F-F649-5041-A699-32EA0B4216D8}" srcOrd="0" destOrd="0" presId="urn:microsoft.com/office/officeart/2008/layout/LinedList"/>
    <dgm:cxn modelId="{624E543B-1D4F-8A4C-ACE2-53E1CA749434}" type="presOf" srcId="{4724725B-6BBE-3B4E-B110-CB1430236D8C}" destId="{2CD18267-070D-BA4B-BDAE-EEA98C0BA356}" srcOrd="0" destOrd="0" presId="urn:microsoft.com/office/officeart/2008/layout/LinedList"/>
    <dgm:cxn modelId="{8A7EA75D-5F77-2942-B0D1-152B267E6D7D}" type="presOf" srcId="{60494C1B-BE2F-4341-98C3-5057E8996ED4}" destId="{87486438-8A71-FC44-B5AE-06CD49536163}" srcOrd="0" destOrd="0" presId="urn:microsoft.com/office/officeart/2008/layout/LinedList"/>
    <dgm:cxn modelId="{8E955747-6F44-AF45-9045-70BAD378FD8C}" srcId="{0F6E85D1-1986-004A-BF61-8E16693FAA17}" destId="{2B6ED41A-6C88-2643-A599-A4B47255B56D}" srcOrd="0" destOrd="0" parTransId="{32276918-56CD-EE43-A971-5A26E8E90AC3}" sibTransId="{6014B493-97B3-BC42-90CF-14678ECDACF3}"/>
    <dgm:cxn modelId="{E7F2646B-A6C3-424F-92CF-78972A91E013}" srcId="{0F6E85D1-1986-004A-BF61-8E16693FAA17}" destId="{4724725B-6BBE-3B4E-B110-CB1430236D8C}" srcOrd="3" destOrd="0" parTransId="{179465D6-358E-584A-9305-69CD953FEBD1}" sibTransId="{C7625637-C27E-E34B-ABDA-7A9FE44D1423}"/>
    <dgm:cxn modelId="{B3799473-6F17-2B42-B204-9A9358F55F26}" type="presOf" srcId="{2B6ED41A-6C88-2643-A599-A4B47255B56D}" destId="{79BE46BE-766D-3F43-9E61-CE8659A4F33E}" srcOrd="0" destOrd="0" presId="urn:microsoft.com/office/officeart/2008/layout/LinedList"/>
    <dgm:cxn modelId="{A499D67E-DBCA-094B-9895-F7B95296BC7C}" srcId="{0F6E85D1-1986-004A-BF61-8E16693FAA17}" destId="{BFE60CF0-10B2-5745-9665-E743F48160F4}" srcOrd="2" destOrd="0" parTransId="{2E0E0368-B567-464E-8006-BEB8E1C0D5E5}" sibTransId="{67C8C50E-DA17-5649-9073-5C65031D8FFF}"/>
    <dgm:cxn modelId="{F68A5C8E-FBE2-E34E-867D-4C762B19DD05}" type="presOf" srcId="{0F6E85D1-1986-004A-BF61-8E16693FAA17}" destId="{DCD72768-ED19-7443-AB57-37201F00D127}" srcOrd="0" destOrd="0" presId="urn:microsoft.com/office/officeart/2008/layout/LinedList"/>
    <dgm:cxn modelId="{3F6312AC-ABDF-C04B-905D-FAE2A8349588}" srcId="{0F6E85D1-1986-004A-BF61-8E16693FAA17}" destId="{89CE053A-44AF-7148-8555-BFD38EF8B9C3}" srcOrd="1" destOrd="0" parTransId="{D30DCD0B-9A9B-3643-B3C5-7C10E11DD469}" sibTransId="{3903D1E6-2BEF-564E-B950-1AC87B179DAD}"/>
    <dgm:cxn modelId="{858760CF-12FC-E943-907C-DBB0AC2D4A57}" type="presOf" srcId="{89CE053A-44AF-7148-8555-BFD38EF8B9C3}" destId="{FF38F8B4-35CC-4A41-BBD6-7EDC0E044608}" srcOrd="0" destOrd="0" presId="urn:microsoft.com/office/officeart/2008/layout/LinedList"/>
    <dgm:cxn modelId="{BDFF7858-6BA0-944B-9D16-13FC476A558D}" type="presParOf" srcId="{DCD72768-ED19-7443-AB57-37201F00D127}" destId="{7CA80881-3B45-514C-9F5B-A58AEFBA227B}" srcOrd="0" destOrd="0" presId="urn:microsoft.com/office/officeart/2008/layout/LinedList"/>
    <dgm:cxn modelId="{E6DF430E-B93C-234F-95CE-3EB4B428203B}" type="presParOf" srcId="{DCD72768-ED19-7443-AB57-37201F00D127}" destId="{EC41E40B-4085-054D-8641-6F93B53FE507}" srcOrd="1" destOrd="0" presId="urn:microsoft.com/office/officeart/2008/layout/LinedList"/>
    <dgm:cxn modelId="{15915692-C7FA-B545-965E-159CBF501772}" type="presParOf" srcId="{EC41E40B-4085-054D-8641-6F93B53FE507}" destId="{79BE46BE-766D-3F43-9E61-CE8659A4F33E}" srcOrd="0" destOrd="0" presId="urn:microsoft.com/office/officeart/2008/layout/LinedList"/>
    <dgm:cxn modelId="{49C47125-1190-B04F-8E8E-F3E52BFB8672}" type="presParOf" srcId="{EC41E40B-4085-054D-8641-6F93B53FE507}" destId="{E6DECC02-F4E8-3147-9D98-92C0D3EC14EE}" srcOrd="1" destOrd="0" presId="urn:microsoft.com/office/officeart/2008/layout/LinedList"/>
    <dgm:cxn modelId="{03352613-429A-A645-96BE-DD01CFA4C56E}" type="presParOf" srcId="{DCD72768-ED19-7443-AB57-37201F00D127}" destId="{F38A7AB1-BDA9-A940-8636-03B270C7AEA3}" srcOrd="2" destOrd="0" presId="urn:microsoft.com/office/officeart/2008/layout/LinedList"/>
    <dgm:cxn modelId="{34D66B40-3DC3-5447-991C-DEBD5B289132}" type="presParOf" srcId="{DCD72768-ED19-7443-AB57-37201F00D127}" destId="{3E87B0D7-6BF8-914F-AFAB-15F0A08CA9FD}" srcOrd="3" destOrd="0" presId="urn:microsoft.com/office/officeart/2008/layout/LinedList"/>
    <dgm:cxn modelId="{A6A3D6D2-16D8-2048-90AB-CB0A5959D9CA}" type="presParOf" srcId="{3E87B0D7-6BF8-914F-AFAB-15F0A08CA9FD}" destId="{FF38F8B4-35CC-4A41-BBD6-7EDC0E044608}" srcOrd="0" destOrd="0" presId="urn:microsoft.com/office/officeart/2008/layout/LinedList"/>
    <dgm:cxn modelId="{30566998-6207-C74D-A0CC-5CC77EB1F4B9}" type="presParOf" srcId="{3E87B0D7-6BF8-914F-AFAB-15F0A08CA9FD}" destId="{0B415525-FE57-6941-B473-BA64F257890D}" srcOrd="1" destOrd="0" presId="urn:microsoft.com/office/officeart/2008/layout/LinedList"/>
    <dgm:cxn modelId="{199FF400-53A9-EF42-8521-5EBD97AD92F6}" type="presParOf" srcId="{DCD72768-ED19-7443-AB57-37201F00D127}" destId="{90949FDB-B1DE-2444-86ED-8ECFAE2A8967}" srcOrd="4" destOrd="0" presId="urn:microsoft.com/office/officeart/2008/layout/LinedList"/>
    <dgm:cxn modelId="{0C201C78-FB7F-4D46-B620-F345EF6728A8}" type="presParOf" srcId="{DCD72768-ED19-7443-AB57-37201F00D127}" destId="{1B36434E-A068-5A4A-880B-D144F5928E03}" srcOrd="5" destOrd="0" presId="urn:microsoft.com/office/officeart/2008/layout/LinedList"/>
    <dgm:cxn modelId="{1540EA56-B81D-C949-BAC3-62628F124DFE}" type="presParOf" srcId="{1B36434E-A068-5A4A-880B-D144F5928E03}" destId="{2868504F-F649-5041-A699-32EA0B4216D8}" srcOrd="0" destOrd="0" presId="urn:microsoft.com/office/officeart/2008/layout/LinedList"/>
    <dgm:cxn modelId="{C3301043-89CC-114F-A20F-38251459FC35}" type="presParOf" srcId="{1B36434E-A068-5A4A-880B-D144F5928E03}" destId="{EC693439-10A2-7F45-8C32-BD9C25F0DA5A}" srcOrd="1" destOrd="0" presId="urn:microsoft.com/office/officeart/2008/layout/LinedList"/>
    <dgm:cxn modelId="{C46A576F-8ED9-6746-9EE1-03FCED54555A}" type="presParOf" srcId="{DCD72768-ED19-7443-AB57-37201F00D127}" destId="{9D558770-D345-A548-9C0F-E404E8446D9D}" srcOrd="6" destOrd="0" presId="urn:microsoft.com/office/officeart/2008/layout/LinedList"/>
    <dgm:cxn modelId="{2DAA50C1-B0E4-6B4F-869B-9FB76E3EB499}" type="presParOf" srcId="{DCD72768-ED19-7443-AB57-37201F00D127}" destId="{9D8140CD-6E78-2440-983A-AC47D779564F}" srcOrd="7" destOrd="0" presId="urn:microsoft.com/office/officeart/2008/layout/LinedList"/>
    <dgm:cxn modelId="{1ECBE6B5-C09B-0F4E-AB4A-3A7353C8E83F}" type="presParOf" srcId="{9D8140CD-6E78-2440-983A-AC47D779564F}" destId="{2CD18267-070D-BA4B-BDAE-EEA98C0BA356}" srcOrd="0" destOrd="0" presId="urn:microsoft.com/office/officeart/2008/layout/LinedList"/>
    <dgm:cxn modelId="{0CD7DABC-BC44-BB4E-A0DE-66CE5BF21971}" type="presParOf" srcId="{9D8140CD-6E78-2440-983A-AC47D779564F}" destId="{D0A82DE3-1216-1C46-BEA7-4D77B4BB9B20}" srcOrd="1" destOrd="0" presId="urn:microsoft.com/office/officeart/2008/layout/LinedList"/>
    <dgm:cxn modelId="{EE46D2BC-4724-5543-B23A-70D2B85331C1}" type="presParOf" srcId="{DCD72768-ED19-7443-AB57-37201F00D127}" destId="{5544A341-893D-2A48-A8D8-8BFEEE8CF54E}" srcOrd="8" destOrd="0" presId="urn:microsoft.com/office/officeart/2008/layout/LinedList"/>
    <dgm:cxn modelId="{20285731-2FAA-AC4B-87B0-191F013DB95D}" type="presParOf" srcId="{DCD72768-ED19-7443-AB57-37201F00D127}" destId="{01852215-01D5-CF4C-977E-4CFEBB831299}" srcOrd="9" destOrd="0" presId="urn:microsoft.com/office/officeart/2008/layout/LinedList"/>
    <dgm:cxn modelId="{60146F85-C730-2B41-8FBD-5EA91BB62877}" type="presParOf" srcId="{01852215-01D5-CF4C-977E-4CFEBB831299}" destId="{87486438-8A71-FC44-B5AE-06CD49536163}" srcOrd="0" destOrd="0" presId="urn:microsoft.com/office/officeart/2008/layout/LinedList"/>
    <dgm:cxn modelId="{307BACCA-B874-5C42-8471-62F6895A886E}" type="presParOf" srcId="{01852215-01D5-CF4C-977E-4CFEBB831299}" destId="{1BD54342-2CD4-6144-96F9-47A54C5BFD6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US" sz="3200" dirty="0">
              <a:latin typeface="Times New Roman" panose="02020603050405020304" pitchFamily="18" charset="0"/>
              <a:cs typeface="Times New Roman" panose="02020603050405020304" pitchFamily="18" charset="0"/>
            </a:rPr>
            <a:t>Database consistency ensures the data base entities are in healthy state i.e.; they follow all the application integrity constraints. Ex: any operation must make sure maximum data type length, unique key, primary key, foreign key constraints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 are absolutely maintained. It does not care about the operation operating on the given data, rather the relevance of the outcome of the operation is more important.</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Lst>
  <dgm:cxnLst>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IN" sz="3200" b="0" i="0" dirty="0">
              <a:latin typeface="Times New Roman" panose="02020603050405020304" pitchFamily="18" charset="0"/>
              <a:cs typeface="Times New Roman" panose="02020603050405020304" pitchFamily="18" charset="0"/>
            </a:rPr>
            <a:t>Consistency in distributed systems means every node / replica has the same view of data at a given point in time irrespective of whichever client has updated the data. When you make a request to any node, you receive the exact same response (even if it’s an error) so that from the outside, it looks like there is a single node performing all the operations.</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Lst>
  <dgm:cxnLst>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GB" sz="3200" b="0" i="0" dirty="0">
              <a:latin typeface="Times New Roman" panose="02020603050405020304" pitchFamily="18" charset="0"/>
              <a:cs typeface="Times New Roman" panose="02020603050405020304" pitchFamily="18" charset="0"/>
            </a:rPr>
            <a:t>1. Eventual Consistency :</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574A701F-7339-F54D-AC7B-F4429FA46389}">
      <dgm:prSet custT="1"/>
      <dgm:spPr/>
      <dgm:t>
        <a:bodyPr/>
        <a:lstStyle/>
        <a:p>
          <a:pPr algn="just"/>
          <a:r>
            <a:rPr lang="en-GB" sz="3200" b="0" i="0" dirty="0">
              <a:latin typeface="Times New Roman" panose="02020603050405020304" pitchFamily="18" charset="0"/>
              <a:cs typeface="Times New Roman" panose="02020603050405020304" pitchFamily="18" charset="0"/>
            </a:rPr>
            <a:t>Eventual consistency is a consistency model that enables the data store to be highly available. It is also known as optimistic replication &amp; is key to distributed systems. So, how exactly does it work? Let’s Understand this with the help of a use case.</a:t>
          </a:r>
          <a:endParaRPr lang="en-IN" sz="3200" dirty="0">
            <a:latin typeface="Times New Roman" panose="02020603050405020304" pitchFamily="18" charset="0"/>
            <a:cs typeface="Times New Roman" panose="02020603050405020304" pitchFamily="18" charset="0"/>
          </a:endParaRPr>
        </a:p>
      </dgm:t>
    </dgm:pt>
    <dgm:pt modelId="{A92CBF5B-34DC-DC40-8C3A-12BCF014CE0B}" type="parTrans" cxnId="{BF952989-BB8C-6344-B5CF-60BA94A231F2}">
      <dgm:prSet/>
      <dgm:spPr/>
      <dgm:t>
        <a:bodyPr/>
        <a:lstStyle/>
        <a:p>
          <a:endParaRPr lang="en-GB"/>
        </a:p>
      </dgm:t>
    </dgm:pt>
    <dgm:pt modelId="{4D1F5285-A094-DD4D-B190-CE094BBAA408}" type="sibTrans" cxnId="{BF952989-BB8C-6344-B5CF-60BA94A231F2}">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4E77363F-CB50-A045-A09E-DAE7F5945BF7}" type="pres">
      <dgm:prSet presAssocID="{12CFC7B7-DE78-A046-BEF5-7E86226B89B4}" presName="childText" presStyleLbl="revTx" presStyleIdx="0" presStyleCnt="1">
        <dgm:presLayoutVars>
          <dgm:bulletEnabled val="1"/>
        </dgm:presLayoutVars>
      </dgm:prSet>
      <dgm:spPr/>
    </dgm:pt>
  </dgm:ptLst>
  <dgm:cxnLst>
    <dgm:cxn modelId="{B3A6792E-807E-7645-9AF9-C4D722721177}" type="presOf" srcId="{574A701F-7339-F54D-AC7B-F4429FA46389}" destId="{4E77363F-CB50-A045-A09E-DAE7F5945BF7}" srcOrd="0" destOrd="0" presId="urn:microsoft.com/office/officeart/2005/8/layout/vList2"/>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BF952989-BB8C-6344-B5CF-60BA94A231F2}" srcId="{12CFC7B7-DE78-A046-BEF5-7E86226B89B4}" destId="{574A701F-7339-F54D-AC7B-F4429FA46389}" srcOrd="0" destOrd="0" parTransId="{A92CBF5B-34DC-DC40-8C3A-12BCF014CE0B}" sibTransId="{4D1F5285-A094-DD4D-B190-CE094BBAA408}"/>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 modelId="{EE5CBF23-44CE-2249-A417-1516BC89B311}" type="presParOf" srcId="{549D3DC4-95A0-AB49-9E49-BA419A3B5E62}" destId="{4E77363F-CB50-A045-A09E-DAE7F5945BF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IN" sz="3200" b="1" i="0"/>
            <a:t>Real World Use Case :</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4C6E8084-CB6E-DA4F-84C5-C311E77BD270}">
      <dgm:prSet/>
      <dgm:spPr/>
      <dgm:t>
        <a:bodyPr/>
        <a:lstStyle/>
        <a:p>
          <a:pPr algn="just">
            <a:buFont typeface="Arial" panose="020B0604020202020204" pitchFamily="34" charset="0"/>
            <a:buChar char="•"/>
          </a:pPr>
          <a:r>
            <a:rPr lang="en-IN" b="0" i="0" dirty="0"/>
            <a:t>Think of a popular microblogging site deployed across the world in different geographical regions like Asia, America, and Europe. Moreover, each geographical region has multiple data </a:t>
          </a:r>
          <a:r>
            <a:rPr lang="en-IN" b="0" i="0" dirty="0" err="1"/>
            <a:t>center</a:t>
          </a:r>
          <a:r>
            <a:rPr lang="en-IN" b="0" i="0" dirty="0"/>
            <a:t> zones: North, East, West, and South. </a:t>
          </a:r>
        </a:p>
      </dgm:t>
    </dgm:pt>
    <dgm:pt modelId="{EAD6F2B2-BBF0-AE44-A5E6-D561045BB9D1}" type="parTrans" cxnId="{B19ECA18-9EB0-6849-A539-EAE367D6125B}">
      <dgm:prSet/>
      <dgm:spPr/>
      <dgm:t>
        <a:bodyPr/>
        <a:lstStyle/>
        <a:p>
          <a:endParaRPr lang="en-GB"/>
        </a:p>
      </dgm:t>
    </dgm:pt>
    <dgm:pt modelId="{A57524FD-09D4-D244-A5E5-B52C2F1EC46B}" type="sibTrans" cxnId="{B19ECA18-9EB0-6849-A539-EAE367D6125B}">
      <dgm:prSet/>
      <dgm:spPr/>
      <dgm:t>
        <a:bodyPr/>
        <a:lstStyle/>
        <a:p>
          <a:endParaRPr lang="en-GB"/>
        </a:p>
      </dgm:t>
    </dgm:pt>
    <dgm:pt modelId="{CCDF48F8-963A-D340-9DE7-514F39A7A893}">
      <dgm:prSet/>
      <dgm:spPr/>
      <dgm:t>
        <a:bodyPr/>
        <a:lstStyle/>
        <a:p>
          <a:pPr algn="just">
            <a:buFont typeface="Arial" panose="020B0604020202020204" pitchFamily="34" charset="0"/>
            <a:buChar char="•"/>
          </a:pPr>
          <a:r>
            <a:rPr lang="en-IN" b="0" i="0" dirty="0"/>
            <a:t>Furthermore, each zone has multiple clusters which have multiple server nodes running. So, we have many datastore nodes spread across the world that micro-blogging site uses for persisting data. Since there are so many nodes running, there is no single point of failure.</a:t>
          </a:r>
        </a:p>
      </dgm:t>
    </dgm:pt>
    <dgm:pt modelId="{A0C1B25C-4E9B-8942-ABE5-BFA691AA1E27}" type="parTrans" cxnId="{C109A02B-903F-5544-BB60-4CC0C4AE1FD9}">
      <dgm:prSet/>
      <dgm:spPr/>
      <dgm:t>
        <a:bodyPr/>
        <a:lstStyle/>
        <a:p>
          <a:endParaRPr lang="en-GB"/>
        </a:p>
      </dgm:t>
    </dgm:pt>
    <dgm:pt modelId="{A5512CAA-8D93-FA46-BC05-4FD62DD23A19}" type="sibTrans" cxnId="{C109A02B-903F-5544-BB60-4CC0C4AE1FD9}">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7F24680E-94EA-B842-9D1C-224704DEA983}" type="pres">
      <dgm:prSet presAssocID="{12CFC7B7-DE78-A046-BEF5-7E86226B89B4}" presName="childText" presStyleLbl="revTx" presStyleIdx="0" presStyleCnt="1">
        <dgm:presLayoutVars>
          <dgm:bulletEnabled val="1"/>
        </dgm:presLayoutVars>
      </dgm:prSet>
      <dgm:spPr/>
    </dgm:pt>
  </dgm:ptLst>
  <dgm:cxnLst>
    <dgm:cxn modelId="{B19ECA18-9EB0-6849-A539-EAE367D6125B}" srcId="{12CFC7B7-DE78-A046-BEF5-7E86226B89B4}" destId="{4C6E8084-CB6E-DA4F-84C5-C311E77BD270}" srcOrd="0" destOrd="0" parTransId="{EAD6F2B2-BBF0-AE44-A5E6-D561045BB9D1}" sibTransId="{A57524FD-09D4-D244-A5E5-B52C2F1EC46B}"/>
    <dgm:cxn modelId="{C109A02B-903F-5544-BB60-4CC0C4AE1FD9}" srcId="{12CFC7B7-DE78-A046-BEF5-7E86226B89B4}" destId="{CCDF48F8-963A-D340-9DE7-514F39A7A893}" srcOrd="1" destOrd="0" parTransId="{A0C1B25C-4E9B-8942-ABE5-BFA691AA1E27}" sibTransId="{A5512CAA-8D93-FA46-BC05-4FD62DD23A19}"/>
    <dgm:cxn modelId="{BEA5794B-0296-544F-A880-34AA221130FF}" type="presOf" srcId="{4C6E8084-CB6E-DA4F-84C5-C311E77BD270}" destId="{7F24680E-94EA-B842-9D1C-224704DEA983}" srcOrd="0" destOrd="0" presId="urn:microsoft.com/office/officeart/2005/8/layout/vList2"/>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F46498BE-292D-6745-989F-35400ED7C5AE}" type="presOf" srcId="{CCDF48F8-963A-D340-9DE7-514F39A7A893}" destId="{7F24680E-94EA-B842-9D1C-224704DEA983}" srcOrd="0" destOrd="1" presId="urn:microsoft.com/office/officeart/2005/8/layout/vList2"/>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 modelId="{859B6CE0-23D8-5145-8D8F-2264DB631F9D}" type="presParOf" srcId="{549D3DC4-95A0-AB49-9E49-BA419A3B5E62}" destId="{7F24680E-94EA-B842-9D1C-224704DEA9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7D2CC3-3D1C-E446-9F39-D0AA9D6F728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185D6283-E429-0B40-8C08-6DE73AB5E403}">
      <dgm:prSet custT="1"/>
      <dgm:spPr/>
      <dgm:t>
        <a:bodyPr/>
        <a:lstStyle/>
        <a:p>
          <a:pPr algn="just"/>
          <a:r>
            <a:rPr lang="en-US" sz="1800" b="1" dirty="0">
              <a:latin typeface="Times New Roman" panose="02020603050405020304" pitchFamily="18" charset="0"/>
              <a:cs typeface="Times New Roman" panose="02020603050405020304" pitchFamily="18" charset="0"/>
            </a:rPr>
            <a:t>NoSQL database</a:t>
          </a:r>
          <a:r>
            <a:rPr lang="en-US" sz="1800" dirty="0">
              <a:latin typeface="Times New Roman" panose="02020603050405020304" pitchFamily="18" charset="0"/>
              <a:cs typeface="Times New Roman" panose="02020603050405020304" pitchFamily="18" charset="0"/>
            </a:rPr>
            <a:t> technology stores information in JSON(Java Script Object Notation) documents instead of columns and rows used by relational databases. To be clear, NoSQL stands for “not only SQL” rather than “no SQL” at all.</a:t>
          </a:r>
          <a:endParaRPr lang="en-IN" sz="1800" dirty="0">
            <a:latin typeface="Times New Roman" panose="02020603050405020304" pitchFamily="18" charset="0"/>
            <a:cs typeface="Times New Roman" panose="02020603050405020304" pitchFamily="18" charset="0"/>
          </a:endParaRPr>
        </a:p>
      </dgm:t>
    </dgm:pt>
    <dgm:pt modelId="{80682CA8-B408-A34C-8A52-C8AEE97A1C45}" type="parTrans" cxnId="{6556094D-0422-B44E-9184-3C320FBD354F}">
      <dgm:prSet/>
      <dgm:spPr/>
      <dgm:t>
        <a:bodyPr/>
        <a:lstStyle/>
        <a:p>
          <a:endParaRPr lang="en-GB"/>
        </a:p>
      </dgm:t>
    </dgm:pt>
    <dgm:pt modelId="{6136BB55-8638-A442-A3C4-786C32E33D95}" type="sibTrans" cxnId="{6556094D-0422-B44E-9184-3C320FBD354F}">
      <dgm:prSet/>
      <dgm:spPr/>
      <dgm:t>
        <a:bodyPr/>
        <a:lstStyle/>
        <a:p>
          <a:endParaRPr lang="en-GB"/>
        </a:p>
      </dgm:t>
    </dgm:pt>
    <dgm:pt modelId="{AD577F6A-38E6-7C45-BCDB-F3CF547BAA56}">
      <dgm:prSet custT="1"/>
      <dgm:spPr/>
      <dgm:t>
        <a:bodyPr/>
        <a:lstStyle/>
        <a:p>
          <a:pPr algn="just"/>
          <a:r>
            <a:rPr lang="en-US" sz="1800" dirty="0">
              <a:latin typeface="Times New Roman" panose="02020603050405020304" pitchFamily="18" charset="0"/>
              <a:cs typeface="Times New Roman" panose="02020603050405020304" pitchFamily="18" charset="0"/>
            </a:rPr>
            <a:t>This means a NoSQL JSON database can store and retrieve data using literally “no SQL.” Or you can combine the flexibility of JSON with the power of SQL for the best of both worlds. Consequently, NoSQL databases are built to be flexible, scalable, and capable of rapidly responding to the data management demands of modern businesses. </a:t>
          </a:r>
          <a:endParaRPr lang="en-IN" sz="1800" dirty="0">
            <a:latin typeface="Times New Roman" panose="02020603050405020304" pitchFamily="18" charset="0"/>
            <a:cs typeface="Times New Roman" panose="02020603050405020304" pitchFamily="18" charset="0"/>
          </a:endParaRPr>
        </a:p>
      </dgm:t>
    </dgm:pt>
    <dgm:pt modelId="{A97F2261-E028-A041-A775-309A4225B1FA}" type="parTrans" cxnId="{7B905D46-D283-EB42-B681-60C3FA2E4A9E}">
      <dgm:prSet/>
      <dgm:spPr/>
      <dgm:t>
        <a:bodyPr/>
        <a:lstStyle/>
        <a:p>
          <a:endParaRPr lang="en-GB"/>
        </a:p>
      </dgm:t>
    </dgm:pt>
    <dgm:pt modelId="{0221CF2F-0979-8A45-A6AA-07E7C73B6D5B}" type="sibTrans" cxnId="{7B905D46-D283-EB42-B681-60C3FA2E4A9E}">
      <dgm:prSet/>
      <dgm:spPr/>
      <dgm:t>
        <a:bodyPr/>
        <a:lstStyle/>
        <a:p>
          <a:endParaRPr lang="en-GB"/>
        </a:p>
      </dgm:t>
    </dgm:pt>
    <dgm:pt modelId="{539CA8C0-0985-7946-A6D1-67F032EA57CF}" type="pres">
      <dgm:prSet presAssocID="{D27D2CC3-3D1C-E446-9F39-D0AA9D6F7282}" presName="vert0" presStyleCnt="0">
        <dgm:presLayoutVars>
          <dgm:dir/>
          <dgm:animOne val="branch"/>
          <dgm:animLvl val="lvl"/>
        </dgm:presLayoutVars>
      </dgm:prSet>
      <dgm:spPr/>
    </dgm:pt>
    <dgm:pt modelId="{3D2F705E-0778-DF43-97A4-68B3BFAC25F8}" type="pres">
      <dgm:prSet presAssocID="{185D6283-E429-0B40-8C08-6DE73AB5E403}" presName="thickLine" presStyleLbl="alignNode1" presStyleIdx="0" presStyleCnt="2"/>
      <dgm:spPr/>
    </dgm:pt>
    <dgm:pt modelId="{9AED89BA-4518-9B4E-9D54-4E58361B1D8D}" type="pres">
      <dgm:prSet presAssocID="{185D6283-E429-0B40-8C08-6DE73AB5E403}" presName="horz1" presStyleCnt="0"/>
      <dgm:spPr/>
    </dgm:pt>
    <dgm:pt modelId="{E0B5692E-8AD7-A548-B7C4-31CF01D9E96D}" type="pres">
      <dgm:prSet presAssocID="{185D6283-E429-0B40-8C08-6DE73AB5E403}" presName="tx1" presStyleLbl="revTx" presStyleIdx="0" presStyleCnt="2" custLinFactNeighborX="-2752" custLinFactNeighborY="-44084"/>
      <dgm:spPr/>
    </dgm:pt>
    <dgm:pt modelId="{8B6DCC2E-BA61-8944-872A-CB50CDA2BFB0}" type="pres">
      <dgm:prSet presAssocID="{185D6283-E429-0B40-8C08-6DE73AB5E403}" presName="vert1" presStyleCnt="0"/>
      <dgm:spPr/>
    </dgm:pt>
    <dgm:pt modelId="{5FB4B127-0C10-454B-B039-CD936D874002}" type="pres">
      <dgm:prSet presAssocID="{AD577F6A-38E6-7C45-BCDB-F3CF547BAA56}" presName="thickLine" presStyleLbl="alignNode1" presStyleIdx="1" presStyleCnt="2"/>
      <dgm:spPr/>
    </dgm:pt>
    <dgm:pt modelId="{6251E546-F57F-0145-BCE5-ADFA649C486B}" type="pres">
      <dgm:prSet presAssocID="{AD577F6A-38E6-7C45-BCDB-F3CF547BAA56}" presName="horz1" presStyleCnt="0"/>
      <dgm:spPr/>
    </dgm:pt>
    <dgm:pt modelId="{7E439A2D-DD43-E845-A3D2-4510F3AE2A71}" type="pres">
      <dgm:prSet presAssocID="{AD577F6A-38E6-7C45-BCDB-F3CF547BAA56}" presName="tx1" presStyleLbl="revTx" presStyleIdx="1" presStyleCnt="2"/>
      <dgm:spPr/>
    </dgm:pt>
    <dgm:pt modelId="{4CA53890-3D2F-1D4F-BB08-C45B21CBCBBC}" type="pres">
      <dgm:prSet presAssocID="{AD577F6A-38E6-7C45-BCDB-F3CF547BAA56}" presName="vert1" presStyleCnt="0"/>
      <dgm:spPr/>
    </dgm:pt>
  </dgm:ptLst>
  <dgm:cxnLst>
    <dgm:cxn modelId="{5183141E-A2A3-1B4C-95BA-FDE063DFD7AC}" type="presOf" srcId="{AD577F6A-38E6-7C45-BCDB-F3CF547BAA56}" destId="{7E439A2D-DD43-E845-A3D2-4510F3AE2A71}" srcOrd="0" destOrd="0" presId="urn:microsoft.com/office/officeart/2008/layout/LinedList"/>
    <dgm:cxn modelId="{DA19DC3D-962A-F34D-BDB9-BDB9B7E3F2CC}" type="presOf" srcId="{185D6283-E429-0B40-8C08-6DE73AB5E403}" destId="{E0B5692E-8AD7-A548-B7C4-31CF01D9E96D}" srcOrd="0" destOrd="0" presId="urn:microsoft.com/office/officeart/2008/layout/LinedList"/>
    <dgm:cxn modelId="{7B905D46-D283-EB42-B681-60C3FA2E4A9E}" srcId="{D27D2CC3-3D1C-E446-9F39-D0AA9D6F7282}" destId="{AD577F6A-38E6-7C45-BCDB-F3CF547BAA56}" srcOrd="1" destOrd="0" parTransId="{A97F2261-E028-A041-A775-309A4225B1FA}" sibTransId="{0221CF2F-0979-8A45-A6AA-07E7C73B6D5B}"/>
    <dgm:cxn modelId="{6556094D-0422-B44E-9184-3C320FBD354F}" srcId="{D27D2CC3-3D1C-E446-9F39-D0AA9D6F7282}" destId="{185D6283-E429-0B40-8C08-6DE73AB5E403}" srcOrd="0" destOrd="0" parTransId="{80682CA8-B408-A34C-8A52-C8AEE97A1C45}" sibTransId="{6136BB55-8638-A442-A3C4-786C32E33D95}"/>
    <dgm:cxn modelId="{30951F75-2306-C84B-AD93-AEACEFF4A0E3}" type="presOf" srcId="{D27D2CC3-3D1C-E446-9F39-D0AA9D6F7282}" destId="{539CA8C0-0985-7946-A6D1-67F032EA57CF}" srcOrd="0" destOrd="0" presId="urn:microsoft.com/office/officeart/2008/layout/LinedList"/>
    <dgm:cxn modelId="{F86733FE-A12E-E949-9215-55B8ED872551}" type="presParOf" srcId="{539CA8C0-0985-7946-A6D1-67F032EA57CF}" destId="{3D2F705E-0778-DF43-97A4-68B3BFAC25F8}" srcOrd="0" destOrd="0" presId="urn:microsoft.com/office/officeart/2008/layout/LinedList"/>
    <dgm:cxn modelId="{C565DECC-3AD7-2D42-A3DB-B30B7591C028}" type="presParOf" srcId="{539CA8C0-0985-7946-A6D1-67F032EA57CF}" destId="{9AED89BA-4518-9B4E-9D54-4E58361B1D8D}" srcOrd="1" destOrd="0" presId="urn:microsoft.com/office/officeart/2008/layout/LinedList"/>
    <dgm:cxn modelId="{0DC524FD-C03E-F448-8CB6-E584B88455B6}" type="presParOf" srcId="{9AED89BA-4518-9B4E-9D54-4E58361B1D8D}" destId="{E0B5692E-8AD7-A548-B7C4-31CF01D9E96D}" srcOrd="0" destOrd="0" presId="urn:microsoft.com/office/officeart/2008/layout/LinedList"/>
    <dgm:cxn modelId="{0B025C86-D1E0-E945-9BE2-A8019DAB285F}" type="presParOf" srcId="{9AED89BA-4518-9B4E-9D54-4E58361B1D8D}" destId="{8B6DCC2E-BA61-8944-872A-CB50CDA2BFB0}" srcOrd="1" destOrd="0" presId="urn:microsoft.com/office/officeart/2008/layout/LinedList"/>
    <dgm:cxn modelId="{AB92AEAA-729F-554E-946A-45A5BDCF558E}" type="presParOf" srcId="{539CA8C0-0985-7946-A6D1-67F032EA57CF}" destId="{5FB4B127-0C10-454B-B039-CD936D874002}" srcOrd="2" destOrd="0" presId="urn:microsoft.com/office/officeart/2008/layout/LinedList"/>
    <dgm:cxn modelId="{61CEF3D1-E5FC-D443-A27A-DD250B0ED310}" type="presParOf" srcId="{539CA8C0-0985-7946-A6D1-67F032EA57CF}" destId="{6251E546-F57F-0145-BCE5-ADFA649C486B}" srcOrd="3" destOrd="0" presId="urn:microsoft.com/office/officeart/2008/layout/LinedList"/>
    <dgm:cxn modelId="{3439EC14-40DE-F74B-BCD3-7CDADE2899BF}" type="presParOf" srcId="{6251E546-F57F-0145-BCE5-ADFA649C486B}" destId="{7E439A2D-DD43-E845-A3D2-4510F3AE2A71}" srcOrd="0" destOrd="0" presId="urn:microsoft.com/office/officeart/2008/layout/LinedList"/>
    <dgm:cxn modelId="{4606F9BD-6269-0549-9FD1-64F9C83E8171}" type="presParOf" srcId="{6251E546-F57F-0145-BCE5-ADFA649C486B}" destId="{4CA53890-3D2F-1D4F-BB08-C45B21CBCBB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IN" sz="3200" b="1" i="0"/>
            <a:t>Real World Use Case :</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4C6E8084-CB6E-DA4F-84C5-C311E77BD270}">
      <dgm:prSet/>
      <dgm:spPr/>
      <dgm:t>
        <a:bodyPr/>
        <a:lstStyle/>
        <a:p>
          <a:pPr algn="just">
            <a:buFont typeface="Arial" panose="020B0604020202020204" pitchFamily="34" charset="0"/>
            <a:buChar char="•"/>
          </a:pPr>
          <a:r>
            <a:rPr lang="en-IN" b="0" i="0"/>
            <a:t>The data store service is highly available. Even if a few nodes go down persistence service is still up. Let’s say a celebrity makes a post on the website that everybody starts liking around the world. </a:t>
          </a:r>
          <a:endParaRPr lang="en-IN" b="0" i="0" dirty="0"/>
        </a:p>
      </dgm:t>
    </dgm:pt>
    <dgm:pt modelId="{EAD6F2B2-BBF0-AE44-A5E6-D561045BB9D1}" type="parTrans" cxnId="{B19ECA18-9EB0-6849-A539-EAE367D6125B}">
      <dgm:prSet/>
      <dgm:spPr/>
      <dgm:t>
        <a:bodyPr/>
        <a:lstStyle/>
        <a:p>
          <a:endParaRPr lang="en-GB"/>
        </a:p>
      </dgm:t>
    </dgm:pt>
    <dgm:pt modelId="{A57524FD-09D4-D244-A5E5-B52C2F1EC46B}" type="sibTrans" cxnId="{B19ECA18-9EB0-6849-A539-EAE367D6125B}">
      <dgm:prSet/>
      <dgm:spPr/>
      <dgm:t>
        <a:bodyPr/>
        <a:lstStyle/>
        <a:p>
          <a:endParaRPr lang="en-GB"/>
        </a:p>
      </dgm:t>
    </dgm:pt>
    <dgm:pt modelId="{510B5152-3B11-AF41-A9D5-EDFCEEDE77D8}">
      <dgm:prSet/>
      <dgm:spPr/>
      <dgm:t>
        <a:bodyPr/>
        <a:lstStyle/>
        <a:p>
          <a:pPr algn="just">
            <a:buFont typeface="Arial" panose="020B0604020202020204" pitchFamily="34" charset="0"/>
            <a:buChar char="•"/>
          </a:pPr>
          <a:r>
            <a:rPr lang="en-IN" b="0" i="0" dirty="0"/>
            <a:t>At a point in time, a user in Japan likes a post which increases the “Like” count of the post from say 100 to 101. At the same point in time, a user in America, in a different geographical zone, clicks on the post, and he sees “Like” count as 100, not 101.</a:t>
          </a:r>
        </a:p>
      </dgm:t>
    </dgm:pt>
    <dgm:pt modelId="{031C0591-3D3B-8D4D-AFAB-B851702DA5A9}" type="parTrans" cxnId="{9DFF841F-33EE-BB41-806C-9077C01F0DE6}">
      <dgm:prSet/>
      <dgm:spPr/>
      <dgm:t>
        <a:bodyPr/>
        <a:lstStyle/>
        <a:p>
          <a:endParaRPr lang="en-GB"/>
        </a:p>
      </dgm:t>
    </dgm:pt>
    <dgm:pt modelId="{22255009-A1B2-CA48-B6F9-33FB4D827A9F}" type="sibTrans" cxnId="{9DFF841F-33EE-BB41-806C-9077C01F0DE6}">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7F24680E-94EA-B842-9D1C-224704DEA983}" type="pres">
      <dgm:prSet presAssocID="{12CFC7B7-DE78-A046-BEF5-7E86226B89B4}" presName="childText" presStyleLbl="revTx" presStyleIdx="0" presStyleCnt="1">
        <dgm:presLayoutVars>
          <dgm:bulletEnabled val="1"/>
        </dgm:presLayoutVars>
      </dgm:prSet>
      <dgm:spPr/>
    </dgm:pt>
  </dgm:ptLst>
  <dgm:cxnLst>
    <dgm:cxn modelId="{B19ECA18-9EB0-6849-A539-EAE367D6125B}" srcId="{12CFC7B7-DE78-A046-BEF5-7E86226B89B4}" destId="{4C6E8084-CB6E-DA4F-84C5-C311E77BD270}" srcOrd="0" destOrd="0" parTransId="{EAD6F2B2-BBF0-AE44-A5E6-D561045BB9D1}" sibTransId="{A57524FD-09D4-D244-A5E5-B52C2F1EC46B}"/>
    <dgm:cxn modelId="{9DFF841F-33EE-BB41-806C-9077C01F0DE6}" srcId="{12CFC7B7-DE78-A046-BEF5-7E86226B89B4}" destId="{510B5152-3B11-AF41-A9D5-EDFCEEDE77D8}" srcOrd="1" destOrd="0" parTransId="{031C0591-3D3B-8D4D-AFAB-B851702DA5A9}" sibTransId="{22255009-A1B2-CA48-B6F9-33FB4D827A9F}"/>
    <dgm:cxn modelId="{BEA5794B-0296-544F-A880-34AA221130FF}" type="presOf" srcId="{4C6E8084-CB6E-DA4F-84C5-C311E77BD270}" destId="{7F24680E-94EA-B842-9D1C-224704DEA983}" srcOrd="0" destOrd="0" presId="urn:microsoft.com/office/officeart/2005/8/layout/vList2"/>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2516C795-EACC-3648-9AAE-35673E283FAF}" type="presOf" srcId="{510B5152-3B11-AF41-A9D5-EDFCEEDE77D8}" destId="{7F24680E-94EA-B842-9D1C-224704DEA983}" srcOrd="0" destOrd="1" presId="urn:microsoft.com/office/officeart/2005/8/layout/vList2"/>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 modelId="{859B6CE0-23D8-5145-8D8F-2264DB631F9D}" type="presParOf" srcId="{549D3DC4-95A0-AB49-9E49-BA419A3B5E62}" destId="{7F24680E-94EA-B842-9D1C-224704DEA98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GB" sz="3200" b="0" i="0" dirty="0">
              <a:latin typeface="Times New Roman" panose="02020603050405020304" pitchFamily="18" charset="0"/>
              <a:cs typeface="Times New Roman" panose="02020603050405020304" pitchFamily="18" charset="0"/>
            </a:rPr>
            <a:t>2. Strong Consistency :</a:t>
          </a: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065527F3-0F12-3340-A6F8-AEBA591D34D7}">
      <dgm:prSet custT="1"/>
      <dgm:spPr/>
      <dgm:t>
        <a:bodyPr/>
        <a:lstStyle/>
        <a:p>
          <a:pPr algn="just"/>
          <a:r>
            <a:rPr lang="en-GB" sz="3200" b="0" i="0" dirty="0">
              <a:latin typeface="Times New Roman" panose="02020603050405020304" pitchFamily="18" charset="0"/>
              <a:cs typeface="Times New Roman" panose="02020603050405020304" pitchFamily="18" charset="0"/>
            </a:rPr>
            <a:t>Strong Consistency simply means the data must be always strongly consistent. All the server nodes across the world should contain the same value as an entity at any point in time. And the only way to implement this </a:t>
          </a:r>
          <a:r>
            <a:rPr lang="en-GB" sz="3200" b="0" i="0" dirty="0" err="1">
              <a:latin typeface="Times New Roman" panose="02020603050405020304" pitchFamily="18" charset="0"/>
              <a:cs typeface="Times New Roman" panose="02020603050405020304" pitchFamily="18" charset="0"/>
            </a:rPr>
            <a:t>behavior</a:t>
          </a:r>
          <a:r>
            <a:rPr lang="en-GB" sz="3200" b="0" i="0" dirty="0">
              <a:latin typeface="Times New Roman" panose="02020603050405020304" pitchFamily="18" charset="0"/>
              <a:cs typeface="Times New Roman" panose="02020603050405020304" pitchFamily="18" charset="0"/>
            </a:rPr>
            <a:t> is by locking down the nodes when being updated</a:t>
          </a:r>
          <a:endParaRPr lang="en-IN" sz="3200" dirty="0">
            <a:latin typeface="Times New Roman" panose="02020603050405020304" pitchFamily="18" charset="0"/>
            <a:cs typeface="Times New Roman" panose="02020603050405020304" pitchFamily="18" charset="0"/>
          </a:endParaRPr>
        </a:p>
      </dgm:t>
    </dgm:pt>
    <dgm:pt modelId="{38569438-2A73-2944-8F8F-C3BED3CD2023}" type="parTrans" cxnId="{055CF54B-E249-EA46-8E2B-3942D69A757E}">
      <dgm:prSet/>
      <dgm:spPr/>
      <dgm:t>
        <a:bodyPr/>
        <a:lstStyle/>
        <a:p>
          <a:endParaRPr lang="en-GB"/>
        </a:p>
      </dgm:t>
    </dgm:pt>
    <dgm:pt modelId="{C3CF688F-F860-4647-9D5B-463EBE528BEC}" type="sibTrans" cxnId="{055CF54B-E249-EA46-8E2B-3942D69A757E}">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8D75E658-E44A-684F-8EA2-5970654BE1AE}" type="pres">
      <dgm:prSet presAssocID="{12CFC7B7-DE78-A046-BEF5-7E86226B89B4}" presName="childText" presStyleLbl="revTx" presStyleIdx="0" presStyleCnt="1">
        <dgm:presLayoutVars>
          <dgm:bulletEnabled val="1"/>
        </dgm:presLayoutVars>
      </dgm:prSet>
      <dgm:spPr/>
    </dgm:pt>
  </dgm:ptLst>
  <dgm:cxnLst>
    <dgm:cxn modelId="{C5B03A2D-A3EE-0844-BEE5-BC6B7D1BCB50}" type="presOf" srcId="{065527F3-0F12-3340-A6F8-AEBA591D34D7}" destId="{8D75E658-E44A-684F-8EA2-5970654BE1AE}" srcOrd="0" destOrd="0" presId="urn:microsoft.com/office/officeart/2005/8/layout/vList2"/>
    <dgm:cxn modelId="{055CF54B-E249-EA46-8E2B-3942D69A757E}" srcId="{12CFC7B7-DE78-A046-BEF5-7E86226B89B4}" destId="{065527F3-0F12-3340-A6F8-AEBA591D34D7}" srcOrd="0" destOrd="0" parTransId="{38569438-2A73-2944-8F8F-C3BED3CD2023}" sibTransId="{C3CF688F-F860-4647-9D5B-463EBE528BEC}"/>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A098E1BF-4156-3343-9F6E-0C03DB3B4BBC}" type="presOf" srcId="{12CFC7B7-DE78-A046-BEF5-7E86226B89B4}" destId="{65EA84C6-C06E-5540-8FAE-CF1BB9E5E8CB}" srcOrd="0" destOrd="0" presId="urn:microsoft.com/office/officeart/2005/8/layout/vList2"/>
    <dgm:cxn modelId="{5715C4E7-6266-AE47-9918-B9E31E8901FB}" type="presParOf" srcId="{549D3DC4-95A0-AB49-9E49-BA419A3B5E62}" destId="{65EA84C6-C06E-5540-8FAE-CF1BB9E5E8CB}" srcOrd="0" destOrd="0" presId="urn:microsoft.com/office/officeart/2005/8/layout/vList2"/>
    <dgm:cxn modelId="{08AD93E5-3C48-2548-8605-4FB58AAD3BC2}" type="presParOf" srcId="{549D3DC4-95A0-AB49-9E49-BA419A3B5E62}" destId="{8D75E658-E44A-684F-8EA2-5970654BE1A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IN" sz="3200" b="1" i="0"/>
            <a:t>World Use Case : </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7A0A6FC3-6501-A04E-B134-B4447A3E5151}">
      <dgm:prSet/>
      <dgm:spPr/>
      <dgm:t>
        <a:bodyPr/>
        <a:lstStyle/>
        <a:p>
          <a:pPr>
            <a:buFont typeface="Arial" panose="020B0604020202020204" pitchFamily="34" charset="0"/>
            <a:buChar char="•"/>
          </a:pPr>
          <a:r>
            <a:rPr lang="en-IN" b="0" i="0" dirty="0"/>
            <a:t>Let’s continue the same Eventual Consistency example from the previous lesson. To ensure Strong Consistency in the system, when a user in Japan likes posts, all nodes across different geographical zones must be locked down to prevent any concurrent updates. </a:t>
          </a:r>
        </a:p>
      </dgm:t>
    </dgm:pt>
    <dgm:pt modelId="{BE453413-E688-D44E-8AE5-984BD0649F71}" type="parTrans" cxnId="{CC572E4B-2D38-9C47-8647-ABBB117A9902}">
      <dgm:prSet/>
      <dgm:spPr/>
      <dgm:t>
        <a:bodyPr/>
        <a:lstStyle/>
        <a:p>
          <a:endParaRPr lang="en-GB"/>
        </a:p>
      </dgm:t>
    </dgm:pt>
    <dgm:pt modelId="{8261C25E-7EEE-A842-8314-4CB7250EA943}" type="sibTrans" cxnId="{CC572E4B-2D38-9C47-8647-ABBB117A9902}">
      <dgm:prSet/>
      <dgm:spPr/>
      <dgm:t>
        <a:bodyPr/>
        <a:lstStyle/>
        <a:p>
          <a:endParaRPr lang="en-GB"/>
        </a:p>
      </dgm:t>
    </dgm:pt>
    <dgm:pt modelId="{5BF1612B-86B4-5643-8316-0CE9CB1467B1}">
      <dgm:prSet/>
      <dgm:spPr/>
      <dgm:t>
        <a:bodyPr/>
        <a:lstStyle/>
        <a:p>
          <a:pPr>
            <a:buFont typeface="Arial" panose="020B0604020202020204" pitchFamily="34" charset="0"/>
            <a:buChar char="•"/>
          </a:pPr>
          <a:r>
            <a:rPr lang="en-IN" b="0" i="0" dirty="0"/>
            <a:t>This means at one point in time, only one user can update the post “Like” counter value. So, once a user in Japan updates the “Like” counter from 100 to 101. The value gets replicated globally across all nodes. Once all nodes reach consensus, locks get lifted. Now, other users can Like posts. </a:t>
          </a:r>
        </a:p>
      </dgm:t>
    </dgm:pt>
    <dgm:pt modelId="{B8BFD378-03DE-3641-B872-BB5666B58AD2}" type="parTrans" cxnId="{0CBAF042-0C2A-A442-B53E-92C5C1EDC9FC}">
      <dgm:prSet/>
      <dgm:spPr/>
      <dgm:t>
        <a:bodyPr/>
        <a:lstStyle/>
        <a:p>
          <a:endParaRPr lang="en-GB"/>
        </a:p>
      </dgm:t>
    </dgm:pt>
    <dgm:pt modelId="{BC704BB2-14B1-444D-95FC-4DE46ED91F49}" type="sibTrans" cxnId="{0CBAF042-0C2A-A442-B53E-92C5C1EDC9FC}">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EB913E0F-1F0D-BC49-AB48-AA42B9D3CAC5}" type="pres">
      <dgm:prSet presAssocID="{12CFC7B7-DE78-A046-BEF5-7E86226B89B4}" presName="childText" presStyleLbl="revTx" presStyleIdx="0" presStyleCnt="1">
        <dgm:presLayoutVars>
          <dgm:bulletEnabled val="1"/>
        </dgm:presLayoutVars>
      </dgm:prSet>
      <dgm:spPr/>
    </dgm:pt>
  </dgm:ptLst>
  <dgm:cxnLst>
    <dgm:cxn modelId="{0CBAF042-0C2A-A442-B53E-92C5C1EDC9FC}" srcId="{12CFC7B7-DE78-A046-BEF5-7E86226B89B4}" destId="{5BF1612B-86B4-5643-8316-0CE9CB1467B1}" srcOrd="1" destOrd="0" parTransId="{B8BFD378-03DE-3641-B872-BB5666B58AD2}" sibTransId="{BC704BB2-14B1-444D-95FC-4DE46ED91F49}"/>
    <dgm:cxn modelId="{CC572E4B-2D38-9C47-8647-ABBB117A9902}" srcId="{12CFC7B7-DE78-A046-BEF5-7E86226B89B4}" destId="{7A0A6FC3-6501-A04E-B134-B4447A3E5151}" srcOrd="0" destOrd="0" parTransId="{BE453413-E688-D44E-8AE5-984BD0649F71}" sibTransId="{8261C25E-7EEE-A842-8314-4CB7250EA943}"/>
    <dgm:cxn modelId="{35E82E72-BA98-BC40-A6EE-5A92978E7A86}" srcId="{CFFF1D3D-EB27-A24F-B032-49EE9D3CD93A}" destId="{12CFC7B7-DE78-A046-BEF5-7E86226B89B4}" srcOrd="0" destOrd="0" parTransId="{CCF77457-007A-F745-BD97-3603C1772229}" sibTransId="{A0009D1C-D7CC-6549-B46D-354A02DBB792}"/>
    <dgm:cxn modelId="{3DB97383-FC80-D940-B8AA-0064F349FFF6}" type="presOf" srcId="{CFFF1D3D-EB27-A24F-B032-49EE9D3CD93A}" destId="{549D3DC4-95A0-AB49-9E49-BA419A3B5E62}" srcOrd="0" destOrd="0" presId="urn:microsoft.com/office/officeart/2005/8/layout/vList2"/>
    <dgm:cxn modelId="{A098E1BF-4156-3343-9F6E-0C03DB3B4BBC}" type="presOf" srcId="{12CFC7B7-DE78-A046-BEF5-7E86226B89B4}" destId="{65EA84C6-C06E-5540-8FAE-CF1BB9E5E8CB}" srcOrd="0" destOrd="0" presId="urn:microsoft.com/office/officeart/2005/8/layout/vList2"/>
    <dgm:cxn modelId="{5E8DB1C9-C744-234B-A913-F8136750A752}" type="presOf" srcId="{7A0A6FC3-6501-A04E-B134-B4447A3E5151}" destId="{EB913E0F-1F0D-BC49-AB48-AA42B9D3CAC5}" srcOrd="0" destOrd="0" presId="urn:microsoft.com/office/officeart/2005/8/layout/vList2"/>
    <dgm:cxn modelId="{46B13AEA-36E2-C94A-8B4C-54B8212ADC32}" type="presOf" srcId="{5BF1612B-86B4-5643-8316-0CE9CB1467B1}" destId="{EB913E0F-1F0D-BC49-AB48-AA42B9D3CAC5}" srcOrd="0" destOrd="1" presId="urn:microsoft.com/office/officeart/2005/8/layout/vList2"/>
    <dgm:cxn modelId="{5715C4E7-6266-AE47-9918-B9E31E8901FB}" type="presParOf" srcId="{549D3DC4-95A0-AB49-9E49-BA419A3B5E62}" destId="{65EA84C6-C06E-5540-8FAE-CF1BB9E5E8CB}" srcOrd="0" destOrd="0" presId="urn:microsoft.com/office/officeart/2005/8/layout/vList2"/>
    <dgm:cxn modelId="{FBAC5220-50D8-A24B-9511-B1A59040D9A7}" type="presParOf" srcId="{549D3DC4-95A0-AB49-9E49-BA419A3B5E62}" destId="{EB913E0F-1F0D-BC49-AB48-AA42B9D3CAC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FFF1D3D-EB27-A24F-B032-49EE9D3CD93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12CFC7B7-DE78-A046-BEF5-7E86226B89B4}">
      <dgm:prSet custT="1"/>
      <dgm:spPr/>
      <dgm:t>
        <a:bodyPr/>
        <a:lstStyle/>
        <a:p>
          <a:pPr algn="just"/>
          <a:r>
            <a:rPr lang="en-IN" sz="3200" b="1" i="0"/>
            <a:t>World Use Case : </a:t>
          </a:r>
          <a:endParaRPr lang="en-IN" sz="3200" dirty="0">
            <a:latin typeface="Times New Roman" panose="02020603050405020304" pitchFamily="18" charset="0"/>
            <a:cs typeface="Times New Roman" panose="02020603050405020304" pitchFamily="18" charset="0"/>
          </a:endParaRPr>
        </a:p>
      </dgm:t>
    </dgm:pt>
    <dgm:pt modelId="{CCF77457-007A-F745-BD97-3603C1772229}" type="parTrans" cxnId="{35E82E72-BA98-BC40-A6EE-5A92978E7A86}">
      <dgm:prSet/>
      <dgm:spPr/>
      <dgm:t>
        <a:bodyPr/>
        <a:lstStyle/>
        <a:p>
          <a:endParaRPr lang="en-GB"/>
        </a:p>
      </dgm:t>
    </dgm:pt>
    <dgm:pt modelId="{A0009D1C-D7CC-6549-B46D-354A02DBB792}" type="sibTrans" cxnId="{35E82E72-BA98-BC40-A6EE-5A92978E7A86}">
      <dgm:prSet/>
      <dgm:spPr/>
      <dgm:t>
        <a:bodyPr/>
        <a:lstStyle/>
        <a:p>
          <a:endParaRPr lang="en-GB"/>
        </a:p>
      </dgm:t>
    </dgm:pt>
    <dgm:pt modelId="{7A0A6FC3-6501-A04E-B134-B4447A3E5151}">
      <dgm:prSet/>
      <dgm:spPr/>
      <dgm:t>
        <a:bodyPr/>
        <a:lstStyle/>
        <a:p>
          <a:pPr>
            <a:buFont typeface="Arial" panose="020B0604020202020204" pitchFamily="34" charset="0"/>
            <a:buChar char="•"/>
          </a:pPr>
          <a:r>
            <a:rPr lang="en-IN" b="0" i="0"/>
            <a:t>If the nodes take a while to reach a consensus, they must wait until then. Well, this is surely not desired in the case of social applications. But think of a stock market application where the users are seeing different prices of the same stock at one point in time and updating it concurrently. This would create chaos. Therefore, to avoid this confusion we need our systems to be Strongly Consistent. </a:t>
          </a:r>
          <a:endParaRPr lang="en-IN" b="0" i="0" dirty="0"/>
        </a:p>
      </dgm:t>
    </dgm:pt>
    <dgm:pt modelId="{BE453413-E688-D44E-8AE5-984BD0649F71}" type="parTrans" cxnId="{CC572E4B-2D38-9C47-8647-ABBB117A9902}">
      <dgm:prSet/>
      <dgm:spPr/>
      <dgm:t>
        <a:bodyPr/>
        <a:lstStyle/>
        <a:p>
          <a:endParaRPr lang="en-GB"/>
        </a:p>
      </dgm:t>
    </dgm:pt>
    <dgm:pt modelId="{8261C25E-7EEE-A842-8314-4CB7250EA943}" type="sibTrans" cxnId="{CC572E4B-2D38-9C47-8647-ABBB117A9902}">
      <dgm:prSet/>
      <dgm:spPr/>
      <dgm:t>
        <a:bodyPr/>
        <a:lstStyle/>
        <a:p>
          <a:endParaRPr lang="en-GB"/>
        </a:p>
      </dgm:t>
    </dgm:pt>
    <dgm:pt modelId="{92DDC79A-D3A5-5444-9B56-60CDD3CA3E66}">
      <dgm:prSet/>
      <dgm:spPr/>
      <dgm:t>
        <a:bodyPr/>
        <a:lstStyle/>
        <a:p>
          <a:pPr>
            <a:buFont typeface="Arial" panose="020B0604020202020204" pitchFamily="34" charset="0"/>
            <a:buChar char="•"/>
          </a:pPr>
          <a:r>
            <a:rPr lang="en-IN" b="0" i="0" dirty="0"/>
            <a:t>The nodes must be locked down for updates. Queuing all requests is one good way of making a system Strongly Consistent. The strong Consistency model hits the capability of the system to be Highly Available &amp; perform concurrent updates. This is how strongly consistent ACID transactions are implemented.</a:t>
          </a:r>
        </a:p>
      </dgm:t>
    </dgm:pt>
    <dgm:pt modelId="{A2048AB0-CFF2-4849-A018-3F540C0DEDC6}" type="parTrans" cxnId="{4FFC3152-EC55-434B-BCB5-E8983DCAD959}">
      <dgm:prSet/>
      <dgm:spPr/>
      <dgm:t>
        <a:bodyPr/>
        <a:lstStyle/>
        <a:p>
          <a:endParaRPr lang="en-GB"/>
        </a:p>
      </dgm:t>
    </dgm:pt>
    <dgm:pt modelId="{48CA1F5B-05DC-8A4D-ADDD-F74362C2A22F}" type="sibTrans" cxnId="{4FFC3152-EC55-434B-BCB5-E8983DCAD959}">
      <dgm:prSet/>
      <dgm:spPr/>
      <dgm:t>
        <a:bodyPr/>
        <a:lstStyle/>
        <a:p>
          <a:endParaRPr lang="en-GB"/>
        </a:p>
      </dgm:t>
    </dgm:pt>
    <dgm:pt modelId="{549D3DC4-95A0-AB49-9E49-BA419A3B5E62}" type="pres">
      <dgm:prSet presAssocID="{CFFF1D3D-EB27-A24F-B032-49EE9D3CD93A}" presName="linear" presStyleCnt="0">
        <dgm:presLayoutVars>
          <dgm:animLvl val="lvl"/>
          <dgm:resizeHandles val="exact"/>
        </dgm:presLayoutVars>
      </dgm:prSet>
      <dgm:spPr/>
    </dgm:pt>
    <dgm:pt modelId="{65EA84C6-C06E-5540-8FAE-CF1BB9E5E8CB}" type="pres">
      <dgm:prSet presAssocID="{12CFC7B7-DE78-A046-BEF5-7E86226B89B4}" presName="parentText" presStyleLbl="node1" presStyleIdx="0" presStyleCnt="1">
        <dgm:presLayoutVars>
          <dgm:chMax val="0"/>
          <dgm:bulletEnabled val="1"/>
        </dgm:presLayoutVars>
      </dgm:prSet>
      <dgm:spPr/>
    </dgm:pt>
    <dgm:pt modelId="{EB913E0F-1F0D-BC49-AB48-AA42B9D3CAC5}" type="pres">
      <dgm:prSet presAssocID="{12CFC7B7-DE78-A046-BEF5-7E86226B89B4}" presName="childText" presStyleLbl="revTx" presStyleIdx="0" presStyleCnt="1">
        <dgm:presLayoutVars>
          <dgm:bulletEnabled val="1"/>
        </dgm:presLayoutVars>
      </dgm:prSet>
      <dgm:spPr/>
    </dgm:pt>
  </dgm:ptLst>
  <dgm:cxnLst>
    <dgm:cxn modelId="{CC572E4B-2D38-9C47-8647-ABBB117A9902}" srcId="{12CFC7B7-DE78-A046-BEF5-7E86226B89B4}" destId="{7A0A6FC3-6501-A04E-B134-B4447A3E5151}" srcOrd="0" destOrd="0" parTransId="{BE453413-E688-D44E-8AE5-984BD0649F71}" sibTransId="{8261C25E-7EEE-A842-8314-4CB7250EA943}"/>
    <dgm:cxn modelId="{35E82E72-BA98-BC40-A6EE-5A92978E7A86}" srcId="{CFFF1D3D-EB27-A24F-B032-49EE9D3CD93A}" destId="{12CFC7B7-DE78-A046-BEF5-7E86226B89B4}" srcOrd="0" destOrd="0" parTransId="{CCF77457-007A-F745-BD97-3603C1772229}" sibTransId="{A0009D1C-D7CC-6549-B46D-354A02DBB792}"/>
    <dgm:cxn modelId="{4FFC3152-EC55-434B-BCB5-E8983DCAD959}" srcId="{12CFC7B7-DE78-A046-BEF5-7E86226B89B4}" destId="{92DDC79A-D3A5-5444-9B56-60CDD3CA3E66}" srcOrd="1" destOrd="0" parTransId="{A2048AB0-CFF2-4849-A018-3F540C0DEDC6}" sibTransId="{48CA1F5B-05DC-8A4D-ADDD-F74362C2A22F}"/>
    <dgm:cxn modelId="{3DB97383-FC80-D940-B8AA-0064F349FFF6}" type="presOf" srcId="{CFFF1D3D-EB27-A24F-B032-49EE9D3CD93A}" destId="{549D3DC4-95A0-AB49-9E49-BA419A3B5E62}" srcOrd="0" destOrd="0" presId="urn:microsoft.com/office/officeart/2005/8/layout/vList2"/>
    <dgm:cxn modelId="{A098E1BF-4156-3343-9F6E-0C03DB3B4BBC}" type="presOf" srcId="{12CFC7B7-DE78-A046-BEF5-7E86226B89B4}" destId="{65EA84C6-C06E-5540-8FAE-CF1BB9E5E8CB}" srcOrd="0" destOrd="0" presId="urn:microsoft.com/office/officeart/2005/8/layout/vList2"/>
    <dgm:cxn modelId="{5E8DB1C9-C744-234B-A913-F8136750A752}" type="presOf" srcId="{7A0A6FC3-6501-A04E-B134-B4447A3E5151}" destId="{EB913E0F-1F0D-BC49-AB48-AA42B9D3CAC5}" srcOrd="0" destOrd="0" presId="urn:microsoft.com/office/officeart/2005/8/layout/vList2"/>
    <dgm:cxn modelId="{5F6734F0-DBD8-8445-B2D3-7F296F058823}" type="presOf" srcId="{92DDC79A-D3A5-5444-9B56-60CDD3CA3E66}" destId="{EB913E0F-1F0D-BC49-AB48-AA42B9D3CAC5}" srcOrd="0" destOrd="1" presId="urn:microsoft.com/office/officeart/2005/8/layout/vList2"/>
    <dgm:cxn modelId="{5715C4E7-6266-AE47-9918-B9E31E8901FB}" type="presParOf" srcId="{549D3DC4-95A0-AB49-9E49-BA419A3B5E62}" destId="{65EA84C6-C06E-5540-8FAE-CF1BB9E5E8CB}" srcOrd="0" destOrd="0" presId="urn:microsoft.com/office/officeart/2005/8/layout/vList2"/>
    <dgm:cxn modelId="{FBAC5220-50D8-A24B-9511-B1A59040D9A7}" type="presParOf" srcId="{549D3DC4-95A0-AB49-9E49-BA419A3B5E62}" destId="{EB913E0F-1F0D-BC49-AB48-AA42B9D3CAC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DF86BB2-E275-DC4C-A9FB-4337A8A8AB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9DC0317-A8E4-594C-881C-E5FACC11CB10}">
      <dgm:prSet/>
      <dgm:spPr/>
      <dgm:t>
        <a:bodyPr/>
        <a:lstStyle/>
        <a:p>
          <a:pPr algn="just"/>
          <a:r>
            <a:rPr lang="en-US" dirty="0"/>
            <a:t>The CAP theorem is a belief from theoretical computer science about distributed data stores that claims.</a:t>
          </a:r>
          <a:endParaRPr lang="en-IN" dirty="0"/>
        </a:p>
      </dgm:t>
    </dgm:pt>
    <dgm:pt modelId="{7C4BA60A-7F79-B64C-820D-1FA0AB58C538}" type="parTrans" cxnId="{D912FD3A-ECF5-3640-818A-E11DB8F80760}">
      <dgm:prSet/>
      <dgm:spPr/>
      <dgm:t>
        <a:bodyPr/>
        <a:lstStyle/>
        <a:p>
          <a:endParaRPr lang="en-GB"/>
        </a:p>
      </dgm:t>
    </dgm:pt>
    <dgm:pt modelId="{E450F8E6-A69C-7842-9715-B2E3ADA622B6}" type="sibTrans" cxnId="{D912FD3A-ECF5-3640-818A-E11DB8F80760}">
      <dgm:prSet/>
      <dgm:spPr/>
      <dgm:t>
        <a:bodyPr/>
        <a:lstStyle/>
        <a:p>
          <a:endParaRPr lang="en-GB"/>
        </a:p>
      </dgm:t>
    </dgm:pt>
    <dgm:pt modelId="{6759ED03-6E9E-5F4E-BCEF-27AC4994141C}">
      <dgm:prSet/>
      <dgm:spPr/>
      <dgm:t>
        <a:bodyPr/>
        <a:lstStyle/>
        <a:p>
          <a:pPr algn="just"/>
          <a:r>
            <a:rPr lang="en-IN" b="0" i="0" dirty="0"/>
            <a:t>The CAP theorem, originally introduced as the CAP principle, can be used to explain some of the competing requirements in a distributed system with replication. </a:t>
          </a:r>
          <a:endParaRPr lang="en-IN" dirty="0"/>
        </a:p>
      </dgm:t>
    </dgm:pt>
    <dgm:pt modelId="{8ECE4D1B-FB00-0445-8D1F-5C805FDD7AE8}" type="parTrans" cxnId="{107FC414-19D2-4F4F-8532-1C51EBC67179}">
      <dgm:prSet/>
      <dgm:spPr/>
      <dgm:t>
        <a:bodyPr/>
        <a:lstStyle/>
        <a:p>
          <a:endParaRPr lang="en-GB"/>
        </a:p>
      </dgm:t>
    </dgm:pt>
    <dgm:pt modelId="{4121F651-E5EA-2441-91EF-2D3F83FC4BF8}" type="sibTrans" cxnId="{107FC414-19D2-4F4F-8532-1C51EBC67179}">
      <dgm:prSet/>
      <dgm:spPr/>
      <dgm:t>
        <a:bodyPr/>
        <a:lstStyle/>
        <a:p>
          <a:endParaRPr lang="en-GB"/>
        </a:p>
      </dgm:t>
    </dgm:pt>
    <dgm:pt modelId="{5FF7C25B-A05B-CD4D-9BA1-22788CC83827}">
      <dgm:prSet/>
      <dgm:spPr/>
      <dgm:t>
        <a:bodyPr/>
        <a:lstStyle/>
        <a:p>
          <a:pPr algn="just"/>
          <a:r>
            <a:rPr lang="en-GB" dirty="0"/>
            <a:t>Also named Brewer's theorem after computer scientist Eric Brewer.</a:t>
          </a:r>
          <a:endParaRPr lang="en-IN" dirty="0"/>
        </a:p>
      </dgm:t>
    </dgm:pt>
    <dgm:pt modelId="{6E076DF4-4450-D84D-A356-1050D59213C0}" type="parTrans" cxnId="{D55286A6-8B10-6240-865E-31B388D397B3}">
      <dgm:prSet/>
      <dgm:spPr/>
      <dgm:t>
        <a:bodyPr/>
        <a:lstStyle/>
        <a:p>
          <a:endParaRPr lang="en-GB"/>
        </a:p>
      </dgm:t>
    </dgm:pt>
    <dgm:pt modelId="{132A33A1-BC64-9D47-9AE7-1D9A3F2DF6C3}" type="sibTrans" cxnId="{D55286A6-8B10-6240-865E-31B388D397B3}">
      <dgm:prSet/>
      <dgm:spPr/>
      <dgm:t>
        <a:bodyPr/>
        <a:lstStyle/>
        <a:p>
          <a:endParaRPr lang="en-GB"/>
        </a:p>
      </dgm:t>
    </dgm:pt>
    <dgm:pt modelId="{5E7204C0-B6E2-0B43-9D6B-6DCA8ACEAB39}">
      <dgm:prSet/>
      <dgm:spPr/>
      <dgm:t>
        <a:bodyPr/>
        <a:lstStyle/>
        <a:p>
          <a:pPr algn="just"/>
          <a:r>
            <a:rPr lang="en-IN"/>
            <a:t>CAP Theorem</a:t>
          </a:r>
          <a:endParaRPr lang="en-IN" dirty="0"/>
        </a:p>
      </dgm:t>
    </dgm:pt>
    <dgm:pt modelId="{D6EAD61D-FC3F-BA4C-87F0-8C62A21B882D}" type="parTrans" cxnId="{F3F46FE5-BC7A-5E47-AA6C-8E709EC3E07B}">
      <dgm:prSet/>
      <dgm:spPr/>
      <dgm:t>
        <a:bodyPr/>
        <a:lstStyle/>
        <a:p>
          <a:endParaRPr lang="en-GB"/>
        </a:p>
      </dgm:t>
    </dgm:pt>
    <dgm:pt modelId="{F7D56335-2294-3949-AEF7-D68E4D2D45DB}" type="sibTrans" cxnId="{F3F46FE5-BC7A-5E47-AA6C-8E709EC3E07B}">
      <dgm:prSet/>
      <dgm:spPr/>
      <dgm:t>
        <a:bodyPr/>
        <a:lstStyle/>
        <a:p>
          <a:endParaRPr lang="en-GB"/>
        </a:p>
      </dgm:t>
    </dgm:pt>
    <dgm:pt modelId="{9D1DE296-F060-EE40-9DDF-99F4B43B9628}">
      <dgm:prSet/>
      <dgm:spPr/>
      <dgm:t>
        <a:bodyPr/>
        <a:lstStyle/>
        <a:p>
          <a:pPr algn="just"/>
          <a:r>
            <a:rPr lang="en-US" dirty="0"/>
            <a:t>In the event of a network failure on a distributed database, it is possible to provide either consistency or availability—but not both.</a:t>
          </a:r>
          <a:endParaRPr lang="en-IN" dirty="0"/>
        </a:p>
      </dgm:t>
    </dgm:pt>
    <dgm:pt modelId="{CB82B484-6F1F-7C4D-9AFA-6E4054007F0B}" type="parTrans" cxnId="{29A598E0-5B5D-AD49-8481-D7059CC358DF}">
      <dgm:prSet/>
      <dgm:spPr/>
      <dgm:t>
        <a:bodyPr/>
        <a:lstStyle/>
        <a:p>
          <a:endParaRPr lang="en-GB"/>
        </a:p>
      </dgm:t>
    </dgm:pt>
    <dgm:pt modelId="{0F6382C8-871B-5146-BB68-C21800640328}" type="sibTrans" cxnId="{29A598E0-5B5D-AD49-8481-D7059CC358DF}">
      <dgm:prSet/>
      <dgm:spPr/>
      <dgm:t>
        <a:bodyPr/>
        <a:lstStyle/>
        <a:p>
          <a:endParaRPr lang="en-GB"/>
        </a:p>
      </dgm:t>
    </dgm:pt>
    <dgm:pt modelId="{CC27C910-B306-C840-B250-398D9FD2E57A}">
      <dgm:prSet/>
      <dgm:spPr/>
      <dgm:t>
        <a:bodyPr/>
        <a:lstStyle/>
        <a:p>
          <a:pPr algn="just"/>
          <a:r>
            <a:rPr lang="en-IN" b="0" i="0" dirty="0"/>
            <a:t>It is a tool used to make system designers aware of the trade-offs while designing networked shared-data systems. </a:t>
          </a:r>
          <a:endParaRPr lang="en-IN" dirty="0"/>
        </a:p>
      </dgm:t>
    </dgm:pt>
    <dgm:pt modelId="{B5EADC53-9F3B-8048-86F0-29E26F39F48B}" type="parTrans" cxnId="{69ADAE04-16CF-6F4F-8DE0-3446ADB56667}">
      <dgm:prSet/>
      <dgm:spPr/>
      <dgm:t>
        <a:bodyPr/>
        <a:lstStyle/>
        <a:p>
          <a:endParaRPr lang="en-GB"/>
        </a:p>
      </dgm:t>
    </dgm:pt>
    <dgm:pt modelId="{784E5CF1-ED13-8340-83FD-095B5A11B4B3}" type="sibTrans" cxnId="{69ADAE04-16CF-6F4F-8DE0-3446ADB56667}">
      <dgm:prSet/>
      <dgm:spPr/>
      <dgm:t>
        <a:bodyPr/>
        <a:lstStyle/>
        <a:p>
          <a:endParaRPr lang="en-GB"/>
        </a:p>
      </dgm:t>
    </dgm:pt>
    <dgm:pt modelId="{7E4355C6-67E0-FE44-A197-B29CE09D9D5A}" type="pres">
      <dgm:prSet presAssocID="{DDF86BB2-E275-DC4C-A9FB-4337A8A8ABBD}" presName="linear" presStyleCnt="0">
        <dgm:presLayoutVars>
          <dgm:animLvl val="lvl"/>
          <dgm:resizeHandles val="exact"/>
        </dgm:presLayoutVars>
      </dgm:prSet>
      <dgm:spPr/>
    </dgm:pt>
    <dgm:pt modelId="{F1FEDBF3-981D-994F-A470-9C110D0DAD30}" type="pres">
      <dgm:prSet presAssocID="{5E7204C0-B6E2-0B43-9D6B-6DCA8ACEAB39}" presName="parentText" presStyleLbl="node1" presStyleIdx="0" presStyleCnt="1">
        <dgm:presLayoutVars>
          <dgm:chMax val="0"/>
          <dgm:bulletEnabled val="1"/>
        </dgm:presLayoutVars>
      </dgm:prSet>
      <dgm:spPr/>
    </dgm:pt>
    <dgm:pt modelId="{14424395-52FD-344A-955F-C703E1045469}" type="pres">
      <dgm:prSet presAssocID="{5E7204C0-B6E2-0B43-9D6B-6DCA8ACEAB39}" presName="childText" presStyleLbl="revTx" presStyleIdx="0" presStyleCnt="1">
        <dgm:presLayoutVars>
          <dgm:bulletEnabled val="1"/>
        </dgm:presLayoutVars>
      </dgm:prSet>
      <dgm:spPr/>
    </dgm:pt>
  </dgm:ptLst>
  <dgm:cxnLst>
    <dgm:cxn modelId="{69ADAE04-16CF-6F4F-8DE0-3446ADB56667}" srcId="{5E7204C0-B6E2-0B43-9D6B-6DCA8ACEAB39}" destId="{CC27C910-B306-C840-B250-398D9FD2E57A}" srcOrd="3" destOrd="0" parTransId="{B5EADC53-9F3B-8048-86F0-29E26F39F48B}" sibTransId="{784E5CF1-ED13-8340-83FD-095B5A11B4B3}"/>
    <dgm:cxn modelId="{96553911-3B94-DF41-9E6C-81E6815C6192}" type="presOf" srcId="{5FF7C25B-A05B-CD4D-9BA1-22788CC83827}" destId="{14424395-52FD-344A-955F-C703E1045469}" srcOrd="0" destOrd="4" presId="urn:microsoft.com/office/officeart/2005/8/layout/vList2"/>
    <dgm:cxn modelId="{107FC414-19D2-4F4F-8532-1C51EBC67179}" srcId="{5E7204C0-B6E2-0B43-9D6B-6DCA8ACEAB39}" destId="{6759ED03-6E9E-5F4E-BCEF-27AC4994141C}" srcOrd="2" destOrd="0" parTransId="{8ECE4D1B-FB00-0445-8D1F-5C805FDD7AE8}" sibTransId="{4121F651-E5EA-2441-91EF-2D3F83FC4BF8}"/>
    <dgm:cxn modelId="{D912FD3A-ECF5-3640-818A-E11DB8F80760}" srcId="{5E7204C0-B6E2-0B43-9D6B-6DCA8ACEAB39}" destId="{B9DC0317-A8E4-594C-881C-E5FACC11CB10}" srcOrd="0" destOrd="0" parTransId="{7C4BA60A-7F79-B64C-820D-1FA0AB58C538}" sibTransId="{E450F8E6-A69C-7842-9715-B2E3ADA622B6}"/>
    <dgm:cxn modelId="{E2F87F6A-F433-5B4E-82B7-8C9FC1266AEA}" type="presOf" srcId="{DDF86BB2-E275-DC4C-A9FB-4337A8A8ABBD}" destId="{7E4355C6-67E0-FE44-A197-B29CE09D9D5A}" srcOrd="0" destOrd="0" presId="urn:microsoft.com/office/officeart/2005/8/layout/vList2"/>
    <dgm:cxn modelId="{C0F98A52-9490-994D-A1FC-23B2C5B6BFB0}" type="presOf" srcId="{5E7204C0-B6E2-0B43-9D6B-6DCA8ACEAB39}" destId="{F1FEDBF3-981D-994F-A470-9C110D0DAD30}" srcOrd="0" destOrd="0" presId="urn:microsoft.com/office/officeart/2005/8/layout/vList2"/>
    <dgm:cxn modelId="{446D5777-A52F-D440-8A3A-44D2264C79DD}" type="presOf" srcId="{CC27C910-B306-C840-B250-398D9FD2E57A}" destId="{14424395-52FD-344A-955F-C703E1045469}" srcOrd="0" destOrd="3" presId="urn:microsoft.com/office/officeart/2005/8/layout/vList2"/>
    <dgm:cxn modelId="{58F17D8D-C5FF-EE4A-B75E-BBC6D2ECC850}" type="presOf" srcId="{B9DC0317-A8E4-594C-881C-E5FACC11CB10}" destId="{14424395-52FD-344A-955F-C703E1045469}" srcOrd="0" destOrd="0" presId="urn:microsoft.com/office/officeart/2005/8/layout/vList2"/>
    <dgm:cxn modelId="{5D0E389F-C4B9-AF40-A588-E09E5B89B744}" type="presOf" srcId="{6759ED03-6E9E-5F4E-BCEF-27AC4994141C}" destId="{14424395-52FD-344A-955F-C703E1045469}" srcOrd="0" destOrd="2" presId="urn:microsoft.com/office/officeart/2005/8/layout/vList2"/>
    <dgm:cxn modelId="{D55286A6-8B10-6240-865E-31B388D397B3}" srcId="{5E7204C0-B6E2-0B43-9D6B-6DCA8ACEAB39}" destId="{5FF7C25B-A05B-CD4D-9BA1-22788CC83827}" srcOrd="4" destOrd="0" parTransId="{6E076DF4-4450-D84D-A356-1050D59213C0}" sibTransId="{132A33A1-BC64-9D47-9AE7-1D9A3F2DF6C3}"/>
    <dgm:cxn modelId="{44A085E0-20C9-A741-A32A-B769C2D4700A}" type="presOf" srcId="{9D1DE296-F060-EE40-9DDF-99F4B43B9628}" destId="{14424395-52FD-344A-955F-C703E1045469}" srcOrd="0" destOrd="1" presId="urn:microsoft.com/office/officeart/2005/8/layout/vList2"/>
    <dgm:cxn modelId="{29A598E0-5B5D-AD49-8481-D7059CC358DF}" srcId="{5E7204C0-B6E2-0B43-9D6B-6DCA8ACEAB39}" destId="{9D1DE296-F060-EE40-9DDF-99F4B43B9628}" srcOrd="1" destOrd="0" parTransId="{CB82B484-6F1F-7C4D-9AFA-6E4054007F0B}" sibTransId="{0F6382C8-871B-5146-BB68-C21800640328}"/>
    <dgm:cxn modelId="{F3F46FE5-BC7A-5E47-AA6C-8E709EC3E07B}" srcId="{DDF86BB2-E275-DC4C-A9FB-4337A8A8ABBD}" destId="{5E7204C0-B6E2-0B43-9D6B-6DCA8ACEAB39}" srcOrd="0" destOrd="0" parTransId="{D6EAD61D-FC3F-BA4C-87F0-8C62A21B882D}" sibTransId="{F7D56335-2294-3949-AEF7-D68E4D2D45DB}"/>
    <dgm:cxn modelId="{6175C020-E241-9740-A07D-39E9BDC878CE}" type="presParOf" srcId="{7E4355C6-67E0-FE44-A197-B29CE09D9D5A}" destId="{F1FEDBF3-981D-994F-A470-9C110D0DAD30}" srcOrd="0" destOrd="0" presId="urn:microsoft.com/office/officeart/2005/8/layout/vList2"/>
    <dgm:cxn modelId="{BD25F5AD-1FDC-F340-9296-417185D2133B}" type="presParOf" srcId="{7E4355C6-67E0-FE44-A197-B29CE09D9D5A}" destId="{14424395-52FD-344A-955F-C703E104546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4C7517D9-0FF9-CB4A-90B2-0A03BA247EC0}" type="doc">
      <dgm:prSet loTypeId="urn:microsoft.com/office/officeart/2005/8/layout/hList1" loCatId="list" qsTypeId="urn:microsoft.com/office/officeart/2005/8/quickstyle/simple1" qsCatId="simple" csTypeId="urn:microsoft.com/office/officeart/2005/8/colors/accent0_2" csCatId="mainScheme" phldr="1"/>
      <dgm:spPr/>
      <dgm:t>
        <a:bodyPr/>
        <a:lstStyle/>
        <a:p>
          <a:endParaRPr lang="en-GB"/>
        </a:p>
      </dgm:t>
    </dgm:pt>
    <dgm:pt modelId="{AFE06C85-69DC-5E42-B136-AAF9C3AC75EE}">
      <dgm:prSet/>
      <dgm:spPr/>
      <dgm:t>
        <a:bodyPr/>
        <a:lstStyle/>
        <a:p>
          <a:pPr algn="just"/>
          <a:r>
            <a:rPr lang="en-US" dirty="0"/>
            <a:t>The CAP Theorem is comprised of three components (hence its name) as they relate to distributed data stores:</a:t>
          </a:r>
          <a:endParaRPr lang="en-IN" dirty="0"/>
        </a:p>
      </dgm:t>
    </dgm:pt>
    <dgm:pt modelId="{9CE93C85-70AB-AA40-8806-B0DF578F2ABF}" type="parTrans" cxnId="{32FD9702-9F0B-B847-B1C5-C9310D3A662E}">
      <dgm:prSet/>
      <dgm:spPr/>
      <dgm:t>
        <a:bodyPr/>
        <a:lstStyle/>
        <a:p>
          <a:endParaRPr lang="en-GB"/>
        </a:p>
      </dgm:t>
    </dgm:pt>
    <dgm:pt modelId="{86493AEA-B232-0945-9425-1FCD90026145}" type="sibTrans" cxnId="{32FD9702-9F0B-B847-B1C5-C9310D3A662E}">
      <dgm:prSet/>
      <dgm:spPr/>
      <dgm:t>
        <a:bodyPr/>
        <a:lstStyle/>
        <a:p>
          <a:endParaRPr lang="en-GB"/>
        </a:p>
      </dgm:t>
    </dgm:pt>
    <dgm:pt modelId="{1C11F859-8DBF-4E41-AD27-2AFEB8A5800B}">
      <dgm:prSet/>
      <dgm:spPr/>
      <dgm:t>
        <a:bodyPr/>
        <a:lstStyle/>
        <a:p>
          <a:pPr algn="just"/>
          <a:r>
            <a:rPr lang="en-US" b="1" dirty="0"/>
            <a:t>Consistency</a:t>
          </a:r>
          <a:r>
            <a:rPr lang="en-US" dirty="0"/>
            <a:t>. All reads receive the most recent write or an error.</a:t>
          </a:r>
          <a:endParaRPr lang="en-IN" dirty="0"/>
        </a:p>
      </dgm:t>
    </dgm:pt>
    <dgm:pt modelId="{E15231A4-62B9-6344-8A35-80623994B9A7}" type="parTrans" cxnId="{577AAEA0-3A40-2847-A08E-BD37C80CF585}">
      <dgm:prSet/>
      <dgm:spPr/>
      <dgm:t>
        <a:bodyPr/>
        <a:lstStyle/>
        <a:p>
          <a:endParaRPr lang="en-GB"/>
        </a:p>
      </dgm:t>
    </dgm:pt>
    <dgm:pt modelId="{079F9FC0-876B-AC47-A029-48C86AA4DA29}" type="sibTrans" cxnId="{577AAEA0-3A40-2847-A08E-BD37C80CF585}">
      <dgm:prSet/>
      <dgm:spPr/>
      <dgm:t>
        <a:bodyPr/>
        <a:lstStyle/>
        <a:p>
          <a:endParaRPr lang="en-GB"/>
        </a:p>
      </dgm:t>
    </dgm:pt>
    <dgm:pt modelId="{3956CAF3-DBEA-7545-9ACB-F3EF17A9B9CC}">
      <dgm:prSet/>
      <dgm:spPr/>
      <dgm:t>
        <a:bodyPr/>
        <a:lstStyle/>
        <a:p>
          <a:pPr algn="just"/>
          <a:r>
            <a:rPr lang="en-US" b="1" dirty="0"/>
            <a:t>Availability</a:t>
          </a:r>
          <a:r>
            <a:rPr lang="en-US" dirty="0"/>
            <a:t>. All reads contain data, but it might not be the most recent.</a:t>
          </a:r>
        </a:p>
      </dgm:t>
    </dgm:pt>
    <dgm:pt modelId="{F455202E-85EE-C64E-BBC4-37848A235AC9}" type="parTrans" cxnId="{6B11FDE3-08E1-6A40-849A-AE73CC0722D6}">
      <dgm:prSet/>
      <dgm:spPr/>
      <dgm:t>
        <a:bodyPr/>
        <a:lstStyle/>
        <a:p>
          <a:endParaRPr lang="en-GB"/>
        </a:p>
      </dgm:t>
    </dgm:pt>
    <dgm:pt modelId="{F6FEDF33-7532-0B40-AEFF-279B1F6D63E0}" type="sibTrans" cxnId="{6B11FDE3-08E1-6A40-849A-AE73CC0722D6}">
      <dgm:prSet/>
      <dgm:spPr/>
      <dgm:t>
        <a:bodyPr/>
        <a:lstStyle/>
        <a:p>
          <a:endParaRPr lang="en-GB"/>
        </a:p>
      </dgm:t>
    </dgm:pt>
    <dgm:pt modelId="{6120F91A-FBA0-8045-A4C8-593381DBD7A1}">
      <dgm:prSet/>
      <dgm:spPr/>
      <dgm:t>
        <a:bodyPr/>
        <a:lstStyle/>
        <a:p>
          <a:pPr algn="just"/>
          <a:r>
            <a:rPr lang="en-US" b="1" dirty="0"/>
            <a:t>Partition</a:t>
          </a:r>
          <a:r>
            <a:rPr lang="en-US" dirty="0"/>
            <a:t> </a:t>
          </a:r>
          <a:r>
            <a:rPr lang="en-US" b="1" dirty="0"/>
            <a:t>tolerance</a:t>
          </a:r>
          <a:r>
            <a:rPr lang="en-US" dirty="0"/>
            <a:t>. The system continues to operate despite network failures (i.e.; dropped partitions, slow network connections, or unavailable network connections between nodes.)</a:t>
          </a:r>
        </a:p>
      </dgm:t>
    </dgm:pt>
    <dgm:pt modelId="{7A1E9F63-F204-1243-B448-F2ACB966CEBD}" type="parTrans" cxnId="{411A0897-9381-DE4A-80BB-39A3A054F2C5}">
      <dgm:prSet/>
      <dgm:spPr/>
      <dgm:t>
        <a:bodyPr/>
        <a:lstStyle/>
        <a:p>
          <a:endParaRPr lang="en-GB"/>
        </a:p>
      </dgm:t>
    </dgm:pt>
    <dgm:pt modelId="{AAA4E5E2-7C59-FF4B-A20E-6C790DCC7372}" type="sibTrans" cxnId="{411A0897-9381-DE4A-80BB-39A3A054F2C5}">
      <dgm:prSet/>
      <dgm:spPr/>
      <dgm:t>
        <a:bodyPr/>
        <a:lstStyle/>
        <a:p>
          <a:endParaRPr lang="en-GB"/>
        </a:p>
      </dgm:t>
    </dgm:pt>
    <dgm:pt modelId="{BF7DE677-3BE3-BD4C-A65D-31C9D4EB6086}" type="pres">
      <dgm:prSet presAssocID="{4C7517D9-0FF9-CB4A-90B2-0A03BA247EC0}" presName="Name0" presStyleCnt="0">
        <dgm:presLayoutVars>
          <dgm:dir/>
          <dgm:animLvl val="lvl"/>
          <dgm:resizeHandles val="exact"/>
        </dgm:presLayoutVars>
      </dgm:prSet>
      <dgm:spPr/>
    </dgm:pt>
    <dgm:pt modelId="{1A08C64C-B2D3-BE42-A9EF-BDC9786B3DAF}" type="pres">
      <dgm:prSet presAssocID="{AFE06C85-69DC-5E42-B136-AAF9C3AC75EE}" presName="composite" presStyleCnt="0"/>
      <dgm:spPr/>
    </dgm:pt>
    <dgm:pt modelId="{9614998C-97A9-1049-A7A8-FAB71176BCD5}" type="pres">
      <dgm:prSet presAssocID="{AFE06C85-69DC-5E42-B136-AAF9C3AC75EE}" presName="parTx" presStyleLbl="alignNode1" presStyleIdx="0" presStyleCnt="1">
        <dgm:presLayoutVars>
          <dgm:chMax val="0"/>
          <dgm:chPref val="0"/>
          <dgm:bulletEnabled val="1"/>
        </dgm:presLayoutVars>
      </dgm:prSet>
      <dgm:spPr/>
    </dgm:pt>
    <dgm:pt modelId="{FECAAE97-DD1F-B543-A8D0-9E8B5DD8CA6B}" type="pres">
      <dgm:prSet presAssocID="{AFE06C85-69DC-5E42-B136-AAF9C3AC75EE}" presName="desTx" presStyleLbl="alignAccFollowNode1" presStyleIdx="0" presStyleCnt="1">
        <dgm:presLayoutVars>
          <dgm:bulletEnabled val="1"/>
        </dgm:presLayoutVars>
      </dgm:prSet>
      <dgm:spPr/>
    </dgm:pt>
  </dgm:ptLst>
  <dgm:cxnLst>
    <dgm:cxn modelId="{32FD9702-9F0B-B847-B1C5-C9310D3A662E}" srcId="{4C7517D9-0FF9-CB4A-90B2-0A03BA247EC0}" destId="{AFE06C85-69DC-5E42-B136-AAF9C3AC75EE}" srcOrd="0" destOrd="0" parTransId="{9CE93C85-70AB-AA40-8806-B0DF578F2ABF}" sibTransId="{86493AEA-B232-0945-9425-1FCD90026145}"/>
    <dgm:cxn modelId="{97E21D6F-B7C4-514F-90F5-2BB468D16402}" type="presOf" srcId="{4C7517D9-0FF9-CB4A-90B2-0A03BA247EC0}" destId="{BF7DE677-3BE3-BD4C-A65D-31C9D4EB6086}" srcOrd="0" destOrd="0" presId="urn:microsoft.com/office/officeart/2005/8/layout/hList1"/>
    <dgm:cxn modelId="{018CDD71-0763-F540-BF50-2C65EEEB2518}" type="presOf" srcId="{6120F91A-FBA0-8045-A4C8-593381DBD7A1}" destId="{FECAAE97-DD1F-B543-A8D0-9E8B5DD8CA6B}" srcOrd="0" destOrd="2" presId="urn:microsoft.com/office/officeart/2005/8/layout/hList1"/>
    <dgm:cxn modelId="{72529990-5738-C743-B369-5E8752FDCF81}" type="presOf" srcId="{3956CAF3-DBEA-7545-9ACB-F3EF17A9B9CC}" destId="{FECAAE97-DD1F-B543-A8D0-9E8B5DD8CA6B}" srcOrd="0" destOrd="1" presId="urn:microsoft.com/office/officeart/2005/8/layout/hList1"/>
    <dgm:cxn modelId="{411A0897-9381-DE4A-80BB-39A3A054F2C5}" srcId="{AFE06C85-69DC-5E42-B136-AAF9C3AC75EE}" destId="{6120F91A-FBA0-8045-A4C8-593381DBD7A1}" srcOrd="2" destOrd="0" parTransId="{7A1E9F63-F204-1243-B448-F2ACB966CEBD}" sibTransId="{AAA4E5E2-7C59-FF4B-A20E-6C790DCC7372}"/>
    <dgm:cxn modelId="{577AAEA0-3A40-2847-A08E-BD37C80CF585}" srcId="{AFE06C85-69DC-5E42-B136-AAF9C3AC75EE}" destId="{1C11F859-8DBF-4E41-AD27-2AFEB8A5800B}" srcOrd="0" destOrd="0" parTransId="{E15231A4-62B9-6344-8A35-80623994B9A7}" sibTransId="{079F9FC0-876B-AC47-A029-48C86AA4DA29}"/>
    <dgm:cxn modelId="{BF7EE7D0-4E82-DB47-81B1-FDAD82A9AEF1}" type="presOf" srcId="{AFE06C85-69DC-5E42-B136-AAF9C3AC75EE}" destId="{9614998C-97A9-1049-A7A8-FAB71176BCD5}" srcOrd="0" destOrd="0" presId="urn:microsoft.com/office/officeart/2005/8/layout/hList1"/>
    <dgm:cxn modelId="{0A68E0DF-7E51-8D43-AD3B-FC52A65EA760}" type="presOf" srcId="{1C11F859-8DBF-4E41-AD27-2AFEB8A5800B}" destId="{FECAAE97-DD1F-B543-A8D0-9E8B5DD8CA6B}" srcOrd="0" destOrd="0" presId="urn:microsoft.com/office/officeart/2005/8/layout/hList1"/>
    <dgm:cxn modelId="{6B11FDE3-08E1-6A40-849A-AE73CC0722D6}" srcId="{AFE06C85-69DC-5E42-B136-AAF9C3AC75EE}" destId="{3956CAF3-DBEA-7545-9ACB-F3EF17A9B9CC}" srcOrd="1" destOrd="0" parTransId="{F455202E-85EE-C64E-BBC4-37848A235AC9}" sibTransId="{F6FEDF33-7532-0B40-AEFF-279B1F6D63E0}"/>
    <dgm:cxn modelId="{2B21270A-BA5B-D546-9829-E349A075C971}" type="presParOf" srcId="{BF7DE677-3BE3-BD4C-A65D-31C9D4EB6086}" destId="{1A08C64C-B2D3-BE42-A9EF-BDC9786B3DAF}" srcOrd="0" destOrd="0" presId="urn:microsoft.com/office/officeart/2005/8/layout/hList1"/>
    <dgm:cxn modelId="{0D32878D-CD2C-DB43-A63E-57BB4C6EC48B}" type="presParOf" srcId="{1A08C64C-B2D3-BE42-A9EF-BDC9786B3DAF}" destId="{9614998C-97A9-1049-A7A8-FAB71176BCD5}" srcOrd="0" destOrd="0" presId="urn:microsoft.com/office/officeart/2005/8/layout/hList1"/>
    <dgm:cxn modelId="{CBC219D7-6202-DC43-A471-20BD9F8FC6B5}" type="presParOf" srcId="{1A08C64C-B2D3-BE42-A9EF-BDC9786B3DAF}" destId="{FECAAE97-DD1F-B543-A8D0-9E8B5DD8CA6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59B3FE8-8B7F-7C43-AAC2-35D2F3059404}"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GB"/>
        </a:p>
      </dgm:t>
    </dgm:pt>
    <dgm:pt modelId="{B5DD73A4-6244-154D-9BE9-39E208FE9318}">
      <dgm:prSet custT="1"/>
      <dgm:spPr/>
      <dgm:t>
        <a:bodyPr/>
        <a:lstStyle/>
        <a:p>
          <a:pPr algn="just"/>
          <a:r>
            <a:rPr lang="en-US" sz="2000" dirty="0"/>
            <a:t>When a network partition failure happens, it must be decided whether to do one of the following:</a:t>
          </a:r>
          <a:endParaRPr lang="en-IN" sz="2000" dirty="0"/>
        </a:p>
      </dgm:t>
    </dgm:pt>
    <dgm:pt modelId="{9E30C0CC-1D9D-6540-8C11-AD4695EC0853}" type="parTrans" cxnId="{C8C081AD-0861-3248-A03B-5596993D4471}">
      <dgm:prSet/>
      <dgm:spPr/>
      <dgm:t>
        <a:bodyPr/>
        <a:lstStyle/>
        <a:p>
          <a:endParaRPr lang="en-GB"/>
        </a:p>
      </dgm:t>
    </dgm:pt>
    <dgm:pt modelId="{1F4F3FBD-4063-9043-AE8F-E7F3065AFAAC}" type="sibTrans" cxnId="{C8C081AD-0861-3248-A03B-5596993D4471}">
      <dgm:prSet/>
      <dgm:spPr/>
      <dgm:t>
        <a:bodyPr/>
        <a:lstStyle/>
        <a:p>
          <a:endParaRPr lang="en-GB"/>
        </a:p>
      </dgm:t>
    </dgm:pt>
    <dgm:pt modelId="{E4C5EB4C-A70B-844C-ACAB-135146FDCB30}">
      <dgm:prSet custT="1"/>
      <dgm:spPr/>
      <dgm:t>
        <a:bodyPr/>
        <a:lstStyle/>
        <a:p>
          <a:pPr algn="just"/>
          <a:r>
            <a:rPr lang="en-US" sz="2400" dirty="0"/>
            <a:t>cancel the operation and thus decrease the availability but ensure consistency</a:t>
          </a:r>
          <a:endParaRPr lang="en-IN" sz="2400" dirty="0"/>
        </a:p>
      </dgm:t>
    </dgm:pt>
    <dgm:pt modelId="{83CDD244-D139-2C4C-881E-B20DFAE4F921}" type="parTrans" cxnId="{171BDD54-3B8B-EC4B-A2AE-BC9B1E0566B5}">
      <dgm:prSet/>
      <dgm:spPr/>
      <dgm:t>
        <a:bodyPr/>
        <a:lstStyle/>
        <a:p>
          <a:endParaRPr lang="en-GB"/>
        </a:p>
      </dgm:t>
    </dgm:pt>
    <dgm:pt modelId="{A6121BE0-FEA1-BD40-A640-DCF87F1C9D88}" type="sibTrans" cxnId="{171BDD54-3B8B-EC4B-A2AE-BC9B1E0566B5}">
      <dgm:prSet/>
      <dgm:spPr/>
      <dgm:t>
        <a:bodyPr/>
        <a:lstStyle/>
        <a:p>
          <a:endParaRPr lang="en-GB"/>
        </a:p>
      </dgm:t>
    </dgm:pt>
    <dgm:pt modelId="{CE0DBCA3-3968-C341-BCD3-6A7DF364AEB3}">
      <dgm:prSet custT="1"/>
      <dgm:spPr/>
      <dgm:t>
        <a:bodyPr/>
        <a:lstStyle/>
        <a:p>
          <a:pPr algn="just"/>
          <a:r>
            <a:rPr lang="en-US" sz="2400" dirty="0"/>
            <a:t>proceed with the operation and thus provide availability but risk inconsistency.</a:t>
          </a:r>
          <a:endParaRPr lang="en-IN" sz="2400" dirty="0"/>
        </a:p>
      </dgm:t>
    </dgm:pt>
    <dgm:pt modelId="{9DE5D280-AF4E-DA49-9F57-7070307DE785}" type="parTrans" cxnId="{60F86A9C-26A3-1E40-874B-2D6ADB2D72CA}">
      <dgm:prSet/>
      <dgm:spPr/>
      <dgm:t>
        <a:bodyPr/>
        <a:lstStyle/>
        <a:p>
          <a:endParaRPr lang="en-GB"/>
        </a:p>
      </dgm:t>
    </dgm:pt>
    <dgm:pt modelId="{4F278E7A-FE5E-0E42-909C-1E6D3B25E7B5}" type="sibTrans" cxnId="{60F86A9C-26A3-1E40-874B-2D6ADB2D72CA}">
      <dgm:prSet/>
      <dgm:spPr/>
      <dgm:t>
        <a:bodyPr/>
        <a:lstStyle/>
        <a:p>
          <a:endParaRPr lang="en-GB"/>
        </a:p>
      </dgm:t>
    </dgm:pt>
    <dgm:pt modelId="{11309333-7437-3447-817F-356808056CA1}">
      <dgm:prSet custT="1"/>
      <dgm:spPr/>
      <dgm:t>
        <a:bodyPr/>
        <a:lstStyle/>
        <a:p>
          <a:pPr algn="just"/>
          <a:r>
            <a:rPr lang="en-US" sz="2000" dirty="0"/>
            <a:t>Thus, if there is a network partition, one has to choose between consistency or availability. Note that consistency as defined in the CAP theorem is quite different from the consistency guaranteed in ACID database transactions.</a:t>
          </a:r>
          <a:endParaRPr lang="en-IN" sz="2000" dirty="0"/>
        </a:p>
      </dgm:t>
    </dgm:pt>
    <dgm:pt modelId="{B3684CD1-D38F-FF46-8E47-9B7F5C22931F}" type="parTrans" cxnId="{83AF5C7C-F2A8-264C-8A6E-E25EF277212A}">
      <dgm:prSet/>
      <dgm:spPr/>
      <dgm:t>
        <a:bodyPr/>
        <a:lstStyle/>
        <a:p>
          <a:endParaRPr lang="en-GB"/>
        </a:p>
      </dgm:t>
    </dgm:pt>
    <dgm:pt modelId="{E8679648-77B8-824E-AA3E-ACD05F15A482}" type="sibTrans" cxnId="{83AF5C7C-F2A8-264C-8A6E-E25EF277212A}">
      <dgm:prSet/>
      <dgm:spPr/>
      <dgm:t>
        <a:bodyPr/>
        <a:lstStyle/>
        <a:p>
          <a:endParaRPr lang="en-GB"/>
        </a:p>
      </dgm:t>
    </dgm:pt>
    <dgm:pt modelId="{BD140420-6AF0-A348-84F6-AFEA1814D927}" type="pres">
      <dgm:prSet presAssocID="{659B3FE8-8B7F-7C43-AAC2-35D2F3059404}" presName="linear" presStyleCnt="0">
        <dgm:presLayoutVars>
          <dgm:animLvl val="lvl"/>
          <dgm:resizeHandles val="exact"/>
        </dgm:presLayoutVars>
      </dgm:prSet>
      <dgm:spPr/>
    </dgm:pt>
    <dgm:pt modelId="{845E63B3-F89B-054F-B2B6-3BBA89179412}" type="pres">
      <dgm:prSet presAssocID="{B5DD73A4-6244-154D-9BE9-39E208FE9318}" presName="parentText" presStyleLbl="node1" presStyleIdx="0" presStyleCnt="2">
        <dgm:presLayoutVars>
          <dgm:chMax val="0"/>
          <dgm:bulletEnabled val="1"/>
        </dgm:presLayoutVars>
      </dgm:prSet>
      <dgm:spPr/>
    </dgm:pt>
    <dgm:pt modelId="{97468026-F0CC-C340-A31E-E3A50DF62750}" type="pres">
      <dgm:prSet presAssocID="{B5DD73A4-6244-154D-9BE9-39E208FE9318}" presName="childText" presStyleLbl="revTx" presStyleIdx="0" presStyleCnt="1">
        <dgm:presLayoutVars>
          <dgm:bulletEnabled val="1"/>
        </dgm:presLayoutVars>
      </dgm:prSet>
      <dgm:spPr/>
    </dgm:pt>
    <dgm:pt modelId="{4573C607-D825-2845-907A-094B25499A6E}" type="pres">
      <dgm:prSet presAssocID="{11309333-7437-3447-817F-356808056CA1}" presName="parentText" presStyleLbl="node1" presStyleIdx="1" presStyleCnt="2">
        <dgm:presLayoutVars>
          <dgm:chMax val="0"/>
          <dgm:bulletEnabled val="1"/>
        </dgm:presLayoutVars>
      </dgm:prSet>
      <dgm:spPr/>
    </dgm:pt>
  </dgm:ptLst>
  <dgm:cxnLst>
    <dgm:cxn modelId="{870E7D64-6ECF-BD49-90E7-F8083D992795}" type="presOf" srcId="{B5DD73A4-6244-154D-9BE9-39E208FE9318}" destId="{845E63B3-F89B-054F-B2B6-3BBA89179412}" srcOrd="0" destOrd="0" presId="urn:microsoft.com/office/officeart/2005/8/layout/vList2"/>
    <dgm:cxn modelId="{171BDD54-3B8B-EC4B-A2AE-BC9B1E0566B5}" srcId="{B5DD73A4-6244-154D-9BE9-39E208FE9318}" destId="{E4C5EB4C-A70B-844C-ACAB-135146FDCB30}" srcOrd="0" destOrd="0" parTransId="{83CDD244-D139-2C4C-881E-B20DFAE4F921}" sibTransId="{A6121BE0-FEA1-BD40-A640-DCF87F1C9D88}"/>
    <dgm:cxn modelId="{83AF5C7C-F2A8-264C-8A6E-E25EF277212A}" srcId="{659B3FE8-8B7F-7C43-AAC2-35D2F3059404}" destId="{11309333-7437-3447-817F-356808056CA1}" srcOrd="1" destOrd="0" parTransId="{B3684CD1-D38F-FF46-8E47-9B7F5C22931F}" sibTransId="{E8679648-77B8-824E-AA3E-ACD05F15A482}"/>
    <dgm:cxn modelId="{8D22F47D-F2BC-C744-BD85-2D15CB861245}" type="presOf" srcId="{CE0DBCA3-3968-C341-BCD3-6A7DF364AEB3}" destId="{97468026-F0CC-C340-A31E-E3A50DF62750}" srcOrd="0" destOrd="1" presId="urn:microsoft.com/office/officeart/2005/8/layout/vList2"/>
    <dgm:cxn modelId="{60F86A9C-26A3-1E40-874B-2D6ADB2D72CA}" srcId="{B5DD73A4-6244-154D-9BE9-39E208FE9318}" destId="{CE0DBCA3-3968-C341-BCD3-6A7DF364AEB3}" srcOrd="1" destOrd="0" parTransId="{9DE5D280-AF4E-DA49-9F57-7070307DE785}" sibTransId="{4F278E7A-FE5E-0E42-909C-1E6D3B25E7B5}"/>
    <dgm:cxn modelId="{C8C081AD-0861-3248-A03B-5596993D4471}" srcId="{659B3FE8-8B7F-7C43-AAC2-35D2F3059404}" destId="{B5DD73A4-6244-154D-9BE9-39E208FE9318}" srcOrd="0" destOrd="0" parTransId="{9E30C0CC-1D9D-6540-8C11-AD4695EC0853}" sibTransId="{1F4F3FBD-4063-9043-AE8F-E7F3065AFAAC}"/>
    <dgm:cxn modelId="{E34006D3-49C4-9449-9D60-0D3F5DF4438F}" type="presOf" srcId="{659B3FE8-8B7F-7C43-AAC2-35D2F3059404}" destId="{BD140420-6AF0-A348-84F6-AFEA1814D927}" srcOrd="0" destOrd="0" presId="urn:microsoft.com/office/officeart/2005/8/layout/vList2"/>
    <dgm:cxn modelId="{3934DAF9-B10E-6043-B0D9-7ADF1106CD4F}" type="presOf" srcId="{11309333-7437-3447-817F-356808056CA1}" destId="{4573C607-D825-2845-907A-094B25499A6E}" srcOrd="0" destOrd="0" presId="urn:microsoft.com/office/officeart/2005/8/layout/vList2"/>
    <dgm:cxn modelId="{866D54FB-84B8-524E-AD0A-D99CE4AF0D6E}" type="presOf" srcId="{E4C5EB4C-A70B-844C-ACAB-135146FDCB30}" destId="{97468026-F0CC-C340-A31E-E3A50DF62750}" srcOrd="0" destOrd="0" presId="urn:microsoft.com/office/officeart/2005/8/layout/vList2"/>
    <dgm:cxn modelId="{26906140-DE9C-5441-BEFA-E086B165EB9C}" type="presParOf" srcId="{BD140420-6AF0-A348-84F6-AFEA1814D927}" destId="{845E63B3-F89B-054F-B2B6-3BBA89179412}" srcOrd="0" destOrd="0" presId="urn:microsoft.com/office/officeart/2005/8/layout/vList2"/>
    <dgm:cxn modelId="{D413EFB4-4F18-1246-990E-2D6E8E0F704B}" type="presParOf" srcId="{BD140420-6AF0-A348-84F6-AFEA1814D927}" destId="{97468026-F0CC-C340-A31E-E3A50DF62750}" srcOrd="1" destOrd="0" presId="urn:microsoft.com/office/officeart/2005/8/layout/vList2"/>
    <dgm:cxn modelId="{A35C9106-3FAD-FC4F-AB54-2B2D6336C497}" type="presParOf" srcId="{BD140420-6AF0-A348-84F6-AFEA1814D927}" destId="{4573C607-D825-2845-907A-094B25499A6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47B6619-BDDD-F144-99B2-545F28C0B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D54CAF7-3655-B647-9822-9122777F3375}">
      <dgm:prSet/>
      <dgm:spPr/>
      <dgm:t>
        <a:bodyPr/>
        <a:lstStyle/>
        <a:p>
          <a:r>
            <a:rPr lang="en-US" dirty="0"/>
            <a:t>1. Consistency </a:t>
          </a:r>
          <a:endParaRPr lang="en-IN" dirty="0"/>
        </a:p>
      </dgm:t>
    </dgm:pt>
    <dgm:pt modelId="{C522B8DB-EBB2-B54F-8C4B-9A35A1646EB8}" type="parTrans" cxnId="{71E6CB6E-27CD-2346-8506-7405C3FE7D47}">
      <dgm:prSet/>
      <dgm:spPr/>
      <dgm:t>
        <a:bodyPr/>
        <a:lstStyle/>
        <a:p>
          <a:endParaRPr lang="en-GB"/>
        </a:p>
      </dgm:t>
    </dgm:pt>
    <dgm:pt modelId="{1D77E1A7-E86B-8242-9D0B-B27DE230AA08}" type="sibTrans" cxnId="{71E6CB6E-27CD-2346-8506-7405C3FE7D47}">
      <dgm:prSet/>
      <dgm:spPr/>
      <dgm:t>
        <a:bodyPr/>
        <a:lstStyle/>
        <a:p>
          <a:endParaRPr lang="en-GB"/>
        </a:p>
      </dgm:t>
    </dgm:pt>
    <dgm:pt modelId="{E2A7A456-828F-7941-B18E-9DF00662ABD6}">
      <dgm:prSet/>
      <dgm:spPr/>
      <dgm:t>
        <a:bodyPr/>
        <a:lstStyle/>
        <a:p>
          <a:pPr algn="just"/>
          <a:r>
            <a:rPr lang="en-US" dirty="0"/>
            <a:t>Consistency means that the nodes will have the same copies of a replicated data item visible for various transactions. </a:t>
          </a:r>
          <a:endParaRPr lang="en-IN" dirty="0"/>
        </a:p>
      </dgm:t>
    </dgm:pt>
    <dgm:pt modelId="{B31CA9F9-7169-B445-B4F6-95E375668DF9}" type="parTrans" cxnId="{6CEF6351-D752-4E4E-9879-00A288927C86}">
      <dgm:prSet/>
      <dgm:spPr/>
      <dgm:t>
        <a:bodyPr/>
        <a:lstStyle/>
        <a:p>
          <a:endParaRPr lang="en-GB"/>
        </a:p>
      </dgm:t>
    </dgm:pt>
    <dgm:pt modelId="{DB8DF9F2-B382-3445-8061-2A75AFBDCBBF}" type="sibTrans" cxnId="{6CEF6351-D752-4E4E-9879-00A288927C86}">
      <dgm:prSet/>
      <dgm:spPr/>
      <dgm:t>
        <a:bodyPr/>
        <a:lstStyle/>
        <a:p>
          <a:endParaRPr lang="en-GB"/>
        </a:p>
      </dgm:t>
    </dgm:pt>
    <dgm:pt modelId="{E88C5564-7535-3F47-BFC7-6191128B2F18}">
      <dgm:prSet/>
      <dgm:spPr/>
      <dgm:t>
        <a:bodyPr/>
        <a:lstStyle/>
        <a:p>
          <a:pPr algn="just"/>
          <a:r>
            <a:rPr lang="en-US" dirty="0"/>
            <a:t>A guarantee that every node in a distributed cluster returns the same, most recent and a successful write. </a:t>
          </a:r>
          <a:endParaRPr lang="en-IN" dirty="0"/>
        </a:p>
      </dgm:t>
    </dgm:pt>
    <dgm:pt modelId="{5639C2A5-58BC-924A-97F5-C2D1D14DFAE2}" type="parTrans" cxnId="{FBE9B520-B411-A54B-A48D-A348F6398075}">
      <dgm:prSet/>
      <dgm:spPr/>
      <dgm:t>
        <a:bodyPr/>
        <a:lstStyle/>
        <a:p>
          <a:endParaRPr lang="en-GB"/>
        </a:p>
      </dgm:t>
    </dgm:pt>
    <dgm:pt modelId="{94696BE0-B76F-5745-B5A9-81EBB6476EAA}" type="sibTrans" cxnId="{FBE9B520-B411-A54B-A48D-A348F6398075}">
      <dgm:prSet/>
      <dgm:spPr/>
      <dgm:t>
        <a:bodyPr/>
        <a:lstStyle/>
        <a:p>
          <a:endParaRPr lang="en-GB"/>
        </a:p>
      </dgm:t>
    </dgm:pt>
    <dgm:pt modelId="{8F211BAF-2D68-3F4F-B19D-CA6C191F6555}">
      <dgm:prSet/>
      <dgm:spPr/>
      <dgm:t>
        <a:bodyPr/>
        <a:lstStyle/>
        <a:p>
          <a:pPr algn="just"/>
          <a:r>
            <a:rPr lang="en-US" dirty="0"/>
            <a:t>Consistency refers to every client having the same view of the data. There are various types of consistency models. Consistency in CAP refers to sequential consistency, a very strong form of consistency. </a:t>
          </a:r>
          <a:endParaRPr lang="en-IN" dirty="0"/>
        </a:p>
      </dgm:t>
    </dgm:pt>
    <dgm:pt modelId="{CC504558-EE57-F249-B08C-384DD974234D}" type="parTrans" cxnId="{38C1AEB6-BB13-D24E-BE53-6825ED7E2D49}">
      <dgm:prSet/>
      <dgm:spPr/>
      <dgm:t>
        <a:bodyPr/>
        <a:lstStyle/>
        <a:p>
          <a:endParaRPr lang="en-GB"/>
        </a:p>
      </dgm:t>
    </dgm:pt>
    <dgm:pt modelId="{E24E9540-F7AF-7944-88B1-22177D8FF2C5}" type="sibTrans" cxnId="{38C1AEB6-BB13-D24E-BE53-6825ED7E2D49}">
      <dgm:prSet/>
      <dgm:spPr/>
      <dgm:t>
        <a:bodyPr/>
        <a:lstStyle/>
        <a:p>
          <a:endParaRPr lang="en-GB"/>
        </a:p>
      </dgm:t>
    </dgm:pt>
    <dgm:pt modelId="{97F593FE-AC4D-3C46-8096-F780E36CEFFA}" type="pres">
      <dgm:prSet presAssocID="{147B6619-BDDD-F144-99B2-545F28C0BD4A}" presName="linear" presStyleCnt="0">
        <dgm:presLayoutVars>
          <dgm:animLvl val="lvl"/>
          <dgm:resizeHandles val="exact"/>
        </dgm:presLayoutVars>
      </dgm:prSet>
      <dgm:spPr/>
    </dgm:pt>
    <dgm:pt modelId="{6A1333CA-A535-8142-88FC-8DA77898ECA3}" type="pres">
      <dgm:prSet presAssocID="{ED54CAF7-3655-B647-9822-9122777F3375}" presName="parentText" presStyleLbl="node1" presStyleIdx="0" presStyleCnt="1">
        <dgm:presLayoutVars>
          <dgm:chMax val="0"/>
          <dgm:bulletEnabled val="1"/>
        </dgm:presLayoutVars>
      </dgm:prSet>
      <dgm:spPr/>
    </dgm:pt>
    <dgm:pt modelId="{7C314D03-1923-784A-BE47-D570A5C20A1D}" type="pres">
      <dgm:prSet presAssocID="{ED54CAF7-3655-B647-9822-9122777F3375}" presName="childText" presStyleLbl="revTx" presStyleIdx="0" presStyleCnt="1">
        <dgm:presLayoutVars>
          <dgm:bulletEnabled val="1"/>
        </dgm:presLayoutVars>
      </dgm:prSet>
      <dgm:spPr/>
    </dgm:pt>
  </dgm:ptLst>
  <dgm:cxnLst>
    <dgm:cxn modelId="{FBE9B520-B411-A54B-A48D-A348F6398075}" srcId="{ED54CAF7-3655-B647-9822-9122777F3375}" destId="{E88C5564-7535-3F47-BFC7-6191128B2F18}" srcOrd="1" destOrd="0" parTransId="{5639C2A5-58BC-924A-97F5-C2D1D14DFAE2}" sibTransId="{94696BE0-B76F-5745-B5A9-81EBB6476EAA}"/>
    <dgm:cxn modelId="{DA532629-0CFD-CE46-BD1B-6E2A04B8FFE8}" type="presOf" srcId="{147B6619-BDDD-F144-99B2-545F28C0BD4A}" destId="{97F593FE-AC4D-3C46-8096-F780E36CEFFA}" srcOrd="0" destOrd="0" presId="urn:microsoft.com/office/officeart/2005/8/layout/vList2"/>
    <dgm:cxn modelId="{71E6CB6E-27CD-2346-8506-7405C3FE7D47}" srcId="{147B6619-BDDD-F144-99B2-545F28C0BD4A}" destId="{ED54CAF7-3655-B647-9822-9122777F3375}" srcOrd="0" destOrd="0" parTransId="{C522B8DB-EBB2-B54F-8C4B-9A35A1646EB8}" sibTransId="{1D77E1A7-E86B-8242-9D0B-B27DE230AA08}"/>
    <dgm:cxn modelId="{6CEF6351-D752-4E4E-9879-00A288927C86}" srcId="{ED54CAF7-3655-B647-9822-9122777F3375}" destId="{E2A7A456-828F-7941-B18E-9DF00662ABD6}" srcOrd="0" destOrd="0" parTransId="{B31CA9F9-7169-B445-B4F6-95E375668DF9}" sibTransId="{DB8DF9F2-B382-3445-8061-2A75AFBDCBBF}"/>
    <dgm:cxn modelId="{4F02CB75-B0EA-5741-BD78-03232A7A9FD4}" type="presOf" srcId="{ED54CAF7-3655-B647-9822-9122777F3375}" destId="{6A1333CA-A535-8142-88FC-8DA77898ECA3}" srcOrd="0" destOrd="0" presId="urn:microsoft.com/office/officeart/2005/8/layout/vList2"/>
    <dgm:cxn modelId="{B00F71A7-2FC7-054C-BC36-87C0B21F7856}" type="presOf" srcId="{8F211BAF-2D68-3F4F-B19D-CA6C191F6555}" destId="{7C314D03-1923-784A-BE47-D570A5C20A1D}" srcOrd="0" destOrd="2" presId="urn:microsoft.com/office/officeart/2005/8/layout/vList2"/>
    <dgm:cxn modelId="{38C1AEB6-BB13-D24E-BE53-6825ED7E2D49}" srcId="{ED54CAF7-3655-B647-9822-9122777F3375}" destId="{8F211BAF-2D68-3F4F-B19D-CA6C191F6555}" srcOrd="2" destOrd="0" parTransId="{CC504558-EE57-F249-B08C-384DD974234D}" sibTransId="{E24E9540-F7AF-7944-88B1-22177D8FF2C5}"/>
    <dgm:cxn modelId="{BBE03BDA-8582-9340-9347-A8453C776E46}" type="presOf" srcId="{E88C5564-7535-3F47-BFC7-6191128B2F18}" destId="{7C314D03-1923-784A-BE47-D570A5C20A1D}" srcOrd="0" destOrd="1" presId="urn:microsoft.com/office/officeart/2005/8/layout/vList2"/>
    <dgm:cxn modelId="{3F22F0F9-EF04-894F-AFFF-0CE3376A2194}" type="presOf" srcId="{E2A7A456-828F-7941-B18E-9DF00662ABD6}" destId="{7C314D03-1923-784A-BE47-D570A5C20A1D}" srcOrd="0" destOrd="0" presId="urn:microsoft.com/office/officeart/2005/8/layout/vList2"/>
    <dgm:cxn modelId="{5B689F0B-EC79-7C47-AC46-2BAC5FDB2B0A}" type="presParOf" srcId="{97F593FE-AC4D-3C46-8096-F780E36CEFFA}" destId="{6A1333CA-A535-8142-88FC-8DA77898ECA3}" srcOrd="0" destOrd="0" presId="urn:microsoft.com/office/officeart/2005/8/layout/vList2"/>
    <dgm:cxn modelId="{EEAA2703-364E-A045-8533-079F8E04B2F9}" type="presParOf" srcId="{97F593FE-AC4D-3C46-8096-F780E36CEFFA}" destId="{7C314D03-1923-784A-BE47-D570A5C20A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147B6619-BDDD-F144-99B2-545F28C0B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D54CAF7-3655-B647-9822-9122777F3375}">
      <dgm:prSet/>
      <dgm:spPr/>
      <dgm:t>
        <a:bodyPr/>
        <a:lstStyle/>
        <a:p>
          <a:r>
            <a:rPr lang="en-US" dirty="0"/>
            <a:t>2. Availability </a:t>
          </a:r>
          <a:endParaRPr lang="en-IN" dirty="0"/>
        </a:p>
      </dgm:t>
    </dgm:pt>
    <dgm:pt modelId="{C522B8DB-EBB2-B54F-8C4B-9A35A1646EB8}" type="parTrans" cxnId="{71E6CB6E-27CD-2346-8506-7405C3FE7D47}">
      <dgm:prSet/>
      <dgm:spPr/>
      <dgm:t>
        <a:bodyPr/>
        <a:lstStyle/>
        <a:p>
          <a:endParaRPr lang="en-GB"/>
        </a:p>
      </dgm:t>
    </dgm:pt>
    <dgm:pt modelId="{1D77E1A7-E86B-8242-9D0B-B27DE230AA08}" type="sibTrans" cxnId="{71E6CB6E-27CD-2346-8506-7405C3FE7D47}">
      <dgm:prSet/>
      <dgm:spPr/>
      <dgm:t>
        <a:bodyPr/>
        <a:lstStyle/>
        <a:p>
          <a:endParaRPr lang="en-GB"/>
        </a:p>
      </dgm:t>
    </dgm:pt>
    <dgm:pt modelId="{B3134FB9-C678-7E4A-8390-18FF0552C513}">
      <dgm:prSet/>
      <dgm:spPr/>
      <dgm:t>
        <a:bodyPr/>
        <a:lstStyle/>
        <a:p>
          <a:pPr algn="just"/>
          <a:r>
            <a:rPr lang="en-US" dirty="0"/>
            <a:t>Availability means that each read or write request for a data item will either be processed successfully or will receive a message that the operation cannot be completed. </a:t>
          </a:r>
          <a:endParaRPr lang="en-IN" dirty="0"/>
        </a:p>
      </dgm:t>
    </dgm:pt>
    <dgm:pt modelId="{FA995E69-7105-314C-893B-6261895576B8}" type="parTrans" cxnId="{4AD62E17-79F8-BE49-AD79-10A36C1AE601}">
      <dgm:prSet/>
      <dgm:spPr/>
      <dgm:t>
        <a:bodyPr/>
        <a:lstStyle/>
        <a:p>
          <a:endParaRPr lang="en-GB"/>
        </a:p>
      </dgm:t>
    </dgm:pt>
    <dgm:pt modelId="{8CCB319C-0EF7-4744-A1A1-FEACB93D28E4}" type="sibTrans" cxnId="{4AD62E17-79F8-BE49-AD79-10A36C1AE601}">
      <dgm:prSet/>
      <dgm:spPr/>
      <dgm:t>
        <a:bodyPr/>
        <a:lstStyle/>
        <a:p>
          <a:endParaRPr lang="en-GB"/>
        </a:p>
      </dgm:t>
    </dgm:pt>
    <dgm:pt modelId="{D4CEE6F9-6856-1E46-BA12-19DEAD086914}">
      <dgm:prSet/>
      <dgm:spPr/>
      <dgm:t>
        <a:bodyPr/>
        <a:lstStyle/>
        <a:p>
          <a:pPr algn="just"/>
          <a:r>
            <a:rPr lang="en-US" dirty="0"/>
            <a:t>Every non-failing node returns a response for all the read and write requests in a reasonable amount of time. </a:t>
          </a:r>
          <a:endParaRPr lang="en-IN" dirty="0"/>
        </a:p>
      </dgm:t>
    </dgm:pt>
    <dgm:pt modelId="{79D59DA5-894B-F74E-96B7-919C982FE8FA}" type="parTrans" cxnId="{165D7303-0DC6-4247-BD42-D8F5FB7B5001}">
      <dgm:prSet/>
      <dgm:spPr/>
      <dgm:t>
        <a:bodyPr/>
        <a:lstStyle/>
        <a:p>
          <a:endParaRPr lang="en-GB"/>
        </a:p>
      </dgm:t>
    </dgm:pt>
    <dgm:pt modelId="{37CE307C-B481-8A43-A568-D8E3F5DC48B7}" type="sibTrans" cxnId="{165D7303-0DC6-4247-BD42-D8F5FB7B5001}">
      <dgm:prSet/>
      <dgm:spPr/>
      <dgm:t>
        <a:bodyPr/>
        <a:lstStyle/>
        <a:p>
          <a:endParaRPr lang="en-GB"/>
        </a:p>
      </dgm:t>
    </dgm:pt>
    <dgm:pt modelId="{42D87D96-2404-B248-BE8E-8C09110262E7}">
      <dgm:prSet/>
      <dgm:spPr/>
      <dgm:t>
        <a:bodyPr/>
        <a:lstStyle/>
        <a:p>
          <a:pPr algn="just"/>
          <a:r>
            <a:rPr lang="en-US" dirty="0"/>
            <a:t>The key word here is “every”. In simple terms, every node (on either side of a network partition) must be able to respond in a reasonable amount of time. </a:t>
          </a:r>
          <a:endParaRPr lang="en-IN" dirty="0"/>
        </a:p>
      </dgm:t>
    </dgm:pt>
    <dgm:pt modelId="{31C91FA9-4C3B-5147-A10B-B51AAEB7232B}" type="parTrans" cxnId="{52777CEA-8638-7749-B93D-B410BE76E75F}">
      <dgm:prSet/>
      <dgm:spPr/>
      <dgm:t>
        <a:bodyPr/>
        <a:lstStyle/>
        <a:p>
          <a:endParaRPr lang="en-GB"/>
        </a:p>
      </dgm:t>
    </dgm:pt>
    <dgm:pt modelId="{6F9A6FA1-807F-BC46-8064-0EAC7CE6C332}" type="sibTrans" cxnId="{52777CEA-8638-7749-B93D-B410BE76E75F}">
      <dgm:prSet/>
      <dgm:spPr/>
      <dgm:t>
        <a:bodyPr/>
        <a:lstStyle/>
        <a:p>
          <a:endParaRPr lang="en-GB"/>
        </a:p>
      </dgm:t>
    </dgm:pt>
    <dgm:pt modelId="{97F593FE-AC4D-3C46-8096-F780E36CEFFA}" type="pres">
      <dgm:prSet presAssocID="{147B6619-BDDD-F144-99B2-545F28C0BD4A}" presName="linear" presStyleCnt="0">
        <dgm:presLayoutVars>
          <dgm:animLvl val="lvl"/>
          <dgm:resizeHandles val="exact"/>
        </dgm:presLayoutVars>
      </dgm:prSet>
      <dgm:spPr/>
    </dgm:pt>
    <dgm:pt modelId="{6A1333CA-A535-8142-88FC-8DA77898ECA3}" type="pres">
      <dgm:prSet presAssocID="{ED54CAF7-3655-B647-9822-9122777F3375}" presName="parentText" presStyleLbl="node1" presStyleIdx="0" presStyleCnt="1">
        <dgm:presLayoutVars>
          <dgm:chMax val="0"/>
          <dgm:bulletEnabled val="1"/>
        </dgm:presLayoutVars>
      </dgm:prSet>
      <dgm:spPr/>
    </dgm:pt>
    <dgm:pt modelId="{7C314D03-1923-784A-BE47-D570A5C20A1D}" type="pres">
      <dgm:prSet presAssocID="{ED54CAF7-3655-B647-9822-9122777F3375}" presName="childText" presStyleLbl="revTx" presStyleIdx="0" presStyleCnt="1">
        <dgm:presLayoutVars>
          <dgm:bulletEnabled val="1"/>
        </dgm:presLayoutVars>
      </dgm:prSet>
      <dgm:spPr/>
    </dgm:pt>
  </dgm:ptLst>
  <dgm:cxnLst>
    <dgm:cxn modelId="{165D7303-0DC6-4247-BD42-D8F5FB7B5001}" srcId="{ED54CAF7-3655-B647-9822-9122777F3375}" destId="{D4CEE6F9-6856-1E46-BA12-19DEAD086914}" srcOrd="1" destOrd="0" parTransId="{79D59DA5-894B-F74E-96B7-919C982FE8FA}" sibTransId="{37CE307C-B481-8A43-A568-D8E3F5DC48B7}"/>
    <dgm:cxn modelId="{4AD62E17-79F8-BE49-AD79-10A36C1AE601}" srcId="{ED54CAF7-3655-B647-9822-9122777F3375}" destId="{B3134FB9-C678-7E4A-8390-18FF0552C513}" srcOrd="0" destOrd="0" parTransId="{FA995E69-7105-314C-893B-6261895576B8}" sibTransId="{8CCB319C-0EF7-4744-A1A1-FEACB93D28E4}"/>
    <dgm:cxn modelId="{DA532629-0CFD-CE46-BD1B-6E2A04B8FFE8}" type="presOf" srcId="{147B6619-BDDD-F144-99B2-545F28C0BD4A}" destId="{97F593FE-AC4D-3C46-8096-F780E36CEFFA}" srcOrd="0" destOrd="0" presId="urn:microsoft.com/office/officeart/2005/8/layout/vList2"/>
    <dgm:cxn modelId="{7B25782B-3FB0-FB4B-B12B-78A7EA5CCEA1}" type="presOf" srcId="{42D87D96-2404-B248-BE8E-8C09110262E7}" destId="{7C314D03-1923-784A-BE47-D570A5C20A1D}" srcOrd="0" destOrd="2" presId="urn:microsoft.com/office/officeart/2005/8/layout/vList2"/>
    <dgm:cxn modelId="{71E6CB6E-27CD-2346-8506-7405C3FE7D47}" srcId="{147B6619-BDDD-F144-99B2-545F28C0BD4A}" destId="{ED54CAF7-3655-B647-9822-9122777F3375}" srcOrd="0" destOrd="0" parTransId="{C522B8DB-EBB2-B54F-8C4B-9A35A1646EB8}" sibTransId="{1D77E1A7-E86B-8242-9D0B-B27DE230AA08}"/>
    <dgm:cxn modelId="{4F02CB75-B0EA-5741-BD78-03232A7A9FD4}" type="presOf" srcId="{ED54CAF7-3655-B647-9822-9122777F3375}" destId="{6A1333CA-A535-8142-88FC-8DA77898ECA3}" srcOrd="0" destOrd="0" presId="urn:microsoft.com/office/officeart/2005/8/layout/vList2"/>
    <dgm:cxn modelId="{9FDA7F84-1DC8-434B-88B4-F2F9F152E9E9}" type="presOf" srcId="{B3134FB9-C678-7E4A-8390-18FF0552C513}" destId="{7C314D03-1923-784A-BE47-D570A5C20A1D}" srcOrd="0" destOrd="0" presId="urn:microsoft.com/office/officeart/2005/8/layout/vList2"/>
    <dgm:cxn modelId="{9C59FED1-27FA-F042-AFEB-F628AD322383}" type="presOf" srcId="{D4CEE6F9-6856-1E46-BA12-19DEAD086914}" destId="{7C314D03-1923-784A-BE47-D570A5C20A1D}" srcOrd="0" destOrd="1" presId="urn:microsoft.com/office/officeart/2005/8/layout/vList2"/>
    <dgm:cxn modelId="{52777CEA-8638-7749-B93D-B410BE76E75F}" srcId="{ED54CAF7-3655-B647-9822-9122777F3375}" destId="{42D87D96-2404-B248-BE8E-8C09110262E7}" srcOrd="2" destOrd="0" parTransId="{31C91FA9-4C3B-5147-A10B-B51AAEB7232B}" sibTransId="{6F9A6FA1-807F-BC46-8064-0EAC7CE6C332}"/>
    <dgm:cxn modelId="{5B689F0B-EC79-7C47-AC46-2BAC5FDB2B0A}" type="presParOf" srcId="{97F593FE-AC4D-3C46-8096-F780E36CEFFA}" destId="{6A1333CA-A535-8142-88FC-8DA77898ECA3}" srcOrd="0" destOrd="0" presId="urn:microsoft.com/office/officeart/2005/8/layout/vList2"/>
    <dgm:cxn modelId="{EEAA2703-364E-A045-8533-079F8E04B2F9}" type="presParOf" srcId="{97F593FE-AC4D-3C46-8096-F780E36CEFFA}" destId="{7C314D03-1923-784A-BE47-D570A5C20A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147B6619-BDDD-F144-99B2-545F28C0BD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ED54CAF7-3655-B647-9822-9122777F3375}">
      <dgm:prSet/>
      <dgm:spPr/>
      <dgm:t>
        <a:bodyPr/>
        <a:lstStyle/>
        <a:p>
          <a:r>
            <a:rPr lang="en-US" dirty="0"/>
            <a:t>3. Partition Tolerance </a:t>
          </a:r>
          <a:endParaRPr lang="en-IN" dirty="0"/>
        </a:p>
      </dgm:t>
    </dgm:pt>
    <dgm:pt modelId="{C522B8DB-EBB2-B54F-8C4B-9A35A1646EB8}" type="parTrans" cxnId="{71E6CB6E-27CD-2346-8506-7405C3FE7D47}">
      <dgm:prSet/>
      <dgm:spPr/>
      <dgm:t>
        <a:bodyPr/>
        <a:lstStyle/>
        <a:p>
          <a:endParaRPr lang="en-GB"/>
        </a:p>
      </dgm:t>
    </dgm:pt>
    <dgm:pt modelId="{1D77E1A7-E86B-8242-9D0B-B27DE230AA08}" type="sibTrans" cxnId="{71E6CB6E-27CD-2346-8506-7405C3FE7D47}">
      <dgm:prSet/>
      <dgm:spPr/>
      <dgm:t>
        <a:bodyPr/>
        <a:lstStyle/>
        <a:p>
          <a:endParaRPr lang="en-GB"/>
        </a:p>
      </dgm:t>
    </dgm:pt>
    <dgm:pt modelId="{BF980F28-C5EB-504F-B638-29B14444F129}">
      <dgm:prSet/>
      <dgm:spPr/>
      <dgm:t>
        <a:bodyPr/>
        <a:lstStyle/>
        <a:p>
          <a:pPr algn="just"/>
          <a:r>
            <a:rPr lang="en-US" dirty="0"/>
            <a:t>Partition tolerance means that the system can continue operating even if the network connecting the nodes has a fault that results in two or more partitions, where the nodes in each partition can only communicate among each other. </a:t>
          </a:r>
          <a:endParaRPr lang="en-IN" dirty="0"/>
        </a:p>
      </dgm:t>
    </dgm:pt>
    <dgm:pt modelId="{02654A00-E1F1-9046-AF91-F5DE4C99933C}" type="parTrans" cxnId="{CB2169DF-DEAF-054A-9B39-4FBCCFEA81F6}">
      <dgm:prSet/>
      <dgm:spPr/>
      <dgm:t>
        <a:bodyPr/>
        <a:lstStyle/>
        <a:p>
          <a:endParaRPr lang="en-GB"/>
        </a:p>
      </dgm:t>
    </dgm:pt>
    <dgm:pt modelId="{51B12C70-82FC-494C-9417-2D87DC5CE9B4}" type="sibTrans" cxnId="{CB2169DF-DEAF-054A-9B39-4FBCCFEA81F6}">
      <dgm:prSet/>
      <dgm:spPr/>
      <dgm:t>
        <a:bodyPr/>
        <a:lstStyle/>
        <a:p>
          <a:endParaRPr lang="en-GB"/>
        </a:p>
      </dgm:t>
    </dgm:pt>
    <dgm:pt modelId="{7B277F84-30EE-2A44-AFE7-38677DA24741}">
      <dgm:prSet/>
      <dgm:spPr/>
      <dgm:t>
        <a:bodyPr/>
        <a:lstStyle/>
        <a:p>
          <a:pPr algn="just"/>
          <a:r>
            <a:rPr lang="en-US" dirty="0"/>
            <a:t>That means, the system continues to function and upholds its consistency guarantees in spite of network partitions. </a:t>
          </a:r>
          <a:endParaRPr lang="en-IN" dirty="0"/>
        </a:p>
      </dgm:t>
    </dgm:pt>
    <dgm:pt modelId="{2735C1AD-38D2-4F45-BFE1-DA9CF687E684}" type="parTrans" cxnId="{6352AE0F-D20B-BE40-B4FF-525235D2E9B1}">
      <dgm:prSet/>
      <dgm:spPr/>
      <dgm:t>
        <a:bodyPr/>
        <a:lstStyle/>
        <a:p>
          <a:endParaRPr lang="en-GB"/>
        </a:p>
      </dgm:t>
    </dgm:pt>
    <dgm:pt modelId="{068713E8-1C03-BB47-9B09-BD6995C689CC}" type="sibTrans" cxnId="{6352AE0F-D20B-BE40-B4FF-525235D2E9B1}">
      <dgm:prSet/>
      <dgm:spPr/>
      <dgm:t>
        <a:bodyPr/>
        <a:lstStyle/>
        <a:p>
          <a:endParaRPr lang="en-GB"/>
        </a:p>
      </dgm:t>
    </dgm:pt>
    <dgm:pt modelId="{A430CBF7-D19D-7E4D-90FF-AC4740745D82}">
      <dgm:prSet/>
      <dgm:spPr/>
      <dgm:t>
        <a:bodyPr/>
        <a:lstStyle/>
        <a:p>
          <a:pPr algn="just"/>
          <a:r>
            <a:rPr lang="en-US" dirty="0"/>
            <a:t>Network partitions are a fact of life. Distributed systems guaranteeing partition tolerance can gracefully recover from partitions once the partition heals. </a:t>
          </a:r>
          <a:endParaRPr lang="en-IN" dirty="0"/>
        </a:p>
      </dgm:t>
    </dgm:pt>
    <dgm:pt modelId="{C2FFA7D7-83F3-A944-96DA-D595B6721FF9}" type="parTrans" cxnId="{8BF6D4AF-7493-A142-91EC-5BAC3F7A7AA3}">
      <dgm:prSet/>
      <dgm:spPr/>
      <dgm:t>
        <a:bodyPr/>
        <a:lstStyle/>
        <a:p>
          <a:endParaRPr lang="en-GB"/>
        </a:p>
      </dgm:t>
    </dgm:pt>
    <dgm:pt modelId="{2810BF3A-121A-D545-94A5-49F0235890BB}" type="sibTrans" cxnId="{8BF6D4AF-7493-A142-91EC-5BAC3F7A7AA3}">
      <dgm:prSet/>
      <dgm:spPr/>
      <dgm:t>
        <a:bodyPr/>
        <a:lstStyle/>
        <a:p>
          <a:endParaRPr lang="en-GB"/>
        </a:p>
      </dgm:t>
    </dgm:pt>
    <dgm:pt modelId="{97F593FE-AC4D-3C46-8096-F780E36CEFFA}" type="pres">
      <dgm:prSet presAssocID="{147B6619-BDDD-F144-99B2-545F28C0BD4A}" presName="linear" presStyleCnt="0">
        <dgm:presLayoutVars>
          <dgm:animLvl val="lvl"/>
          <dgm:resizeHandles val="exact"/>
        </dgm:presLayoutVars>
      </dgm:prSet>
      <dgm:spPr/>
    </dgm:pt>
    <dgm:pt modelId="{6A1333CA-A535-8142-88FC-8DA77898ECA3}" type="pres">
      <dgm:prSet presAssocID="{ED54CAF7-3655-B647-9822-9122777F3375}" presName="parentText" presStyleLbl="node1" presStyleIdx="0" presStyleCnt="1">
        <dgm:presLayoutVars>
          <dgm:chMax val="0"/>
          <dgm:bulletEnabled val="1"/>
        </dgm:presLayoutVars>
      </dgm:prSet>
      <dgm:spPr/>
    </dgm:pt>
    <dgm:pt modelId="{7C314D03-1923-784A-BE47-D570A5C20A1D}" type="pres">
      <dgm:prSet presAssocID="{ED54CAF7-3655-B647-9822-9122777F3375}" presName="childText" presStyleLbl="revTx" presStyleIdx="0" presStyleCnt="1">
        <dgm:presLayoutVars>
          <dgm:bulletEnabled val="1"/>
        </dgm:presLayoutVars>
      </dgm:prSet>
      <dgm:spPr/>
    </dgm:pt>
  </dgm:ptLst>
  <dgm:cxnLst>
    <dgm:cxn modelId="{6352AE0F-D20B-BE40-B4FF-525235D2E9B1}" srcId="{ED54CAF7-3655-B647-9822-9122777F3375}" destId="{7B277F84-30EE-2A44-AFE7-38677DA24741}" srcOrd="1" destOrd="0" parTransId="{2735C1AD-38D2-4F45-BFE1-DA9CF687E684}" sibTransId="{068713E8-1C03-BB47-9B09-BD6995C689CC}"/>
    <dgm:cxn modelId="{DA532629-0CFD-CE46-BD1B-6E2A04B8FFE8}" type="presOf" srcId="{147B6619-BDDD-F144-99B2-545F28C0BD4A}" destId="{97F593FE-AC4D-3C46-8096-F780E36CEFFA}" srcOrd="0" destOrd="0" presId="urn:microsoft.com/office/officeart/2005/8/layout/vList2"/>
    <dgm:cxn modelId="{BFEFF130-649C-AC4B-B396-A3E7299904CF}" type="presOf" srcId="{7B277F84-30EE-2A44-AFE7-38677DA24741}" destId="{7C314D03-1923-784A-BE47-D570A5C20A1D}" srcOrd="0" destOrd="1" presId="urn:microsoft.com/office/officeart/2005/8/layout/vList2"/>
    <dgm:cxn modelId="{A517A949-5760-1B4D-BB66-B8F4BDE4FD9C}" type="presOf" srcId="{A430CBF7-D19D-7E4D-90FF-AC4740745D82}" destId="{7C314D03-1923-784A-BE47-D570A5C20A1D}" srcOrd="0" destOrd="2" presId="urn:microsoft.com/office/officeart/2005/8/layout/vList2"/>
    <dgm:cxn modelId="{71E6CB6E-27CD-2346-8506-7405C3FE7D47}" srcId="{147B6619-BDDD-F144-99B2-545F28C0BD4A}" destId="{ED54CAF7-3655-B647-9822-9122777F3375}" srcOrd="0" destOrd="0" parTransId="{C522B8DB-EBB2-B54F-8C4B-9A35A1646EB8}" sibTransId="{1D77E1A7-E86B-8242-9D0B-B27DE230AA08}"/>
    <dgm:cxn modelId="{4F02CB75-B0EA-5741-BD78-03232A7A9FD4}" type="presOf" srcId="{ED54CAF7-3655-B647-9822-9122777F3375}" destId="{6A1333CA-A535-8142-88FC-8DA77898ECA3}" srcOrd="0" destOrd="0" presId="urn:microsoft.com/office/officeart/2005/8/layout/vList2"/>
    <dgm:cxn modelId="{8BF6D4AF-7493-A142-91EC-5BAC3F7A7AA3}" srcId="{ED54CAF7-3655-B647-9822-9122777F3375}" destId="{A430CBF7-D19D-7E4D-90FF-AC4740745D82}" srcOrd="2" destOrd="0" parTransId="{C2FFA7D7-83F3-A944-96DA-D595B6721FF9}" sibTransId="{2810BF3A-121A-D545-94A5-49F0235890BB}"/>
    <dgm:cxn modelId="{2A644BC3-BCDF-2346-9880-08550C258D60}" type="presOf" srcId="{BF980F28-C5EB-504F-B638-29B14444F129}" destId="{7C314D03-1923-784A-BE47-D570A5C20A1D}" srcOrd="0" destOrd="0" presId="urn:microsoft.com/office/officeart/2005/8/layout/vList2"/>
    <dgm:cxn modelId="{CB2169DF-DEAF-054A-9B39-4FBCCFEA81F6}" srcId="{ED54CAF7-3655-B647-9822-9122777F3375}" destId="{BF980F28-C5EB-504F-B638-29B14444F129}" srcOrd="0" destOrd="0" parTransId="{02654A00-E1F1-9046-AF91-F5DE4C99933C}" sibTransId="{51B12C70-82FC-494C-9417-2D87DC5CE9B4}"/>
    <dgm:cxn modelId="{5B689F0B-EC79-7C47-AC46-2BAC5FDB2B0A}" type="presParOf" srcId="{97F593FE-AC4D-3C46-8096-F780E36CEFFA}" destId="{6A1333CA-A535-8142-88FC-8DA77898ECA3}" srcOrd="0" destOrd="0" presId="urn:microsoft.com/office/officeart/2005/8/layout/vList2"/>
    <dgm:cxn modelId="{EEAA2703-364E-A045-8533-079F8E04B2F9}" type="presParOf" srcId="{97F593FE-AC4D-3C46-8096-F780E36CEFFA}" destId="{7C314D03-1923-784A-BE47-D570A5C20A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4854C6-1937-C247-9566-0FCDBF9217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2CF0DCDA-6E3E-6146-9454-DA3D03C7A4E3}">
      <dgm:prSet/>
      <dgm:spPr/>
      <dgm:t>
        <a:bodyPr/>
        <a:lstStyle/>
        <a:p>
          <a:r>
            <a:rPr lang="en-US"/>
            <a:t>The following defines the four most-popular types of NoSQL database:</a:t>
          </a:r>
          <a:endParaRPr lang="en-IN"/>
        </a:p>
      </dgm:t>
    </dgm:pt>
    <dgm:pt modelId="{80CFBF47-8AF0-3C44-B760-19ABA0197842}" type="parTrans" cxnId="{E35A860B-B4F3-CE4A-8569-43B395BEBE9F}">
      <dgm:prSet/>
      <dgm:spPr/>
      <dgm:t>
        <a:bodyPr/>
        <a:lstStyle/>
        <a:p>
          <a:endParaRPr lang="en-GB"/>
        </a:p>
      </dgm:t>
    </dgm:pt>
    <dgm:pt modelId="{99C0DB8E-6D4D-2E4F-9F25-901502A56DC3}" type="sibTrans" cxnId="{E35A860B-B4F3-CE4A-8569-43B395BEBE9F}">
      <dgm:prSet/>
      <dgm:spPr/>
      <dgm:t>
        <a:bodyPr/>
        <a:lstStyle/>
        <a:p>
          <a:endParaRPr lang="en-GB"/>
        </a:p>
      </dgm:t>
    </dgm:pt>
    <dgm:pt modelId="{B6CB07AA-8267-224E-9C18-B5592FC2E1BF}">
      <dgm:prSet/>
      <dgm:spPr/>
      <dgm:t>
        <a:bodyPr/>
        <a:lstStyle/>
        <a:p>
          <a:r>
            <a:rPr lang="en-US" b="1" dirty="0"/>
            <a:t>Graph Databases:</a:t>
          </a:r>
          <a:r>
            <a:rPr lang="en-US" dirty="0"/>
            <a:t> Amazon Neptune, Neo4j</a:t>
          </a:r>
          <a:endParaRPr lang="en-IN" dirty="0"/>
        </a:p>
      </dgm:t>
    </dgm:pt>
    <dgm:pt modelId="{3994932F-6F3B-BF4F-9BF2-1E1FA9222746}" type="parTrans" cxnId="{757DBD52-6F9F-9F4D-A592-B97B45E1EB7D}">
      <dgm:prSet/>
      <dgm:spPr/>
      <dgm:t>
        <a:bodyPr/>
        <a:lstStyle/>
        <a:p>
          <a:endParaRPr lang="en-GB"/>
        </a:p>
      </dgm:t>
    </dgm:pt>
    <dgm:pt modelId="{565FE357-3DAA-0346-BF5D-1C167CF0A2EE}" type="sibTrans" cxnId="{757DBD52-6F9F-9F4D-A592-B97B45E1EB7D}">
      <dgm:prSet/>
      <dgm:spPr/>
      <dgm:t>
        <a:bodyPr/>
        <a:lstStyle/>
        <a:p>
          <a:endParaRPr lang="en-GB"/>
        </a:p>
      </dgm:t>
    </dgm:pt>
    <dgm:pt modelId="{C4E67B16-02DD-DC43-9002-2BE3F5ECA69E}">
      <dgm:prSet/>
      <dgm:spPr/>
      <dgm:t>
        <a:bodyPr/>
        <a:lstStyle/>
        <a:p>
          <a:r>
            <a:rPr lang="en-US" b="1" dirty="0"/>
            <a:t>Key value store: </a:t>
          </a:r>
          <a:r>
            <a:rPr lang="en-US" dirty="0"/>
            <a:t>Memcached, Redis, Coherence</a:t>
          </a:r>
          <a:endParaRPr lang="en-IN" dirty="0"/>
        </a:p>
      </dgm:t>
    </dgm:pt>
    <dgm:pt modelId="{A7C18DD1-F42E-F740-BDF1-D8CD1D105177}" type="parTrans" cxnId="{76BE06DF-CE32-CC44-A3D0-7592CA7AA7CE}">
      <dgm:prSet/>
      <dgm:spPr/>
      <dgm:t>
        <a:bodyPr/>
        <a:lstStyle/>
        <a:p>
          <a:endParaRPr lang="en-GB"/>
        </a:p>
      </dgm:t>
    </dgm:pt>
    <dgm:pt modelId="{F8F81DA9-8319-FE45-A07E-48CC24EA7222}" type="sibTrans" cxnId="{76BE06DF-CE32-CC44-A3D0-7592CA7AA7CE}">
      <dgm:prSet/>
      <dgm:spPr/>
      <dgm:t>
        <a:bodyPr/>
        <a:lstStyle/>
        <a:p>
          <a:endParaRPr lang="en-GB"/>
        </a:p>
      </dgm:t>
    </dgm:pt>
    <dgm:pt modelId="{264F02B6-0F12-6945-A4C0-5C1A5CB2AED5}">
      <dgm:prSet/>
      <dgm:spPr/>
      <dgm:t>
        <a:bodyPr/>
        <a:lstStyle/>
        <a:p>
          <a:r>
            <a:rPr lang="en-US" b="1" dirty="0"/>
            <a:t>Tabular: </a:t>
          </a:r>
          <a:r>
            <a:rPr lang="en-US" dirty="0" err="1"/>
            <a:t>Hbase</a:t>
          </a:r>
          <a:r>
            <a:rPr lang="en-US" dirty="0"/>
            <a:t>, Big Table, </a:t>
          </a:r>
          <a:r>
            <a:rPr lang="en-US" dirty="0" err="1"/>
            <a:t>Accumulo</a:t>
          </a:r>
          <a:endParaRPr lang="en-IN" dirty="0"/>
        </a:p>
      </dgm:t>
    </dgm:pt>
    <dgm:pt modelId="{56F98305-0E23-1D47-98B9-C9F40B265A04}" type="parTrans" cxnId="{048D145A-6155-4D41-A2CB-C7E96D87EEAA}">
      <dgm:prSet/>
      <dgm:spPr/>
      <dgm:t>
        <a:bodyPr/>
        <a:lstStyle/>
        <a:p>
          <a:endParaRPr lang="en-GB"/>
        </a:p>
      </dgm:t>
    </dgm:pt>
    <dgm:pt modelId="{89B98CD6-66B2-5D43-9BDD-CFC0CE1859AB}" type="sibTrans" cxnId="{048D145A-6155-4D41-A2CB-C7E96D87EEAA}">
      <dgm:prSet/>
      <dgm:spPr/>
      <dgm:t>
        <a:bodyPr/>
        <a:lstStyle/>
        <a:p>
          <a:endParaRPr lang="en-GB"/>
        </a:p>
      </dgm:t>
    </dgm:pt>
    <dgm:pt modelId="{02D95A6F-3D77-034A-AD62-933ABE0787AC}">
      <dgm:prSet/>
      <dgm:spPr/>
      <dgm:t>
        <a:bodyPr/>
        <a:lstStyle/>
        <a:p>
          <a:r>
            <a:rPr lang="en-US" b="1" dirty="0"/>
            <a:t>Document-based: </a:t>
          </a:r>
          <a:r>
            <a:rPr lang="en-US" dirty="0"/>
            <a:t>MongoDB, CouchDB, </a:t>
          </a:r>
          <a:r>
            <a:rPr lang="en-US" dirty="0" err="1"/>
            <a:t>Cloudant</a:t>
          </a:r>
          <a:r>
            <a:rPr lang="en-US" dirty="0"/>
            <a:t>			</a:t>
          </a:r>
          <a:endParaRPr lang="en-IN" dirty="0"/>
        </a:p>
      </dgm:t>
    </dgm:pt>
    <dgm:pt modelId="{C4B7F0D8-A533-CB44-91B3-BF0DE0286302}" type="parTrans" cxnId="{D07449E1-04E2-DE42-8B37-7F7F367D42E4}">
      <dgm:prSet/>
      <dgm:spPr/>
      <dgm:t>
        <a:bodyPr/>
        <a:lstStyle/>
        <a:p>
          <a:endParaRPr lang="en-GB"/>
        </a:p>
      </dgm:t>
    </dgm:pt>
    <dgm:pt modelId="{F0A60705-1BE2-5143-AD0C-F4D0C5B20182}" type="sibTrans" cxnId="{D07449E1-04E2-DE42-8B37-7F7F367D42E4}">
      <dgm:prSet/>
      <dgm:spPr/>
      <dgm:t>
        <a:bodyPr/>
        <a:lstStyle/>
        <a:p>
          <a:endParaRPr lang="en-GB"/>
        </a:p>
      </dgm:t>
    </dgm:pt>
    <dgm:pt modelId="{8AD8BC35-FBAB-BE46-BACA-DAFCA9C2381E}" type="pres">
      <dgm:prSet presAssocID="{034854C6-1937-C247-9566-0FCDBF9217EB}" presName="linear" presStyleCnt="0">
        <dgm:presLayoutVars>
          <dgm:animLvl val="lvl"/>
          <dgm:resizeHandles val="exact"/>
        </dgm:presLayoutVars>
      </dgm:prSet>
      <dgm:spPr/>
    </dgm:pt>
    <dgm:pt modelId="{AF92BFEC-3C58-0541-A3BA-4F7022DBE562}" type="pres">
      <dgm:prSet presAssocID="{2CF0DCDA-6E3E-6146-9454-DA3D03C7A4E3}" presName="parentText" presStyleLbl="node1" presStyleIdx="0" presStyleCnt="1">
        <dgm:presLayoutVars>
          <dgm:chMax val="0"/>
          <dgm:bulletEnabled val="1"/>
        </dgm:presLayoutVars>
      </dgm:prSet>
      <dgm:spPr/>
    </dgm:pt>
    <dgm:pt modelId="{193362B2-7F94-9142-AF61-974032804B55}" type="pres">
      <dgm:prSet presAssocID="{2CF0DCDA-6E3E-6146-9454-DA3D03C7A4E3}" presName="childText" presStyleLbl="revTx" presStyleIdx="0" presStyleCnt="1">
        <dgm:presLayoutVars>
          <dgm:bulletEnabled val="1"/>
        </dgm:presLayoutVars>
      </dgm:prSet>
      <dgm:spPr/>
    </dgm:pt>
  </dgm:ptLst>
  <dgm:cxnLst>
    <dgm:cxn modelId="{5DFC5306-D1C3-544C-80E6-C56B8042EEC5}" type="presOf" srcId="{B6CB07AA-8267-224E-9C18-B5592FC2E1BF}" destId="{193362B2-7F94-9142-AF61-974032804B55}" srcOrd="0" destOrd="0" presId="urn:microsoft.com/office/officeart/2005/8/layout/vList2"/>
    <dgm:cxn modelId="{E35A860B-B4F3-CE4A-8569-43B395BEBE9F}" srcId="{034854C6-1937-C247-9566-0FCDBF9217EB}" destId="{2CF0DCDA-6E3E-6146-9454-DA3D03C7A4E3}" srcOrd="0" destOrd="0" parTransId="{80CFBF47-8AF0-3C44-B760-19ABA0197842}" sibTransId="{99C0DB8E-6D4D-2E4F-9F25-901502A56DC3}"/>
    <dgm:cxn modelId="{E246E82B-19C5-1E4D-B371-9AEE912E816B}" type="presOf" srcId="{034854C6-1937-C247-9566-0FCDBF9217EB}" destId="{8AD8BC35-FBAB-BE46-BACA-DAFCA9C2381E}" srcOrd="0" destOrd="0" presId="urn:microsoft.com/office/officeart/2005/8/layout/vList2"/>
    <dgm:cxn modelId="{757DBD52-6F9F-9F4D-A592-B97B45E1EB7D}" srcId="{2CF0DCDA-6E3E-6146-9454-DA3D03C7A4E3}" destId="{B6CB07AA-8267-224E-9C18-B5592FC2E1BF}" srcOrd="0" destOrd="0" parTransId="{3994932F-6F3B-BF4F-9BF2-1E1FA9222746}" sibTransId="{565FE357-3DAA-0346-BF5D-1C167CF0A2EE}"/>
    <dgm:cxn modelId="{048D145A-6155-4D41-A2CB-C7E96D87EEAA}" srcId="{2CF0DCDA-6E3E-6146-9454-DA3D03C7A4E3}" destId="{264F02B6-0F12-6945-A4C0-5C1A5CB2AED5}" srcOrd="2" destOrd="0" parTransId="{56F98305-0E23-1D47-98B9-C9F40B265A04}" sibTransId="{89B98CD6-66B2-5D43-9BDD-CFC0CE1859AB}"/>
    <dgm:cxn modelId="{D21D757F-8CC8-E943-9EB1-4471570BDC02}" type="presOf" srcId="{264F02B6-0F12-6945-A4C0-5C1A5CB2AED5}" destId="{193362B2-7F94-9142-AF61-974032804B55}" srcOrd="0" destOrd="2" presId="urn:microsoft.com/office/officeart/2005/8/layout/vList2"/>
    <dgm:cxn modelId="{8CFB4898-E135-D24C-B993-F780545CE927}" type="presOf" srcId="{02D95A6F-3D77-034A-AD62-933ABE0787AC}" destId="{193362B2-7F94-9142-AF61-974032804B55}" srcOrd="0" destOrd="3" presId="urn:microsoft.com/office/officeart/2005/8/layout/vList2"/>
    <dgm:cxn modelId="{247679A1-5E1C-6F42-A61D-82BB8F242EC4}" type="presOf" srcId="{C4E67B16-02DD-DC43-9002-2BE3F5ECA69E}" destId="{193362B2-7F94-9142-AF61-974032804B55}" srcOrd="0" destOrd="1" presId="urn:microsoft.com/office/officeart/2005/8/layout/vList2"/>
    <dgm:cxn modelId="{EA6BA8AC-4B2D-D54B-8F39-FF41891362DE}" type="presOf" srcId="{2CF0DCDA-6E3E-6146-9454-DA3D03C7A4E3}" destId="{AF92BFEC-3C58-0541-A3BA-4F7022DBE562}" srcOrd="0" destOrd="0" presId="urn:microsoft.com/office/officeart/2005/8/layout/vList2"/>
    <dgm:cxn modelId="{76BE06DF-CE32-CC44-A3D0-7592CA7AA7CE}" srcId="{2CF0DCDA-6E3E-6146-9454-DA3D03C7A4E3}" destId="{C4E67B16-02DD-DC43-9002-2BE3F5ECA69E}" srcOrd="1" destOrd="0" parTransId="{A7C18DD1-F42E-F740-BDF1-D8CD1D105177}" sibTransId="{F8F81DA9-8319-FE45-A07E-48CC24EA7222}"/>
    <dgm:cxn modelId="{D07449E1-04E2-DE42-8B37-7F7F367D42E4}" srcId="{2CF0DCDA-6E3E-6146-9454-DA3D03C7A4E3}" destId="{02D95A6F-3D77-034A-AD62-933ABE0787AC}" srcOrd="3" destOrd="0" parTransId="{C4B7F0D8-A533-CB44-91B3-BF0DE0286302}" sibTransId="{F0A60705-1BE2-5143-AD0C-F4D0C5B20182}"/>
    <dgm:cxn modelId="{EA7153AA-DE3B-6D4C-BC79-4EEA2CB056E6}" type="presParOf" srcId="{8AD8BC35-FBAB-BE46-BACA-DAFCA9C2381E}" destId="{AF92BFEC-3C58-0541-A3BA-4F7022DBE562}" srcOrd="0" destOrd="0" presId="urn:microsoft.com/office/officeart/2005/8/layout/vList2"/>
    <dgm:cxn modelId="{A9F21C4D-F230-F74D-8BAC-ED3AFB2FE10E}" type="presParOf" srcId="{8AD8BC35-FBAB-BE46-BACA-DAFCA9C2381E}" destId="{193362B2-7F94-9142-AF61-974032804B55}"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r>
            <a:rPr lang="en-GB" dirty="0"/>
            <a:t>1. Key-Value Store</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CA940991-3C33-7C4B-9D0D-792C1F7D06B1}">
      <dgm:prSet phldrT="[Text]"/>
      <dgm:spPr/>
      <dgm:t>
        <a:bodyPr/>
        <a:lstStyle/>
        <a:p>
          <a:r>
            <a:rPr lang="en-GB" dirty="0"/>
            <a:t>2. Document Based Store NoSQL</a:t>
          </a:r>
        </a:p>
      </dgm:t>
    </dgm:pt>
    <dgm:pt modelId="{B1166AD2-C27C-FA41-9513-53720C95A06F}" type="parTrans" cxnId="{C49DD3EC-7AA5-1347-B871-4736BADC3B49}">
      <dgm:prSet/>
      <dgm:spPr/>
      <dgm:t>
        <a:bodyPr/>
        <a:lstStyle/>
        <a:p>
          <a:endParaRPr lang="en-GB"/>
        </a:p>
      </dgm:t>
    </dgm:pt>
    <dgm:pt modelId="{5B06B6D6-7CAD-7C4E-87DF-B61CF5D0F113}" type="sibTrans" cxnId="{C49DD3EC-7AA5-1347-B871-4736BADC3B49}">
      <dgm:prSet/>
      <dgm:spPr/>
      <dgm:t>
        <a:bodyPr/>
        <a:lstStyle/>
        <a:p>
          <a:endParaRPr lang="en-GB"/>
        </a:p>
      </dgm:t>
    </dgm:pt>
    <dgm:pt modelId="{1909A819-00B9-4545-8047-FAA33EB6F71A}">
      <dgm:prSet phldrT="[Text]"/>
      <dgm:spPr/>
      <dgm:t>
        <a:bodyPr/>
        <a:lstStyle/>
        <a:p>
          <a:r>
            <a:rPr lang="en-GB" dirty="0"/>
            <a:t>3. Column Based Store</a:t>
          </a:r>
        </a:p>
      </dgm:t>
    </dgm:pt>
    <dgm:pt modelId="{54721F40-20DB-BB4B-8221-56263E93DDA2}" type="parTrans" cxnId="{5CB31F14-50ED-A94F-BF81-BD15A6085D2E}">
      <dgm:prSet/>
      <dgm:spPr/>
      <dgm:t>
        <a:bodyPr/>
        <a:lstStyle/>
        <a:p>
          <a:endParaRPr lang="en-GB"/>
        </a:p>
      </dgm:t>
    </dgm:pt>
    <dgm:pt modelId="{5745D096-42C4-8A46-9BDF-83DF810D0D71}" type="sibTrans" cxnId="{5CB31F14-50ED-A94F-BF81-BD15A6085D2E}">
      <dgm:prSet/>
      <dgm:spPr/>
      <dgm:t>
        <a:bodyPr/>
        <a:lstStyle/>
        <a:p>
          <a:endParaRPr lang="en-GB"/>
        </a:p>
      </dgm:t>
    </dgm:pt>
    <dgm:pt modelId="{2433BF09-C7AE-6443-87FD-EF4172B3322C}">
      <dgm:prSet phldrT="[Text]"/>
      <dgm:spPr/>
      <dgm:t>
        <a:bodyPr/>
        <a:lstStyle/>
        <a:p>
          <a:r>
            <a:rPr lang="en-GB" dirty="0"/>
            <a:t>4. Graph Based Store</a:t>
          </a:r>
        </a:p>
      </dgm:t>
    </dgm:pt>
    <dgm:pt modelId="{4C6B48BF-F547-B24B-8C1A-6A4BA5EBA4E7}" type="parTrans" cxnId="{1D5D80E7-AF2B-F34C-BADA-D617042D5F01}">
      <dgm:prSet/>
      <dgm:spPr/>
      <dgm:t>
        <a:bodyPr/>
        <a:lstStyle/>
        <a:p>
          <a:endParaRPr lang="en-GB"/>
        </a:p>
      </dgm:t>
    </dgm:pt>
    <dgm:pt modelId="{CDEC5484-17B9-414C-AA7A-3CF87104F187}" type="sibTrans" cxnId="{1D5D80E7-AF2B-F34C-BADA-D617042D5F01}">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4"/>
      <dgm:spPr/>
    </dgm:pt>
    <dgm:pt modelId="{8FDB46EB-DC41-AA46-9C25-7C8E9B18B1D0}" type="pres">
      <dgm:prSet presAssocID="{7C8CFA15-F356-9B47-BEE1-ACD10FC402FE}" presName="parentText" presStyleLbl="node1" presStyleIdx="0" presStyleCnt="4">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4">
        <dgm:presLayoutVars>
          <dgm:bulletEnabled val="1"/>
        </dgm:presLayoutVars>
      </dgm:prSet>
      <dgm:spPr/>
    </dgm:pt>
    <dgm:pt modelId="{05E4C78E-CB89-744B-BD78-4E2F12EDF01B}" type="pres">
      <dgm:prSet presAssocID="{CAC41B95-F067-0147-A453-D2E114FD274A}" presName="spaceBetweenRectangles" presStyleCnt="0"/>
      <dgm:spPr/>
    </dgm:pt>
    <dgm:pt modelId="{D4716F58-AE84-304E-B147-058842D5963A}" type="pres">
      <dgm:prSet presAssocID="{CA940991-3C33-7C4B-9D0D-792C1F7D06B1}" presName="parentLin" presStyleCnt="0"/>
      <dgm:spPr/>
    </dgm:pt>
    <dgm:pt modelId="{51C296E2-64CB-994C-A4FF-58E7850BA5BD}" type="pres">
      <dgm:prSet presAssocID="{CA940991-3C33-7C4B-9D0D-792C1F7D06B1}" presName="parentLeftMargin" presStyleLbl="node1" presStyleIdx="0" presStyleCnt="4"/>
      <dgm:spPr/>
    </dgm:pt>
    <dgm:pt modelId="{CFA175BB-2BE4-E941-BB36-C22869A44418}" type="pres">
      <dgm:prSet presAssocID="{CA940991-3C33-7C4B-9D0D-792C1F7D06B1}" presName="parentText" presStyleLbl="node1" presStyleIdx="1" presStyleCnt="4">
        <dgm:presLayoutVars>
          <dgm:chMax val="0"/>
          <dgm:bulletEnabled val="1"/>
        </dgm:presLayoutVars>
      </dgm:prSet>
      <dgm:spPr/>
    </dgm:pt>
    <dgm:pt modelId="{CB1D602D-CA7A-3F47-9A0F-33042606B318}" type="pres">
      <dgm:prSet presAssocID="{CA940991-3C33-7C4B-9D0D-792C1F7D06B1}" presName="negativeSpace" presStyleCnt="0"/>
      <dgm:spPr/>
    </dgm:pt>
    <dgm:pt modelId="{059BF600-92FD-8A4F-A66B-E46379E3ED24}" type="pres">
      <dgm:prSet presAssocID="{CA940991-3C33-7C4B-9D0D-792C1F7D06B1}" presName="childText" presStyleLbl="conFgAcc1" presStyleIdx="1" presStyleCnt="4">
        <dgm:presLayoutVars>
          <dgm:bulletEnabled val="1"/>
        </dgm:presLayoutVars>
      </dgm:prSet>
      <dgm:spPr/>
    </dgm:pt>
    <dgm:pt modelId="{217269E3-3D18-2D47-B866-430C492959DD}" type="pres">
      <dgm:prSet presAssocID="{5B06B6D6-7CAD-7C4E-87DF-B61CF5D0F113}" presName="spaceBetweenRectangles" presStyleCnt="0"/>
      <dgm:spPr/>
    </dgm:pt>
    <dgm:pt modelId="{E0AD3B8F-D2A2-124E-9A80-D0722F4198E7}" type="pres">
      <dgm:prSet presAssocID="{1909A819-00B9-4545-8047-FAA33EB6F71A}" presName="parentLin" presStyleCnt="0"/>
      <dgm:spPr/>
    </dgm:pt>
    <dgm:pt modelId="{82969199-B747-4A45-9045-F5A6CB1CF2DF}" type="pres">
      <dgm:prSet presAssocID="{1909A819-00B9-4545-8047-FAA33EB6F71A}" presName="parentLeftMargin" presStyleLbl="node1" presStyleIdx="1" presStyleCnt="4"/>
      <dgm:spPr/>
    </dgm:pt>
    <dgm:pt modelId="{15E9E337-DFAA-BF46-A865-53B26BBDDCE6}" type="pres">
      <dgm:prSet presAssocID="{1909A819-00B9-4545-8047-FAA33EB6F71A}" presName="parentText" presStyleLbl="node1" presStyleIdx="2" presStyleCnt="4">
        <dgm:presLayoutVars>
          <dgm:chMax val="0"/>
          <dgm:bulletEnabled val="1"/>
        </dgm:presLayoutVars>
      </dgm:prSet>
      <dgm:spPr/>
    </dgm:pt>
    <dgm:pt modelId="{EE19FB93-5FEE-EE48-8FDC-3CF8B97DAA5F}" type="pres">
      <dgm:prSet presAssocID="{1909A819-00B9-4545-8047-FAA33EB6F71A}" presName="negativeSpace" presStyleCnt="0"/>
      <dgm:spPr/>
    </dgm:pt>
    <dgm:pt modelId="{C9FA8C4A-8ABB-874E-AF20-B1430113195E}" type="pres">
      <dgm:prSet presAssocID="{1909A819-00B9-4545-8047-FAA33EB6F71A}" presName="childText" presStyleLbl="conFgAcc1" presStyleIdx="2" presStyleCnt="4">
        <dgm:presLayoutVars>
          <dgm:bulletEnabled val="1"/>
        </dgm:presLayoutVars>
      </dgm:prSet>
      <dgm:spPr/>
    </dgm:pt>
    <dgm:pt modelId="{0AA6A71C-42B6-EF4C-81B8-FF6FC2722036}" type="pres">
      <dgm:prSet presAssocID="{5745D096-42C4-8A46-9BDF-83DF810D0D71}" presName="spaceBetweenRectangles" presStyleCnt="0"/>
      <dgm:spPr/>
    </dgm:pt>
    <dgm:pt modelId="{5B970B83-710E-1B43-9932-9FDA5FDC87D1}" type="pres">
      <dgm:prSet presAssocID="{2433BF09-C7AE-6443-87FD-EF4172B3322C}" presName="parentLin" presStyleCnt="0"/>
      <dgm:spPr/>
    </dgm:pt>
    <dgm:pt modelId="{75E0E1A4-9F04-B343-A126-B4C771C4FB23}" type="pres">
      <dgm:prSet presAssocID="{2433BF09-C7AE-6443-87FD-EF4172B3322C}" presName="parentLeftMargin" presStyleLbl="node1" presStyleIdx="2" presStyleCnt="4"/>
      <dgm:spPr/>
    </dgm:pt>
    <dgm:pt modelId="{73256D84-CC7C-6F43-848F-101D54B27496}" type="pres">
      <dgm:prSet presAssocID="{2433BF09-C7AE-6443-87FD-EF4172B3322C}" presName="parentText" presStyleLbl="node1" presStyleIdx="3" presStyleCnt="4">
        <dgm:presLayoutVars>
          <dgm:chMax val="0"/>
          <dgm:bulletEnabled val="1"/>
        </dgm:presLayoutVars>
      </dgm:prSet>
      <dgm:spPr/>
    </dgm:pt>
    <dgm:pt modelId="{A7D8F222-81E6-0442-803D-EB6A58883435}" type="pres">
      <dgm:prSet presAssocID="{2433BF09-C7AE-6443-87FD-EF4172B3322C}" presName="negativeSpace" presStyleCnt="0"/>
      <dgm:spPr/>
    </dgm:pt>
    <dgm:pt modelId="{B0C8F402-3F3A-D943-A225-D1F87864EF3C}" type="pres">
      <dgm:prSet presAssocID="{2433BF09-C7AE-6443-87FD-EF4172B3322C}" presName="childText" presStyleLbl="conFgAcc1" presStyleIdx="3" presStyleCnt="4">
        <dgm:presLayoutVars>
          <dgm:bulletEnabled val="1"/>
        </dgm:presLayoutVars>
      </dgm:prSet>
      <dgm:spPr/>
    </dgm:pt>
  </dgm:ptLst>
  <dgm:cxnLst>
    <dgm:cxn modelId="{5CB31F14-50ED-A94F-BF81-BD15A6085D2E}" srcId="{FF59781C-E7DD-1E46-8347-C6ADD1D6F6D2}" destId="{1909A819-00B9-4545-8047-FAA33EB6F71A}" srcOrd="2" destOrd="0" parTransId="{54721F40-20DB-BB4B-8221-56263E93DDA2}" sibTransId="{5745D096-42C4-8A46-9BDF-83DF810D0D71}"/>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05F25849-4C7E-5046-8C9B-F7EBD51ACC81}" type="presOf" srcId="{2433BF09-C7AE-6443-87FD-EF4172B3322C}" destId="{75E0E1A4-9F04-B343-A126-B4C771C4FB23}" srcOrd="0" destOrd="0" presId="urn:microsoft.com/office/officeart/2005/8/layout/list1"/>
    <dgm:cxn modelId="{D3A8266A-BAA2-8943-ADB8-B32AF8E4A268}" type="presOf" srcId="{CA940991-3C33-7C4B-9D0D-792C1F7D06B1}" destId="{CFA175BB-2BE4-E941-BB36-C22869A44418}" srcOrd="1" destOrd="0" presId="urn:microsoft.com/office/officeart/2005/8/layout/list1"/>
    <dgm:cxn modelId="{78CD0887-A2DB-A047-B549-7C3EB33EAE87}" type="presOf" srcId="{1909A819-00B9-4545-8047-FAA33EB6F71A}" destId="{15E9E337-DFAA-BF46-A865-53B26BBDDCE6}" srcOrd="1" destOrd="0"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30099B87-394F-364B-9F7D-CBFC25EDBB21}" type="presOf" srcId="{CA940991-3C33-7C4B-9D0D-792C1F7D06B1}" destId="{51C296E2-64CB-994C-A4FF-58E7850BA5BD}" srcOrd="0" destOrd="0" presId="urn:microsoft.com/office/officeart/2005/8/layout/list1"/>
    <dgm:cxn modelId="{EAF337A7-CB6F-DA4D-8665-D6F167684615}" type="presOf" srcId="{2433BF09-C7AE-6443-87FD-EF4172B3322C}" destId="{73256D84-CC7C-6F43-848F-101D54B27496}" srcOrd="1" destOrd="0" presId="urn:microsoft.com/office/officeart/2005/8/layout/list1"/>
    <dgm:cxn modelId="{D5460CD3-71D2-A84D-99FB-6B4EEEEEEABE}" type="presOf" srcId="{1909A819-00B9-4545-8047-FAA33EB6F71A}" destId="{82969199-B747-4A45-9045-F5A6CB1CF2DF}" srcOrd="0" destOrd="0" presId="urn:microsoft.com/office/officeart/2005/8/layout/list1"/>
    <dgm:cxn modelId="{1D5D80E7-AF2B-F34C-BADA-D617042D5F01}" srcId="{FF59781C-E7DD-1E46-8347-C6ADD1D6F6D2}" destId="{2433BF09-C7AE-6443-87FD-EF4172B3322C}" srcOrd="3" destOrd="0" parTransId="{4C6B48BF-F547-B24B-8C1A-6A4BA5EBA4E7}" sibTransId="{CDEC5484-17B9-414C-AA7A-3CF87104F187}"/>
    <dgm:cxn modelId="{C49DD3EC-7AA5-1347-B871-4736BADC3B49}" srcId="{FF59781C-E7DD-1E46-8347-C6ADD1D6F6D2}" destId="{CA940991-3C33-7C4B-9D0D-792C1F7D06B1}" srcOrd="1" destOrd="0" parTransId="{B1166AD2-C27C-FA41-9513-53720C95A06F}" sibTransId="{5B06B6D6-7CAD-7C4E-87DF-B61CF5D0F113}"/>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 modelId="{436F0AEB-4146-1A45-8B3B-DA297B169A4B}" type="presParOf" srcId="{02C67877-5CD3-224D-A222-C51FE0E81827}" destId="{05E4C78E-CB89-744B-BD78-4E2F12EDF01B}" srcOrd="3" destOrd="0" presId="urn:microsoft.com/office/officeart/2005/8/layout/list1"/>
    <dgm:cxn modelId="{9FC3AD97-9407-A34C-91D1-F7C6A3B9A2A7}" type="presParOf" srcId="{02C67877-5CD3-224D-A222-C51FE0E81827}" destId="{D4716F58-AE84-304E-B147-058842D5963A}" srcOrd="4" destOrd="0" presId="urn:microsoft.com/office/officeart/2005/8/layout/list1"/>
    <dgm:cxn modelId="{DC9987F5-A190-174C-9D96-725D630A0CEF}" type="presParOf" srcId="{D4716F58-AE84-304E-B147-058842D5963A}" destId="{51C296E2-64CB-994C-A4FF-58E7850BA5BD}" srcOrd="0" destOrd="0" presId="urn:microsoft.com/office/officeart/2005/8/layout/list1"/>
    <dgm:cxn modelId="{9DA127C4-03F0-C44B-95EA-A156D31F454D}" type="presParOf" srcId="{D4716F58-AE84-304E-B147-058842D5963A}" destId="{CFA175BB-2BE4-E941-BB36-C22869A44418}" srcOrd="1" destOrd="0" presId="urn:microsoft.com/office/officeart/2005/8/layout/list1"/>
    <dgm:cxn modelId="{E741776E-AF0C-F14F-83E6-D02FFCA420A2}" type="presParOf" srcId="{02C67877-5CD3-224D-A222-C51FE0E81827}" destId="{CB1D602D-CA7A-3F47-9A0F-33042606B318}" srcOrd="5" destOrd="0" presId="urn:microsoft.com/office/officeart/2005/8/layout/list1"/>
    <dgm:cxn modelId="{02B9C84E-54F0-6742-99F9-2CC16F0E39E7}" type="presParOf" srcId="{02C67877-5CD3-224D-A222-C51FE0E81827}" destId="{059BF600-92FD-8A4F-A66B-E46379E3ED24}" srcOrd="6" destOrd="0" presId="urn:microsoft.com/office/officeart/2005/8/layout/list1"/>
    <dgm:cxn modelId="{529A6276-5A94-BB4C-8217-BAD21A64F429}" type="presParOf" srcId="{02C67877-5CD3-224D-A222-C51FE0E81827}" destId="{217269E3-3D18-2D47-B866-430C492959DD}" srcOrd="7" destOrd="0" presId="urn:microsoft.com/office/officeart/2005/8/layout/list1"/>
    <dgm:cxn modelId="{EDB6F295-AD90-124A-8BA2-D133AD26C6E4}" type="presParOf" srcId="{02C67877-5CD3-224D-A222-C51FE0E81827}" destId="{E0AD3B8F-D2A2-124E-9A80-D0722F4198E7}" srcOrd="8" destOrd="0" presId="urn:microsoft.com/office/officeart/2005/8/layout/list1"/>
    <dgm:cxn modelId="{EE549D6F-969A-A84C-96B1-264B2224B5F7}" type="presParOf" srcId="{E0AD3B8F-D2A2-124E-9A80-D0722F4198E7}" destId="{82969199-B747-4A45-9045-F5A6CB1CF2DF}" srcOrd="0" destOrd="0" presId="urn:microsoft.com/office/officeart/2005/8/layout/list1"/>
    <dgm:cxn modelId="{17B8B160-25A0-0B4D-A8BE-1A263046C88E}" type="presParOf" srcId="{E0AD3B8F-D2A2-124E-9A80-D0722F4198E7}" destId="{15E9E337-DFAA-BF46-A865-53B26BBDDCE6}" srcOrd="1" destOrd="0" presId="urn:microsoft.com/office/officeart/2005/8/layout/list1"/>
    <dgm:cxn modelId="{9A8213D2-ACA9-594E-8530-AFA5702323F6}" type="presParOf" srcId="{02C67877-5CD3-224D-A222-C51FE0E81827}" destId="{EE19FB93-5FEE-EE48-8FDC-3CF8B97DAA5F}" srcOrd="9" destOrd="0" presId="urn:microsoft.com/office/officeart/2005/8/layout/list1"/>
    <dgm:cxn modelId="{A43DE3FE-2483-6741-BB68-14F09A40E9C5}" type="presParOf" srcId="{02C67877-5CD3-224D-A222-C51FE0E81827}" destId="{C9FA8C4A-8ABB-874E-AF20-B1430113195E}" srcOrd="10" destOrd="0" presId="urn:microsoft.com/office/officeart/2005/8/layout/list1"/>
    <dgm:cxn modelId="{554EA1A3-D59B-2E42-91B9-4C828F3C5CF8}" type="presParOf" srcId="{02C67877-5CD3-224D-A222-C51FE0E81827}" destId="{0AA6A71C-42B6-EF4C-81B8-FF6FC2722036}" srcOrd="11" destOrd="0" presId="urn:microsoft.com/office/officeart/2005/8/layout/list1"/>
    <dgm:cxn modelId="{50803078-C5BE-654B-ACA1-08042A1795AD}" type="presParOf" srcId="{02C67877-5CD3-224D-A222-C51FE0E81827}" destId="{5B970B83-710E-1B43-9932-9FDA5FDC87D1}" srcOrd="12" destOrd="0" presId="urn:microsoft.com/office/officeart/2005/8/layout/list1"/>
    <dgm:cxn modelId="{413DE810-168E-0D44-B83F-EAC123508174}" type="presParOf" srcId="{5B970B83-710E-1B43-9932-9FDA5FDC87D1}" destId="{75E0E1A4-9F04-B343-A126-B4C771C4FB23}" srcOrd="0" destOrd="0" presId="urn:microsoft.com/office/officeart/2005/8/layout/list1"/>
    <dgm:cxn modelId="{7BDF6A7B-DEFB-674A-BDEF-30BD1F106C92}" type="presParOf" srcId="{5B970B83-710E-1B43-9932-9FDA5FDC87D1}" destId="{73256D84-CC7C-6F43-848F-101D54B27496}" srcOrd="1" destOrd="0" presId="urn:microsoft.com/office/officeart/2005/8/layout/list1"/>
    <dgm:cxn modelId="{3190B80D-43F4-B046-BB93-7E0C6B47AA04}" type="presParOf" srcId="{02C67877-5CD3-224D-A222-C51FE0E81827}" destId="{A7D8F222-81E6-0442-803D-EB6A58883435}" srcOrd="13" destOrd="0" presId="urn:microsoft.com/office/officeart/2005/8/layout/list1"/>
    <dgm:cxn modelId="{408F2646-BDC7-9042-B365-A5A123F86FC6}" type="presParOf" srcId="{02C67877-5CD3-224D-A222-C51FE0E81827}" destId="{B0C8F402-3F3A-D943-A225-D1F87864EF3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1. Key-Value Store</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dgm:spPr/>
      <dgm:t>
        <a:bodyPr/>
        <a:lstStyle/>
        <a:p>
          <a:pPr algn="just"/>
          <a:r>
            <a:rPr lang="en-GB" dirty="0"/>
            <a:t>It simply uses the key value to store data in the database. The key in the key-value pair must be unique. </a:t>
          </a:r>
        </a:p>
      </dgm:t>
    </dgm:pt>
    <dgm:pt modelId="{25013242-7E56-B04C-BF36-6354652765AF}" type="parTrans" cxnId="{CAF412DF-68C2-2B4A-97B0-257F99D884CF}">
      <dgm:prSet/>
      <dgm:spPr/>
      <dgm:t>
        <a:bodyPr/>
        <a:lstStyle/>
        <a:p>
          <a:endParaRPr lang="en-GB"/>
        </a:p>
      </dgm:t>
    </dgm:pt>
    <dgm:pt modelId="{6E159051-682B-6340-BA78-D9AA9A733C69}" type="sibTrans" cxnId="{CAF412DF-68C2-2B4A-97B0-257F99D884CF}">
      <dgm:prSet/>
      <dgm:spPr/>
      <dgm:t>
        <a:bodyPr/>
        <a:lstStyle/>
        <a:p>
          <a:endParaRPr lang="en-GB"/>
        </a:p>
      </dgm:t>
    </dgm:pt>
    <dgm:pt modelId="{B981B5BA-EB8B-1249-BD74-7F599D0672BB}">
      <dgm:prSet phldrT="[Text]"/>
      <dgm:spPr/>
      <dgm:t>
        <a:bodyPr/>
        <a:lstStyle/>
        <a:p>
          <a:pPr algn="just"/>
          <a:r>
            <a:rPr lang="en-GB" dirty="0"/>
            <a:t>The rules set for what the key can be the length for the size of the key depends on the database to the database. For example, in Redis, the maximum size for Key is 512mb. Even the empty string is a valid key.</a:t>
          </a:r>
        </a:p>
      </dgm:t>
    </dgm:pt>
    <dgm:pt modelId="{19D9E6B3-41D5-3745-9E67-AB431BA7304C}" type="parTrans" cxnId="{C9D884DC-BD92-D24F-9901-E14772E33E78}">
      <dgm:prSet/>
      <dgm:spPr/>
      <dgm:t>
        <a:bodyPr/>
        <a:lstStyle/>
        <a:p>
          <a:endParaRPr lang="en-GB"/>
        </a:p>
      </dgm:t>
    </dgm:pt>
    <dgm:pt modelId="{0E5A3B5E-6E86-5F4C-8CCC-48AF72F62F6C}" type="sibTrans" cxnId="{C9D884DC-BD92-D24F-9901-E14772E33E78}">
      <dgm:prSet/>
      <dgm:spPr/>
      <dgm:t>
        <a:bodyPr/>
        <a:lstStyle/>
        <a:p>
          <a:endParaRPr lang="en-GB"/>
        </a:p>
      </dgm:t>
    </dgm:pt>
    <dgm:pt modelId="{5F1B8E80-E906-A541-B402-FB8D11EFFEAA}">
      <dgm:prSet phldrT="[Text]"/>
      <dgm:spPr/>
      <dgm:t>
        <a:bodyPr/>
        <a:lstStyle/>
        <a:p>
          <a:pPr algn="just"/>
          <a:r>
            <a:rPr lang="en-GB" dirty="0"/>
            <a:t>The size of the key is important here as a long key can cause performance issues whereas a too short a key can cause readability issues. </a:t>
          </a:r>
        </a:p>
      </dgm:t>
    </dgm:pt>
    <dgm:pt modelId="{B278049E-5490-624E-B9FC-3068DB149B41}" type="parTrans" cxnId="{5802A043-0BC8-3C49-87C1-AAF1AD5EA8C7}">
      <dgm:prSet/>
      <dgm:spPr/>
      <dgm:t>
        <a:bodyPr/>
        <a:lstStyle/>
        <a:p>
          <a:endParaRPr lang="en-GB"/>
        </a:p>
      </dgm:t>
    </dgm:pt>
    <dgm:pt modelId="{EB9ED0D8-9609-8641-9C6A-2BE3C64CC95D}" type="sibTrans" cxnId="{5802A043-0BC8-3C49-87C1-AAF1AD5EA8C7}">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BB116704-48D3-304E-80EA-8950526A83A4}" type="presOf" srcId="{5F1B8E80-E906-A541-B402-FB8D11EFFEAA}" destId="{783A4181-7F22-CD48-8681-AD06C02B2C1F}" srcOrd="0" destOrd="2" presId="urn:microsoft.com/office/officeart/2005/8/layout/list1"/>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5802A043-0BC8-3C49-87C1-AAF1AD5EA8C7}" srcId="{7C8CFA15-F356-9B47-BEE1-ACD10FC402FE}" destId="{5F1B8E80-E906-A541-B402-FB8D11EFFEAA}" srcOrd="2" destOrd="0" parTransId="{B278049E-5490-624E-B9FC-3068DB149B41}" sibTransId="{EB9ED0D8-9609-8641-9C6A-2BE3C64CC95D}"/>
    <dgm:cxn modelId="{BE83946E-7A5E-E447-9368-B53449946610}" type="presOf" srcId="{6F4A388B-9014-2442-952A-555B1774C6ED}" destId="{783A4181-7F22-CD48-8681-AD06C02B2C1F}" srcOrd="0" destOrd="0" presId="urn:microsoft.com/office/officeart/2005/8/layout/list1"/>
    <dgm:cxn modelId="{4C182356-52CA-3E42-859C-2DF74BF5A023}" type="presOf" srcId="{B981B5BA-EB8B-1249-BD74-7F599D0672BB}" destId="{783A4181-7F22-CD48-8681-AD06C02B2C1F}" srcOrd="0" destOrd="1"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C9D884DC-BD92-D24F-9901-E14772E33E78}" srcId="{7C8CFA15-F356-9B47-BEE1-ACD10FC402FE}" destId="{B981B5BA-EB8B-1249-BD74-7F599D0672BB}" srcOrd="1" destOrd="0" parTransId="{19D9E6B3-41D5-3745-9E67-AB431BA7304C}" sibTransId="{0E5A3B5E-6E86-5F4C-8CCC-48AF72F62F6C}"/>
    <dgm:cxn modelId="{CAF412DF-68C2-2B4A-97B0-257F99D884CF}" srcId="{7C8CFA15-F356-9B47-BEE1-ACD10FC402FE}" destId="{6F4A388B-9014-2442-952A-555B1774C6ED}" srcOrd="0"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1. Key-Value Store Conti…</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dgm:spPr/>
      <dgm:t>
        <a:bodyPr/>
        <a:lstStyle/>
        <a:p>
          <a:pPr algn="just"/>
          <a:r>
            <a:rPr lang="en-GB" dirty="0"/>
            <a:t>The value in the key-value pair can be anything from a String to an image. You can also specify the data type of the value here.
The key-value database model can be useful for storing data on Ecommerce like product categories, product details, etc. These are extensively used in big data analytics.</a:t>
          </a:r>
        </a:p>
      </dgm:t>
    </dgm:pt>
    <dgm:pt modelId="{25013242-7E56-B04C-BF36-6354652765AF}" type="parTrans" cxnId="{CAF412DF-68C2-2B4A-97B0-257F99D884CF}">
      <dgm:prSet/>
      <dgm:spPr/>
      <dgm:t>
        <a:bodyPr/>
        <a:lstStyle/>
        <a:p>
          <a:endParaRPr lang="en-GB"/>
        </a:p>
      </dgm:t>
    </dgm:pt>
    <dgm:pt modelId="{6E159051-682B-6340-BA78-D9AA9A733C69}" type="sibTrans" cxnId="{CAF412DF-68C2-2B4A-97B0-257F99D884CF}">
      <dgm:prSet/>
      <dgm:spPr/>
      <dgm:t>
        <a:bodyPr/>
        <a:lstStyle/>
        <a:p>
          <a:endParaRPr lang="en-GB"/>
        </a:p>
      </dgm:t>
    </dgm:pt>
    <dgm:pt modelId="{6C4217E2-C075-1D4B-96C4-C8915B45A192}">
      <dgm:prSet/>
      <dgm:spPr/>
      <dgm:t>
        <a:bodyPr/>
        <a:lstStyle/>
        <a:p>
          <a:pPr algn="just"/>
          <a:r>
            <a:rPr lang="en-GB"/>
            <a:t>We can even store complete URLs as the URL name can be the key and the actual URL as value. Examples of databases applying Key-Value pairs are Oracle NoSQL database and Redis.</a:t>
          </a:r>
          <a:endParaRPr lang="en-GB" dirty="0"/>
        </a:p>
      </dgm:t>
    </dgm:pt>
    <dgm:pt modelId="{C1B48E75-65C1-AB49-85DE-FBC387065B21}" type="parTrans" cxnId="{A79818DA-454A-8248-9728-7A2819428964}">
      <dgm:prSet/>
      <dgm:spPr/>
      <dgm:t>
        <a:bodyPr/>
        <a:lstStyle/>
        <a:p>
          <a:endParaRPr lang="en-GB"/>
        </a:p>
      </dgm:t>
    </dgm:pt>
    <dgm:pt modelId="{F65C8156-956B-B141-8379-DD9783D2B50D}" type="sibTrans" cxnId="{A79818DA-454A-8248-9728-7A2819428964}">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5F1FAE69-5D6B-2645-A265-79D1B40EF951}" type="presOf" srcId="{6C4217E2-C075-1D4B-96C4-C8915B45A192}" destId="{783A4181-7F22-CD48-8681-AD06C02B2C1F}" srcOrd="0" destOrd="1" presId="urn:microsoft.com/office/officeart/2005/8/layout/list1"/>
    <dgm:cxn modelId="{BE83946E-7A5E-E447-9368-B53449946610}" type="presOf" srcId="{6F4A388B-9014-2442-952A-555B1774C6ED}" destId="{783A4181-7F22-CD48-8681-AD06C02B2C1F}" srcOrd="0" destOrd="0"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A79818DA-454A-8248-9728-7A2819428964}" srcId="{7C8CFA15-F356-9B47-BEE1-ACD10FC402FE}" destId="{6C4217E2-C075-1D4B-96C4-C8915B45A192}" srcOrd="1" destOrd="0" parTransId="{C1B48E75-65C1-AB49-85DE-FBC387065B21}" sibTransId="{F65C8156-956B-B141-8379-DD9783D2B50D}"/>
    <dgm:cxn modelId="{CAF412DF-68C2-2B4A-97B0-257F99D884CF}" srcId="{7C8CFA15-F356-9B47-BEE1-ACD10FC402FE}" destId="{6F4A388B-9014-2442-952A-555B1774C6ED}" srcOrd="0"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2. Document Based Store NoSQL</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dgm:spPr/>
      <dgm:t>
        <a:bodyPr/>
        <a:lstStyle/>
        <a:p>
          <a:pPr algn="just"/>
          <a:r>
            <a:rPr lang="en-IN" b="0" i="0" dirty="0"/>
            <a:t>In this type of database, the record and its associated data are stored in a single document. So this model is not completely unstructured, but it is a kind of Semi-structured data.</a:t>
          </a:r>
          <a:endParaRPr lang="en-GB" dirty="0"/>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BB8B2D03-A07C-7348-B922-41D03C7D47DD}">
      <dgm:prSet/>
      <dgm:spPr/>
      <dgm:t>
        <a:bodyPr/>
        <a:lstStyle/>
        <a:p>
          <a:pPr algn="just">
            <a:buFont typeface="Arial" panose="020B0604020202020204" pitchFamily="34" charset="0"/>
            <a:buChar char="•"/>
          </a:pPr>
          <a:r>
            <a:rPr lang="en-IN" b="0" i="0" dirty="0"/>
            <a:t>The difference between a document and Key value pair is that in document type storage is that in this type encoding is provided while storing the data in documents, it can be XML encoding or JSON encoding.</a:t>
          </a:r>
        </a:p>
      </dgm:t>
    </dgm:pt>
    <dgm:pt modelId="{F3BCC385-E8A1-764B-AF7F-45AFC17FBB8F}" type="parTrans" cxnId="{75B7FBB0-A22B-0647-97E7-B75570530758}">
      <dgm:prSet/>
      <dgm:spPr/>
      <dgm:t>
        <a:bodyPr/>
        <a:lstStyle/>
        <a:p>
          <a:endParaRPr lang="en-GB"/>
        </a:p>
      </dgm:t>
    </dgm:pt>
    <dgm:pt modelId="{5533DF33-0D12-FC44-880C-63B1DEF09F2E}" type="sibTrans" cxnId="{75B7FBB0-A22B-0647-97E7-B75570530758}">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BE83946E-7A5E-E447-9368-B53449946610}" type="presOf" srcId="{6F4A388B-9014-2442-952A-555B1774C6ED}" destId="{783A4181-7F22-CD48-8681-AD06C02B2C1F}" srcOrd="0" destOrd="0"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75B7FBB0-A22B-0647-97E7-B75570530758}" srcId="{7C8CFA15-F356-9B47-BEE1-ACD10FC402FE}" destId="{BB8B2D03-A07C-7348-B922-41D03C7D47DD}" srcOrd="1" destOrd="0" parTransId="{F3BCC385-E8A1-764B-AF7F-45AFC17FBB8F}" sibTransId="{5533DF33-0D12-FC44-880C-63B1DEF09F2E}"/>
    <dgm:cxn modelId="{CAF412DF-68C2-2B4A-97B0-257F99D884CF}" srcId="{7C8CFA15-F356-9B47-BEE1-ACD10FC402FE}" destId="{6F4A388B-9014-2442-952A-555B1774C6ED}" srcOrd="0" destOrd="0" parTransId="{25013242-7E56-B04C-BF36-6354652765AF}" sibTransId="{6E159051-682B-6340-BA78-D9AA9A733C69}"/>
    <dgm:cxn modelId="{1E54E4F3-2D6B-1146-B8AA-5BDE15649DC1}" type="presOf" srcId="{BB8B2D03-A07C-7348-B922-41D03C7D47DD}" destId="{783A4181-7F22-CD48-8681-AD06C02B2C1F}" srcOrd="0" destOrd="1" presId="urn:microsoft.com/office/officeart/2005/8/layout/list1"/>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2. Document Based Store NoSQL Conti…</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dgm:spPr/>
      <dgm:t>
        <a:bodyPr/>
        <a:lstStyle/>
        <a:p>
          <a:pPr algn="just"/>
          <a:r>
            <a:rPr lang="en-IN" b="0" i="0"/>
            <a:t>The below example shows a document that can be stored in a document database but with a different encoding. Let’s look at the XML example.</a:t>
          </a:r>
          <a:endParaRPr lang="en-GB" dirty="0"/>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BE83946E-7A5E-E447-9368-B53449946610}" type="presOf" srcId="{6F4A388B-9014-2442-952A-555B1774C6ED}" destId="{783A4181-7F22-CD48-8681-AD06C02B2C1F}" srcOrd="0" destOrd="0"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CAF412DF-68C2-2B4A-97B0-257F99D884CF}" srcId="{7C8CFA15-F356-9B47-BEE1-ACD10FC402FE}" destId="{6F4A388B-9014-2442-952A-555B1774C6ED}" srcOrd="0"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2. Document Based Store NoSQL Conti…</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dgm:spPr/>
      <dgm:t>
        <a:bodyPr/>
        <a:lstStyle/>
        <a:p>
          <a:pPr algn="just"/>
          <a:r>
            <a:rPr lang="en-US"/>
            <a:t>The difference between conventional databases and document-based databases is that data here is not stored in tables like conventional databases but are stored in documents.</a:t>
          </a:r>
          <a:endParaRPr lang="en-GB" dirty="0"/>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CB020681-396F-D446-8239-E271A2C8FC7D}">
      <dgm:prSet/>
      <dgm:spPr/>
      <dgm:t>
        <a:bodyPr/>
        <a:lstStyle/>
        <a:p>
          <a:pPr algn="just"/>
          <a:r>
            <a:rPr lang="en-US" dirty="0"/>
            <a:t>The examples of databases using the above data model are MongoDB and Couchbase. These types of databases are used extensively especially in big data analysis.</a:t>
          </a:r>
        </a:p>
      </dgm:t>
    </dgm:pt>
    <dgm:pt modelId="{5E386C8C-417E-5C45-A95E-93990305E547}" type="parTrans" cxnId="{DA8DBE7F-E482-5C4C-A6CE-D42A77315EF3}">
      <dgm:prSet/>
      <dgm:spPr/>
      <dgm:t>
        <a:bodyPr/>
        <a:lstStyle/>
        <a:p>
          <a:endParaRPr lang="en-GB"/>
        </a:p>
      </dgm:t>
    </dgm:pt>
    <dgm:pt modelId="{065B8AF0-0C29-CD47-8EAB-ED2C9B1F6549}" type="sibTrans" cxnId="{DA8DBE7F-E482-5C4C-A6CE-D42A77315EF3}">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BE83946E-7A5E-E447-9368-B53449946610}" type="presOf" srcId="{6F4A388B-9014-2442-952A-555B1774C6ED}" destId="{783A4181-7F22-CD48-8681-AD06C02B2C1F}" srcOrd="0" destOrd="0" presId="urn:microsoft.com/office/officeart/2005/8/layout/list1"/>
    <dgm:cxn modelId="{DA8DBE7F-E482-5C4C-A6CE-D42A77315EF3}" srcId="{7C8CFA15-F356-9B47-BEE1-ACD10FC402FE}" destId="{CB020681-396F-D446-8239-E271A2C8FC7D}" srcOrd="1" destOrd="0" parTransId="{5E386C8C-417E-5C45-A95E-93990305E547}" sibTransId="{065B8AF0-0C29-CD47-8EAB-ED2C9B1F6549}"/>
    <dgm:cxn modelId="{34EA0C87-CE9D-F74D-B9D3-DA19C918EF55}" srcId="{FF59781C-E7DD-1E46-8347-C6ADD1D6F6D2}" destId="{7C8CFA15-F356-9B47-BEE1-ACD10FC402FE}" srcOrd="0" destOrd="0" parTransId="{BB82CB2F-DAC2-604E-9706-E5643718B968}" sibTransId="{CAC41B95-F067-0147-A453-D2E114FD274A}"/>
    <dgm:cxn modelId="{CAF412DF-68C2-2B4A-97B0-257F99D884CF}" srcId="{7C8CFA15-F356-9B47-BEE1-ACD10FC402FE}" destId="{6F4A388B-9014-2442-952A-555B1774C6ED}" srcOrd="0" destOrd="0" parTransId="{25013242-7E56-B04C-BF36-6354652765AF}" sibTransId="{6E159051-682B-6340-BA78-D9AA9A733C69}"/>
    <dgm:cxn modelId="{3D2414F7-66EC-1D4B-980D-38B0966A4E51}" type="presOf" srcId="{CB020681-396F-D446-8239-E271A2C8FC7D}" destId="{783A4181-7F22-CD48-8681-AD06C02B2C1F}" srcOrd="0" destOrd="1" presId="urn:microsoft.com/office/officeart/2005/8/layout/list1"/>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custT="1"/>
      <dgm:spPr/>
      <dgm:t>
        <a:bodyPr/>
        <a:lstStyle/>
        <a:p>
          <a:pPr algn="just"/>
          <a:r>
            <a:rPr lang="en-GB" sz="2400" dirty="0"/>
            <a:t>3. Column Based Store</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custT="1"/>
      <dgm:spPr/>
      <dgm:t>
        <a:bodyPr/>
        <a:lstStyle/>
        <a:p>
          <a:pPr algn="just"/>
          <a:r>
            <a:rPr lang="en-US" sz="2000" dirty="0"/>
            <a:t>The focus is on columns rather than rows as data is stored in columns instead of rows which is the case with most relational databases. Since data is stored in cells grouped in columns so all read-write is done using columns, not rows.</a:t>
          </a:r>
          <a:endParaRPr lang="en-GB" sz="2000" dirty="0"/>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D24937D0-A9ED-2241-9437-D6E6088369EA}">
      <dgm:prSet custT="1"/>
      <dgm:spPr/>
      <dgm:t>
        <a:bodyPr/>
        <a:lstStyle/>
        <a:p>
          <a:pPr algn="just"/>
          <a:r>
            <a:rPr lang="en-US" sz="2000" dirty="0"/>
            <a:t>The interesting question arises is that why use columns rather than rows? </a:t>
          </a:r>
        </a:p>
      </dgm:t>
    </dgm:pt>
    <dgm:pt modelId="{55F0D5C8-ACF1-5944-BF5A-F46D8A29BD92}" type="parTrans" cxnId="{8F86C6B7-08D3-4F44-AD9F-355612DC5EC6}">
      <dgm:prSet/>
      <dgm:spPr/>
      <dgm:t>
        <a:bodyPr/>
        <a:lstStyle/>
        <a:p>
          <a:endParaRPr lang="en-GB"/>
        </a:p>
      </dgm:t>
    </dgm:pt>
    <dgm:pt modelId="{CCE4F979-62AD-0D4A-8F9E-7E07B0E0049D}" type="sibTrans" cxnId="{8F86C6B7-08D3-4F44-AD9F-355612DC5EC6}">
      <dgm:prSet/>
      <dgm:spPr/>
      <dgm:t>
        <a:bodyPr/>
        <a:lstStyle/>
        <a:p>
          <a:endParaRPr lang="en-GB"/>
        </a:p>
      </dgm:t>
    </dgm:pt>
    <dgm:pt modelId="{9F025D53-5A49-F547-BF4A-7866EE4EA036}">
      <dgm:prSet custT="1"/>
      <dgm:spPr/>
      <dgm:t>
        <a:bodyPr/>
        <a:lstStyle/>
        <a:p>
          <a:pPr algn="just"/>
          <a:r>
            <a:rPr lang="en-US" sz="2000" dirty="0"/>
            <a:t>As an example, if we want to query titles from million articles, it will be easy to get in the column-based data model as with one disk entry we will get the titles of the article easily whereas in relational databases it has to get over to each location to get the titles. Examples of Column based store databases is HBase, Big Table, Cassandra.</a:t>
          </a:r>
        </a:p>
      </dgm:t>
    </dgm:pt>
    <dgm:pt modelId="{FA58CE60-04A8-E042-AEEB-12C98177EF0A}" type="parTrans" cxnId="{2D64273E-2BAC-8A4E-BF64-C43DF7D83D9E}">
      <dgm:prSet/>
      <dgm:spPr/>
      <dgm:t>
        <a:bodyPr/>
        <a:lstStyle/>
        <a:p>
          <a:endParaRPr lang="en-GB"/>
        </a:p>
      </dgm:t>
    </dgm:pt>
    <dgm:pt modelId="{E76B6D86-193D-2A4D-9CEC-C71A9CDAA419}" type="sibTrans" cxnId="{2D64273E-2BAC-8A4E-BF64-C43DF7D83D9E}">
      <dgm:prSet/>
      <dgm:spPr/>
      <dgm:t>
        <a:bodyPr/>
        <a:lstStyle/>
        <a:p>
          <a:endParaRPr lang="en-GB"/>
        </a:p>
      </dgm:t>
    </dgm:pt>
    <dgm:pt modelId="{C00CC7C1-82D5-B847-B68B-9B2B454007D7}">
      <dgm:prSet custT="1"/>
      <dgm:spPr/>
      <dgm:t>
        <a:bodyPr/>
        <a:lstStyle/>
        <a:p>
          <a:pPr algn="just"/>
          <a:r>
            <a:rPr lang="en-US" sz="2000" dirty="0"/>
            <a:t>The answer to this question is that when you store data in columns you can do a fast search and fast retrieval and aggregation because it stores all the cells of a column as a continuous entry which then allows faster access.</a:t>
          </a:r>
        </a:p>
      </dgm:t>
    </dgm:pt>
    <dgm:pt modelId="{B6152095-7FFF-EB46-B0A7-C333B002B0CE}" type="parTrans" cxnId="{C68CA790-8C9A-3A42-9DFE-F01E87A557FF}">
      <dgm:prSet/>
      <dgm:spPr/>
      <dgm:t>
        <a:bodyPr/>
        <a:lstStyle/>
        <a:p>
          <a:endParaRPr lang="en-GB"/>
        </a:p>
      </dgm:t>
    </dgm:pt>
    <dgm:pt modelId="{5C0E29D7-F76C-F74C-9DE3-18D4FA6220B2}" type="sibTrans" cxnId="{C68CA790-8C9A-3A42-9DFE-F01E87A557FF}">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2D64273E-2BAC-8A4E-BF64-C43DF7D83D9E}" srcId="{7C8CFA15-F356-9B47-BEE1-ACD10FC402FE}" destId="{9F025D53-5A49-F547-BF4A-7866EE4EA036}" srcOrd="3" destOrd="0" parTransId="{FA58CE60-04A8-E042-AEEB-12C98177EF0A}" sibTransId="{E76B6D86-193D-2A4D-9CEC-C71A9CDAA419}"/>
    <dgm:cxn modelId="{E8611146-D040-8043-8DEE-EEBD243CA798}" type="presOf" srcId="{9F025D53-5A49-F547-BF4A-7866EE4EA036}" destId="{783A4181-7F22-CD48-8681-AD06C02B2C1F}" srcOrd="0" destOrd="3" presId="urn:microsoft.com/office/officeart/2005/8/layout/list1"/>
    <dgm:cxn modelId="{D2D4D76C-EDDC-834D-9E80-2762112605CD}" type="presOf" srcId="{C00CC7C1-82D5-B847-B68B-9B2B454007D7}" destId="{783A4181-7F22-CD48-8681-AD06C02B2C1F}" srcOrd="0" destOrd="2" presId="urn:microsoft.com/office/officeart/2005/8/layout/list1"/>
    <dgm:cxn modelId="{BE83946E-7A5E-E447-9368-B53449946610}" type="presOf" srcId="{6F4A388B-9014-2442-952A-555B1774C6ED}" destId="{783A4181-7F22-CD48-8681-AD06C02B2C1F}" srcOrd="0" destOrd="0"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C68CA790-8C9A-3A42-9DFE-F01E87A557FF}" srcId="{7C8CFA15-F356-9B47-BEE1-ACD10FC402FE}" destId="{C00CC7C1-82D5-B847-B68B-9B2B454007D7}" srcOrd="2" destOrd="0" parTransId="{B6152095-7FFF-EB46-B0A7-C333B002B0CE}" sibTransId="{5C0E29D7-F76C-F74C-9DE3-18D4FA6220B2}"/>
    <dgm:cxn modelId="{0BF53694-124F-BE4D-9D1B-3DFC17F53EA7}" type="presOf" srcId="{D24937D0-A9ED-2241-9437-D6E6088369EA}" destId="{783A4181-7F22-CD48-8681-AD06C02B2C1F}" srcOrd="0" destOrd="1" presId="urn:microsoft.com/office/officeart/2005/8/layout/list1"/>
    <dgm:cxn modelId="{8F86C6B7-08D3-4F44-AD9F-355612DC5EC6}" srcId="{7C8CFA15-F356-9B47-BEE1-ACD10FC402FE}" destId="{D24937D0-A9ED-2241-9437-D6E6088369EA}" srcOrd="1" destOrd="0" parTransId="{55F0D5C8-ACF1-5944-BF5A-F46D8A29BD92}" sibTransId="{CCE4F979-62AD-0D4A-8F9E-7E07B0E0049D}"/>
    <dgm:cxn modelId="{CAF412DF-68C2-2B4A-97B0-257F99D884CF}" srcId="{7C8CFA15-F356-9B47-BEE1-ACD10FC402FE}" destId="{6F4A388B-9014-2442-952A-555B1774C6ED}" srcOrd="0"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custT="1"/>
      <dgm:spPr/>
      <dgm:t>
        <a:bodyPr/>
        <a:lstStyle/>
        <a:p>
          <a:pPr algn="just"/>
          <a:r>
            <a:rPr lang="en-GB" sz="2400" dirty="0"/>
            <a:t>3. Column Based Store</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custT="1"/>
      <dgm:spPr/>
      <dgm:t>
        <a:bodyPr/>
        <a:lstStyle/>
        <a:p>
          <a:pPr algn="just"/>
          <a:r>
            <a:rPr lang="en-US" sz="1600" dirty="0"/>
            <a:t>As the name suggests graphical representation is used instead of tables or columns representation. The important feature of this type of data model is the presence of nodes and edges. The two nodes, for example, are connected with some relationships and the relationship here is represented by edges.</a:t>
          </a:r>
          <a:endParaRPr lang="en-GB" sz="1600" dirty="0"/>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852B5169-CC49-A842-A78E-5F9BDD1DB506}">
      <dgm:prSet custT="1"/>
      <dgm:spPr/>
      <dgm:t>
        <a:bodyPr/>
        <a:lstStyle/>
        <a:p>
          <a:pPr algn="just"/>
          <a:r>
            <a:rPr lang="en-US" sz="1600" dirty="0"/>
            <a:t>Also, you can efficiently transform data from one model to another using this Graph-based NoSQL data model. There are two commonly used graph-based databases which are </a:t>
          </a:r>
          <a:r>
            <a:rPr lang="en-US" sz="1600" dirty="0" err="1"/>
            <a:t>InfoGrid</a:t>
          </a:r>
          <a:r>
            <a:rPr lang="en-US" sz="1600" dirty="0"/>
            <a:t> and Infinite Graph. </a:t>
          </a:r>
          <a:r>
            <a:rPr lang="en-US" sz="1600" dirty="0" err="1"/>
            <a:t>InfoGrid</a:t>
          </a:r>
          <a:r>
            <a:rPr lang="en-US" sz="1600" dirty="0"/>
            <a:t> also offers two kinds of graph databases like </a:t>
          </a:r>
          <a:r>
            <a:rPr lang="en-US" sz="1600" dirty="0" err="1"/>
            <a:t>MeshBase</a:t>
          </a:r>
          <a:r>
            <a:rPr lang="en-US" sz="1600" dirty="0"/>
            <a:t> and </a:t>
          </a:r>
          <a:r>
            <a:rPr lang="en-US" sz="1600" dirty="0" err="1"/>
            <a:t>NetMeshbase</a:t>
          </a:r>
          <a:r>
            <a:rPr lang="en-US" sz="1600" dirty="0"/>
            <a:t> which users can choose depends on the requirements of the user.</a:t>
          </a:r>
        </a:p>
      </dgm:t>
    </dgm:pt>
    <dgm:pt modelId="{AB972380-48CD-EC49-BCAF-DB195EDF63B5}" type="parTrans" cxnId="{42764833-9782-0D40-BF7B-B763CB86874B}">
      <dgm:prSet/>
      <dgm:spPr/>
      <dgm:t>
        <a:bodyPr/>
        <a:lstStyle/>
        <a:p>
          <a:endParaRPr lang="en-GB"/>
        </a:p>
      </dgm:t>
    </dgm:pt>
    <dgm:pt modelId="{48D95D73-AD96-E44E-9A91-497C5D77CA48}" type="sibTrans" cxnId="{42764833-9782-0D40-BF7B-B763CB86874B}">
      <dgm:prSet/>
      <dgm:spPr/>
      <dgm:t>
        <a:bodyPr/>
        <a:lstStyle/>
        <a:p>
          <a:endParaRPr lang="en-GB"/>
        </a:p>
      </dgm:t>
    </dgm:pt>
    <dgm:pt modelId="{B4F8E646-3029-483A-BB36-351339FFB746}">
      <dgm:prSet phldrT="[Text]" custT="1"/>
      <dgm:spPr/>
      <dgm:t>
        <a:bodyPr/>
        <a:lstStyle/>
        <a:p>
          <a:pPr algn="just"/>
          <a:endParaRPr lang="en-GB" sz="1600" dirty="0"/>
        </a:p>
      </dgm:t>
    </dgm:pt>
    <dgm:pt modelId="{3146ADC2-B86D-480C-9EC5-CA89D932A8AE}" type="parTrans" cxnId="{1FCE8136-4990-4F7D-A5F2-551470EA97B9}">
      <dgm:prSet/>
      <dgm:spPr/>
      <dgm:t>
        <a:bodyPr/>
        <a:lstStyle/>
        <a:p>
          <a:endParaRPr lang="en-US"/>
        </a:p>
      </dgm:t>
    </dgm:pt>
    <dgm:pt modelId="{83099264-76F9-4070-AA7B-182971CFFCE1}" type="sibTrans" cxnId="{1FCE8136-4990-4F7D-A5F2-551470EA97B9}">
      <dgm:prSet/>
      <dgm:spPr/>
      <dgm:t>
        <a:bodyPr/>
        <a:lstStyle/>
        <a:p>
          <a:endParaRPr lang="en-US"/>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custScaleY="420688" custLinFactNeighborX="-29134" custLinFactNeighborY="53964">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custScaleY="138445" custLinFactY="627" custLinFactNeighborX="885" custLinFactNeighborY="100000">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42764833-9782-0D40-BF7B-B763CB86874B}" srcId="{7C8CFA15-F356-9B47-BEE1-ACD10FC402FE}" destId="{852B5169-CC49-A842-A78E-5F9BDD1DB506}" srcOrd="2" destOrd="0" parTransId="{AB972380-48CD-EC49-BCAF-DB195EDF63B5}" sibTransId="{48D95D73-AD96-E44E-9A91-497C5D77CA48}"/>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1FCE8136-4990-4F7D-A5F2-551470EA97B9}" srcId="{7C8CFA15-F356-9B47-BEE1-ACD10FC402FE}" destId="{B4F8E646-3029-483A-BB36-351339FFB746}" srcOrd="0" destOrd="0" parTransId="{3146ADC2-B86D-480C-9EC5-CA89D932A8AE}" sibTransId="{83099264-76F9-4070-AA7B-182971CFFCE1}"/>
    <dgm:cxn modelId="{2B59944B-E23F-7749-931F-6C9548677508}" type="presOf" srcId="{852B5169-CC49-A842-A78E-5F9BDD1DB506}" destId="{783A4181-7F22-CD48-8681-AD06C02B2C1F}" srcOrd="0" destOrd="2" presId="urn:microsoft.com/office/officeart/2005/8/layout/list1"/>
    <dgm:cxn modelId="{BE83946E-7A5E-E447-9368-B53449946610}" type="presOf" srcId="{6F4A388B-9014-2442-952A-555B1774C6ED}" destId="{783A4181-7F22-CD48-8681-AD06C02B2C1F}" srcOrd="0" destOrd="1" presId="urn:microsoft.com/office/officeart/2005/8/layout/list1"/>
    <dgm:cxn modelId="{34EA0C87-CE9D-F74D-B9D3-DA19C918EF55}" srcId="{FF59781C-E7DD-1E46-8347-C6ADD1D6F6D2}" destId="{7C8CFA15-F356-9B47-BEE1-ACD10FC402FE}" srcOrd="0" destOrd="0" parTransId="{BB82CB2F-DAC2-604E-9706-E5643718B968}" sibTransId="{CAC41B95-F067-0147-A453-D2E114FD274A}"/>
    <dgm:cxn modelId="{949E3BA3-82E5-4AE7-87EF-E6125820D4CE}" type="presOf" srcId="{B4F8E646-3029-483A-BB36-351339FFB746}" destId="{783A4181-7F22-CD48-8681-AD06C02B2C1F}" srcOrd="0" destOrd="0" presId="urn:microsoft.com/office/officeart/2005/8/layout/list1"/>
    <dgm:cxn modelId="{CAF412DF-68C2-2B4A-97B0-257F99D884CF}" srcId="{7C8CFA15-F356-9B47-BEE1-ACD10FC402FE}" destId="{6F4A388B-9014-2442-952A-555B1774C6ED}" srcOrd="1"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FF59781C-E7DD-1E46-8347-C6ADD1D6F6D2}"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7C8CFA15-F356-9B47-BEE1-ACD10FC402FE}">
      <dgm:prSet phldrT="[Text]"/>
      <dgm:spPr/>
      <dgm:t>
        <a:bodyPr/>
        <a:lstStyle/>
        <a:p>
          <a:pPr algn="just"/>
          <a:r>
            <a:rPr lang="en-GB" dirty="0"/>
            <a:t>4. Graph Based Store</a:t>
          </a:r>
        </a:p>
      </dgm:t>
    </dgm:pt>
    <dgm:pt modelId="{BB82CB2F-DAC2-604E-9706-E5643718B968}" type="parTrans" cxnId="{34EA0C87-CE9D-F74D-B9D3-DA19C918EF55}">
      <dgm:prSet/>
      <dgm:spPr/>
      <dgm:t>
        <a:bodyPr/>
        <a:lstStyle/>
        <a:p>
          <a:endParaRPr lang="en-GB"/>
        </a:p>
      </dgm:t>
    </dgm:pt>
    <dgm:pt modelId="{CAC41B95-F067-0147-A453-D2E114FD274A}" type="sibTrans" cxnId="{34EA0C87-CE9D-F74D-B9D3-DA19C918EF55}">
      <dgm:prSet/>
      <dgm:spPr/>
      <dgm:t>
        <a:bodyPr/>
        <a:lstStyle/>
        <a:p>
          <a:endParaRPr lang="en-GB"/>
        </a:p>
      </dgm:t>
    </dgm:pt>
    <dgm:pt modelId="{6F4A388B-9014-2442-952A-555B1774C6ED}">
      <dgm:prSet phldrT="[Text]" custT="1"/>
      <dgm:spPr/>
      <dgm:t>
        <a:bodyPr/>
        <a:lstStyle/>
        <a:p>
          <a:pPr algn="just"/>
          <a:r>
            <a:rPr lang="en-GB" sz="2400" dirty="0"/>
            <a:t>As the name suggests graphical representation is used instead of tables or columns representation. The important feature of this type of data model is the presence of nodes and edges. The two nodes, for example, are connected with some relationships and the relationship here is represented by edges.</a:t>
          </a:r>
        </a:p>
      </dgm:t>
    </dgm:pt>
    <dgm:pt modelId="{6E159051-682B-6340-BA78-D9AA9A733C69}" type="sibTrans" cxnId="{CAF412DF-68C2-2B4A-97B0-257F99D884CF}">
      <dgm:prSet/>
      <dgm:spPr/>
      <dgm:t>
        <a:bodyPr/>
        <a:lstStyle/>
        <a:p>
          <a:endParaRPr lang="en-GB"/>
        </a:p>
      </dgm:t>
    </dgm:pt>
    <dgm:pt modelId="{25013242-7E56-B04C-BF36-6354652765AF}" type="parTrans" cxnId="{CAF412DF-68C2-2B4A-97B0-257F99D884CF}">
      <dgm:prSet/>
      <dgm:spPr/>
      <dgm:t>
        <a:bodyPr/>
        <a:lstStyle/>
        <a:p>
          <a:endParaRPr lang="en-GB"/>
        </a:p>
      </dgm:t>
    </dgm:pt>
    <dgm:pt modelId="{E07AF37D-0F2F-3141-A82D-914C59C726FB}">
      <dgm:prSet custT="1"/>
      <dgm:spPr/>
      <dgm:t>
        <a:bodyPr/>
        <a:lstStyle/>
        <a:p>
          <a:pPr algn="just"/>
          <a:r>
            <a:rPr lang="en-GB" sz="2400" dirty="0"/>
            <a:t>Also, you can efficiently transform data from one model to another using this Graph-based NoSQL data model. There are two commonly used graph-based databases which are </a:t>
          </a:r>
          <a:r>
            <a:rPr lang="en-GB" sz="2400" dirty="0" err="1"/>
            <a:t>InfoGrid</a:t>
          </a:r>
          <a:r>
            <a:rPr lang="en-GB" sz="2400" dirty="0"/>
            <a:t> and Infinite Graph. </a:t>
          </a:r>
          <a:r>
            <a:rPr lang="en-GB" sz="2400" dirty="0" err="1"/>
            <a:t>InfoGrid</a:t>
          </a:r>
          <a:r>
            <a:rPr lang="en-GB" sz="2400" dirty="0"/>
            <a:t> also offers two kinds of graph databases like </a:t>
          </a:r>
          <a:r>
            <a:rPr lang="en-GB" sz="2400" dirty="0" err="1"/>
            <a:t>MeshBase</a:t>
          </a:r>
          <a:r>
            <a:rPr lang="en-GB" sz="2400" dirty="0"/>
            <a:t> and </a:t>
          </a:r>
          <a:r>
            <a:rPr lang="en-GB" sz="2400" dirty="0" err="1"/>
            <a:t>NetMeshbase</a:t>
          </a:r>
          <a:r>
            <a:rPr lang="en-GB" sz="2400" dirty="0"/>
            <a:t> which users can choose depends on the requirements of the user.</a:t>
          </a:r>
        </a:p>
      </dgm:t>
    </dgm:pt>
    <dgm:pt modelId="{7165A47A-20B7-CF4A-B512-8887A85A734E}" type="parTrans" cxnId="{A45C2171-425E-4547-A3EC-30AB30B5A0BD}">
      <dgm:prSet/>
      <dgm:spPr/>
      <dgm:t>
        <a:bodyPr/>
        <a:lstStyle/>
        <a:p>
          <a:endParaRPr lang="en-GB"/>
        </a:p>
      </dgm:t>
    </dgm:pt>
    <dgm:pt modelId="{916B0343-6BB8-C849-AF0B-C448C7ABD304}" type="sibTrans" cxnId="{A45C2171-425E-4547-A3EC-30AB30B5A0BD}">
      <dgm:prSet/>
      <dgm:spPr/>
      <dgm:t>
        <a:bodyPr/>
        <a:lstStyle/>
        <a:p>
          <a:endParaRPr lang="en-GB"/>
        </a:p>
      </dgm:t>
    </dgm:pt>
    <dgm:pt modelId="{02C67877-5CD3-224D-A222-C51FE0E81827}" type="pres">
      <dgm:prSet presAssocID="{FF59781C-E7DD-1E46-8347-C6ADD1D6F6D2}" presName="linear" presStyleCnt="0">
        <dgm:presLayoutVars>
          <dgm:dir/>
          <dgm:animLvl val="lvl"/>
          <dgm:resizeHandles val="exact"/>
        </dgm:presLayoutVars>
      </dgm:prSet>
      <dgm:spPr/>
    </dgm:pt>
    <dgm:pt modelId="{5DA14C9B-8DA8-7849-A5F9-5E92D5F1D995}" type="pres">
      <dgm:prSet presAssocID="{7C8CFA15-F356-9B47-BEE1-ACD10FC402FE}" presName="parentLin" presStyleCnt="0"/>
      <dgm:spPr/>
    </dgm:pt>
    <dgm:pt modelId="{BBA74B8E-BF11-3141-B8C8-C36972DE9D7B}" type="pres">
      <dgm:prSet presAssocID="{7C8CFA15-F356-9B47-BEE1-ACD10FC402FE}" presName="parentLeftMargin" presStyleLbl="node1" presStyleIdx="0" presStyleCnt="1"/>
      <dgm:spPr/>
    </dgm:pt>
    <dgm:pt modelId="{8FDB46EB-DC41-AA46-9C25-7C8E9B18B1D0}" type="pres">
      <dgm:prSet presAssocID="{7C8CFA15-F356-9B47-BEE1-ACD10FC402FE}" presName="parentText" presStyleLbl="node1" presStyleIdx="0" presStyleCnt="1">
        <dgm:presLayoutVars>
          <dgm:chMax val="0"/>
          <dgm:bulletEnabled val="1"/>
        </dgm:presLayoutVars>
      </dgm:prSet>
      <dgm:spPr/>
    </dgm:pt>
    <dgm:pt modelId="{38D7809A-002F-874E-B5B9-A6525863B513}" type="pres">
      <dgm:prSet presAssocID="{7C8CFA15-F356-9B47-BEE1-ACD10FC402FE}" presName="negativeSpace" presStyleCnt="0"/>
      <dgm:spPr/>
    </dgm:pt>
    <dgm:pt modelId="{783A4181-7F22-CD48-8681-AD06C02B2C1F}" type="pres">
      <dgm:prSet presAssocID="{7C8CFA15-F356-9B47-BEE1-ACD10FC402FE}" presName="childText" presStyleLbl="conFgAcc1" presStyleIdx="0" presStyleCnt="1">
        <dgm:presLayoutVars>
          <dgm:bulletEnabled val="1"/>
        </dgm:presLayoutVars>
      </dgm:prSet>
      <dgm:spPr/>
    </dgm:pt>
  </dgm:ptLst>
  <dgm:cxnLst>
    <dgm:cxn modelId="{FA23C728-FF19-AF49-B3F5-E0D07EBA4D0B}" type="presOf" srcId="{7C8CFA15-F356-9B47-BEE1-ACD10FC402FE}" destId="{8FDB46EB-DC41-AA46-9C25-7C8E9B18B1D0}" srcOrd="1" destOrd="0" presId="urn:microsoft.com/office/officeart/2005/8/layout/list1"/>
    <dgm:cxn modelId="{F1287635-1B7A-384B-A6A1-0795AA9898C8}" type="presOf" srcId="{FF59781C-E7DD-1E46-8347-C6ADD1D6F6D2}" destId="{02C67877-5CD3-224D-A222-C51FE0E81827}" srcOrd="0" destOrd="0" presId="urn:microsoft.com/office/officeart/2005/8/layout/list1"/>
    <dgm:cxn modelId="{EC743136-A0F3-DC4C-A706-099A3D347E77}" type="presOf" srcId="{7C8CFA15-F356-9B47-BEE1-ACD10FC402FE}" destId="{BBA74B8E-BF11-3141-B8C8-C36972DE9D7B}" srcOrd="0" destOrd="0" presId="urn:microsoft.com/office/officeart/2005/8/layout/list1"/>
    <dgm:cxn modelId="{BE83946E-7A5E-E447-9368-B53449946610}" type="presOf" srcId="{6F4A388B-9014-2442-952A-555B1774C6ED}" destId="{783A4181-7F22-CD48-8681-AD06C02B2C1F}" srcOrd="0" destOrd="0" presId="urn:microsoft.com/office/officeart/2005/8/layout/list1"/>
    <dgm:cxn modelId="{A45C2171-425E-4547-A3EC-30AB30B5A0BD}" srcId="{7C8CFA15-F356-9B47-BEE1-ACD10FC402FE}" destId="{E07AF37D-0F2F-3141-A82D-914C59C726FB}" srcOrd="1" destOrd="0" parTransId="{7165A47A-20B7-CF4A-B512-8887A85A734E}" sibTransId="{916B0343-6BB8-C849-AF0B-C448C7ABD304}"/>
    <dgm:cxn modelId="{34EA0C87-CE9D-F74D-B9D3-DA19C918EF55}" srcId="{FF59781C-E7DD-1E46-8347-C6ADD1D6F6D2}" destId="{7C8CFA15-F356-9B47-BEE1-ACD10FC402FE}" srcOrd="0" destOrd="0" parTransId="{BB82CB2F-DAC2-604E-9706-E5643718B968}" sibTransId="{CAC41B95-F067-0147-A453-D2E114FD274A}"/>
    <dgm:cxn modelId="{48D648CC-8C13-9148-9D09-27E6B4E770CC}" type="presOf" srcId="{E07AF37D-0F2F-3141-A82D-914C59C726FB}" destId="{783A4181-7F22-CD48-8681-AD06C02B2C1F}" srcOrd="0" destOrd="1" presId="urn:microsoft.com/office/officeart/2005/8/layout/list1"/>
    <dgm:cxn modelId="{CAF412DF-68C2-2B4A-97B0-257F99D884CF}" srcId="{7C8CFA15-F356-9B47-BEE1-ACD10FC402FE}" destId="{6F4A388B-9014-2442-952A-555B1774C6ED}" srcOrd="0" destOrd="0" parTransId="{25013242-7E56-B04C-BF36-6354652765AF}" sibTransId="{6E159051-682B-6340-BA78-D9AA9A733C69}"/>
    <dgm:cxn modelId="{D8EFF331-7F5D-7B4A-9C0C-590526E2FE2E}" type="presParOf" srcId="{02C67877-5CD3-224D-A222-C51FE0E81827}" destId="{5DA14C9B-8DA8-7849-A5F9-5E92D5F1D995}" srcOrd="0" destOrd="0" presId="urn:microsoft.com/office/officeart/2005/8/layout/list1"/>
    <dgm:cxn modelId="{0FE45922-2916-B642-ACC9-EDF392E9A1B3}" type="presParOf" srcId="{5DA14C9B-8DA8-7849-A5F9-5E92D5F1D995}" destId="{BBA74B8E-BF11-3141-B8C8-C36972DE9D7B}" srcOrd="0" destOrd="0" presId="urn:microsoft.com/office/officeart/2005/8/layout/list1"/>
    <dgm:cxn modelId="{398A2680-72BD-674F-B375-AA0210E136F2}" type="presParOf" srcId="{5DA14C9B-8DA8-7849-A5F9-5E92D5F1D995}" destId="{8FDB46EB-DC41-AA46-9C25-7C8E9B18B1D0}" srcOrd="1" destOrd="0" presId="urn:microsoft.com/office/officeart/2005/8/layout/list1"/>
    <dgm:cxn modelId="{FA8A887B-BB7E-0F4B-A543-1A6572AB9FF7}" type="presParOf" srcId="{02C67877-5CD3-224D-A222-C51FE0E81827}" destId="{38D7809A-002F-874E-B5B9-A6525863B513}" srcOrd="1" destOrd="0" presId="urn:microsoft.com/office/officeart/2005/8/layout/list1"/>
    <dgm:cxn modelId="{2215F25C-05A9-4043-9E87-AD30262C6233}" type="presParOf" srcId="{02C67877-5CD3-224D-A222-C51FE0E81827}" destId="{783A4181-7F22-CD48-8681-AD06C02B2C1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ADD38F4-FF3A-F348-820D-2633ED29C1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B1B6417D-4D20-C242-80E8-222CB0F54CBE}">
      <dgm:prSet/>
      <dgm:spPr/>
      <dgm:t>
        <a:bodyPr/>
        <a:lstStyle/>
        <a:p>
          <a:pPr algn="just"/>
          <a:r>
            <a:rPr lang="en-US" dirty="0"/>
            <a:t>A record in MongoDB is a document, which is a data structure composed of field and value pairs. MongoDB documents are like JSON objects. The values of fields may include other documents, arrays, and arrays of documents.</a:t>
          </a:r>
          <a:endParaRPr lang="en-IN" dirty="0"/>
        </a:p>
      </dgm:t>
    </dgm:pt>
    <dgm:pt modelId="{DF0DDDB4-1DC3-F54B-B475-562F4280C943}" type="parTrans" cxnId="{D3E027B1-7544-7C4A-A575-8112F188E543}">
      <dgm:prSet/>
      <dgm:spPr/>
      <dgm:t>
        <a:bodyPr/>
        <a:lstStyle/>
        <a:p>
          <a:endParaRPr lang="en-GB"/>
        </a:p>
      </dgm:t>
    </dgm:pt>
    <dgm:pt modelId="{336A6D10-9C91-1A42-81B8-60C7C6BFD223}" type="sibTrans" cxnId="{D3E027B1-7544-7C4A-A575-8112F188E543}">
      <dgm:prSet/>
      <dgm:spPr/>
      <dgm:t>
        <a:bodyPr/>
        <a:lstStyle/>
        <a:p>
          <a:endParaRPr lang="en-GB"/>
        </a:p>
      </dgm:t>
    </dgm:pt>
    <dgm:pt modelId="{E27B71E4-1D8C-2A49-A913-F1B81ED6EA97}">
      <dgm:prSet/>
      <dgm:spPr/>
      <dgm:t>
        <a:bodyPr/>
        <a:lstStyle/>
        <a:p>
          <a:pPr algn="just"/>
          <a:r>
            <a:rPr lang="en-US"/>
            <a:t>Document Database</a:t>
          </a:r>
          <a:endParaRPr lang="en-IN" dirty="0"/>
        </a:p>
      </dgm:t>
    </dgm:pt>
    <dgm:pt modelId="{4038B6E8-E970-8F43-9852-2329FCB99902}" type="parTrans" cxnId="{6FD6F514-A16A-7342-8EB0-B1B3C9A6C2AF}">
      <dgm:prSet/>
      <dgm:spPr/>
      <dgm:t>
        <a:bodyPr/>
        <a:lstStyle/>
        <a:p>
          <a:endParaRPr lang="en-GB"/>
        </a:p>
      </dgm:t>
    </dgm:pt>
    <dgm:pt modelId="{E4554B33-C9BA-EE4F-9B15-4E4F84ED6391}" type="sibTrans" cxnId="{6FD6F514-A16A-7342-8EB0-B1B3C9A6C2AF}">
      <dgm:prSet/>
      <dgm:spPr/>
      <dgm:t>
        <a:bodyPr/>
        <a:lstStyle/>
        <a:p>
          <a:endParaRPr lang="en-GB"/>
        </a:p>
      </dgm:t>
    </dgm:pt>
    <dgm:pt modelId="{D2D8D05B-FF4B-C249-A3A9-93118AC6A7E0}" type="pres">
      <dgm:prSet presAssocID="{3ADD38F4-FF3A-F348-820D-2633ED29C1B6}" presName="linear" presStyleCnt="0">
        <dgm:presLayoutVars>
          <dgm:animLvl val="lvl"/>
          <dgm:resizeHandles val="exact"/>
        </dgm:presLayoutVars>
      </dgm:prSet>
      <dgm:spPr/>
    </dgm:pt>
    <dgm:pt modelId="{895C83C7-74E7-1B4B-8D41-70DB2F3BF79C}" type="pres">
      <dgm:prSet presAssocID="{E27B71E4-1D8C-2A49-A913-F1B81ED6EA97}" presName="parentText" presStyleLbl="node1" presStyleIdx="0" presStyleCnt="1">
        <dgm:presLayoutVars>
          <dgm:chMax val="0"/>
          <dgm:bulletEnabled val="1"/>
        </dgm:presLayoutVars>
      </dgm:prSet>
      <dgm:spPr/>
    </dgm:pt>
    <dgm:pt modelId="{F3FCCBF0-D61A-5644-80D7-0F10A9CBEAA3}" type="pres">
      <dgm:prSet presAssocID="{E27B71E4-1D8C-2A49-A913-F1B81ED6EA97}" presName="childText" presStyleLbl="revTx" presStyleIdx="0" presStyleCnt="1">
        <dgm:presLayoutVars>
          <dgm:bulletEnabled val="1"/>
        </dgm:presLayoutVars>
      </dgm:prSet>
      <dgm:spPr/>
    </dgm:pt>
  </dgm:ptLst>
  <dgm:cxnLst>
    <dgm:cxn modelId="{6FD6F514-A16A-7342-8EB0-B1B3C9A6C2AF}" srcId="{3ADD38F4-FF3A-F348-820D-2633ED29C1B6}" destId="{E27B71E4-1D8C-2A49-A913-F1B81ED6EA97}" srcOrd="0" destOrd="0" parTransId="{4038B6E8-E970-8F43-9852-2329FCB99902}" sibTransId="{E4554B33-C9BA-EE4F-9B15-4E4F84ED6391}"/>
    <dgm:cxn modelId="{D3E027B1-7544-7C4A-A575-8112F188E543}" srcId="{E27B71E4-1D8C-2A49-A913-F1B81ED6EA97}" destId="{B1B6417D-4D20-C242-80E8-222CB0F54CBE}" srcOrd="0" destOrd="0" parTransId="{DF0DDDB4-1DC3-F54B-B475-562F4280C943}" sibTransId="{336A6D10-9C91-1A42-81B8-60C7C6BFD223}"/>
    <dgm:cxn modelId="{FA5A69B2-ED0E-1346-A9EC-02D2F2A3898C}" type="presOf" srcId="{3ADD38F4-FF3A-F348-820D-2633ED29C1B6}" destId="{D2D8D05B-FF4B-C249-A3A9-93118AC6A7E0}" srcOrd="0" destOrd="0" presId="urn:microsoft.com/office/officeart/2005/8/layout/vList2"/>
    <dgm:cxn modelId="{6461B1CA-33F1-FE45-A140-9121D9D0514C}" type="presOf" srcId="{B1B6417D-4D20-C242-80E8-222CB0F54CBE}" destId="{F3FCCBF0-D61A-5644-80D7-0F10A9CBEAA3}" srcOrd="0" destOrd="0" presId="urn:microsoft.com/office/officeart/2005/8/layout/vList2"/>
    <dgm:cxn modelId="{0995E5E8-7845-3245-8DF2-9934067307E1}" type="presOf" srcId="{E27B71E4-1D8C-2A49-A913-F1B81ED6EA97}" destId="{895C83C7-74E7-1B4B-8D41-70DB2F3BF79C}" srcOrd="0" destOrd="0" presId="urn:microsoft.com/office/officeart/2005/8/layout/vList2"/>
    <dgm:cxn modelId="{6E2A0DB9-33B7-5B45-80DC-1FBFF8BB47F7}" type="presParOf" srcId="{D2D8D05B-FF4B-C249-A3A9-93118AC6A7E0}" destId="{895C83C7-74E7-1B4B-8D41-70DB2F3BF79C}" srcOrd="0" destOrd="0" presId="urn:microsoft.com/office/officeart/2005/8/layout/vList2"/>
    <dgm:cxn modelId="{C2550C4F-44B6-2447-9096-AC60FB88AC5A}" type="presParOf" srcId="{D2D8D05B-FF4B-C249-A3A9-93118AC6A7E0}" destId="{F3FCCBF0-D61A-5644-80D7-0F10A9CBEAA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7D2CC3-3D1C-E446-9F39-D0AA9D6F728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185D6283-E429-0B40-8C08-6DE73AB5E403}">
      <dgm:prSet custT="1"/>
      <dgm:spPr/>
      <dgm:t>
        <a:bodyPr/>
        <a:lstStyle/>
        <a:p>
          <a:pPr algn="just"/>
          <a:r>
            <a:rPr lang="en-GB" sz="2200" dirty="0"/>
            <a:t>It never follows relational database model.</a:t>
          </a:r>
        </a:p>
      </dgm:t>
    </dgm:pt>
    <dgm:pt modelId="{80682CA8-B408-A34C-8A52-C8AEE97A1C45}" type="parTrans" cxnId="{6556094D-0422-B44E-9184-3C320FBD354F}">
      <dgm:prSet/>
      <dgm:spPr/>
      <dgm:t>
        <a:bodyPr/>
        <a:lstStyle/>
        <a:p>
          <a:endParaRPr lang="en-GB"/>
        </a:p>
      </dgm:t>
    </dgm:pt>
    <dgm:pt modelId="{6136BB55-8638-A442-A3C4-786C32E33D95}" type="sibTrans" cxnId="{6556094D-0422-B44E-9184-3C320FBD354F}">
      <dgm:prSet/>
      <dgm:spPr/>
      <dgm:t>
        <a:bodyPr/>
        <a:lstStyle/>
        <a:p>
          <a:endParaRPr lang="en-GB"/>
        </a:p>
      </dgm:t>
    </dgm:pt>
    <dgm:pt modelId="{98DC87A4-2FCE-0240-8C4B-390B73D6F4FA}">
      <dgm:prSet custT="1"/>
      <dgm:spPr/>
      <dgm:t>
        <a:bodyPr/>
        <a:lstStyle/>
        <a:p>
          <a:pPr algn="just"/>
          <a:r>
            <a:rPr lang="en-GB" sz="2200" dirty="0"/>
            <a:t>It never provides table with flat fixed column record.</a:t>
          </a:r>
        </a:p>
      </dgm:t>
    </dgm:pt>
    <dgm:pt modelId="{E1CFB31D-C7BF-8D40-8F0C-D5317251EF35}" type="parTrans" cxnId="{0A5A5E89-9890-E34E-A459-09E558762BE3}">
      <dgm:prSet/>
      <dgm:spPr/>
      <dgm:t>
        <a:bodyPr/>
        <a:lstStyle/>
        <a:p>
          <a:endParaRPr lang="en-GB"/>
        </a:p>
      </dgm:t>
    </dgm:pt>
    <dgm:pt modelId="{E9512DAF-26D2-F447-B7A5-418A5DD356EA}" type="sibTrans" cxnId="{0A5A5E89-9890-E34E-A459-09E558762BE3}">
      <dgm:prSet/>
      <dgm:spPr/>
      <dgm:t>
        <a:bodyPr/>
        <a:lstStyle/>
        <a:p>
          <a:endParaRPr lang="en-GB"/>
        </a:p>
      </dgm:t>
    </dgm:pt>
    <dgm:pt modelId="{9AEAD9BB-3408-F74E-B5A9-8504151B698D}">
      <dgm:prSet custT="1"/>
      <dgm:spPr/>
      <dgm:t>
        <a:bodyPr/>
        <a:lstStyle/>
        <a:p>
          <a:pPr algn="just"/>
          <a:r>
            <a:rPr lang="en-GB" sz="2200" dirty="0"/>
            <a:t>It is schema free.</a:t>
          </a:r>
        </a:p>
      </dgm:t>
    </dgm:pt>
    <dgm:pt modelId="{C86C9A0B-45CC-334B-A382-63DA99F8A0BD}" type="parTrans" cxnId="{DADBDE59-5B59-484B-A5DF-CB2FEF31E1FE}">
      <dgm:prSet/>
      <dgm:spPr/>
      <dgm:t>
        <a:bodyPr/>
        <a:lstStyle/>
        <a:p>
          <a:endParaRPr lang="en-GB"/>
        </a:p>
      </dgm:t>
    </dgm:pt>
    <dgm:pt modelId="{AFF299CB-9796-1248-8876-1C0E7BBF8102}" type="sibTrans" cxnId="{DADBDE59-5B59-484B-A5DF-CB2FEF31E1FE}">
      <dgm:prSet/>
      <dgm:spPr/>
      <dgm:t>
        <a:bodyPr/>
        <a:lstStyle/>
        <a:p>
          <a:endParaRPr lang="en-GB"/>
        </a:p>
      </dgm:t>
    </dgm:pt>
    <dgm:pt modelId="{A1FF6C5F-175F-0041-B152-B6D3537237A3}">
      <dgm:prSet custT="1"/>
      <dgm:spPr/>
      <dgm:t>
        <a:bodyPr/>
        <a:lstStyle/>
        <a:p>
          <a:pPr algn="just"/>
          <a:r>
            <a:rPr lang="en-GB" sz="2200" dirty="0"/>
            <a:t>It provides share nothing environment.</a:t>
          </a:r>
        </a:p>
      </dgm:t>
    </dgm:pt>
    <dgm:pt modelId="{B2A921A1-8AA0-6046-8210-5DF60749D6E2}" type="parTrans" cxnId="{020FF360-0A27-824F-8980-F864AB139998}">
      <dgm:prSet/>
      <dgm:spPr/>
      <dgm:t>
        <a:bodyPr/>
        <a:lstStyle/>
        <a:p>
          <a:endParaRPr lang="en-GB"/>
        </a:p>
      </dgm:t>
    </dgm:pt>
    <dgm:pt modelId="{154F208D-1AFB-334C-8FCA-C6085C1EF8C6}" type="sibTrans" cxnId="{020FF360-0A27-824F-8980-F864AB139998}">
      <dgm:prSet/>
      <dgm:spPr/>
      <dgm:t>
        <a:bodyPr/>
        <a:lstStyle/>
        <a:p>
          <a:endParaRPr lang="en-GB"/>
        </a:p>
      </dgm:t>
    </dgm:pt>
    <dgm:pt modelId="{60D255AB-EC86-7A4B-BED7-F3BDCEB10008}">
      <dgm:prSet custT="1"/>
      <dgm:spPr/>
      <dgm:t>
        <a:bodyPr/>
        <a:lstStyle/>
        <a:p>
          <a:r>
            <a:rPr lang="en-GB" sz="2200" dirty="0"/>
            <a:t>It is scalable.</a:t>
          </a:r>
        </a:p>
      </dgm:t>
    </dgm:pt>
    <dgm:pt modelId="{7BC4EDBD-9370-6141-8B17-AFB505CB5CD5}" type="parTrans" cxnId="{9E9BE0F1-5AAE-1940-909F-1DA6E0F46FB7}">
      <dgm:prSet/>
      <dgm:spPr/>
      <dgm:t>
        <a:bodyPr/>
        <a:lstStyle/>
        <a:p>
          <a:endParaRPr lang="en-GB"/>
        </a:p>
      </dgm:t>
    </dgm:pt>
    <dgm:pt modelId="{41B6CFE9-F70A-CA42-93A0-BEE7C9887ECD}" type="sibTrans" cxnId="{9E9BE0F1-5AAE-1940-909F-1DA6E0F46FB7}">
      <dgm:prSet/>
      <dgm:spPr/>
      <dgm:t>
        <a:bodyPr/>
        <a:lstStyle/>
        <a:p>
          <a:endParaRPr lang="en-GB"/>
        </a:p>
      </dgm:t>
    </dgm:pt>
    <dgm:pt modelId="{DC0C452D-738E-744A-97B9-A1F83EA16EB6}">
      <dgm:prSet custT="1"/>
      <dgm:spPr/>
      <dgm:t>
        <a:bodyPr/>
        <a:lstStyle/>
        <a:p>
          <a:r>
            <a:rPr lang="en-GB" sz="2200" dirty="0"/>
            <a:t>It has low-cost hardware.</a:t>
          </a:r>
        </a:p>
      </dgm:t>
    </dgm:pt>
    <dgm:pt modelId="{30B585D2-3F71-C14E-A3F9-4C5E8283BF09}" type="parTrans" cxnId="{8E31432A-F244-7E47-9E45-68C918FAC862}">
      <dgm:prSet/>
      <dgm:spPr/>
      <dgm:t>
        <a:bodyPr/>
        <a:lstStyle/>
        <a:p>
          <a:endParaRPr lang="en-GB"/>
        </a:p>
      </dgm:t>
    </dgm:pt>
    <dgm:pt modelId="{6D0D5939-2DD0-3947-BC6E-961A784A7DF5}" type="sibTrans" cxnId="{8E31432A-F244-7E47-9E45-68C918FAC862}">
      <dgm:prSet/>
      <dgm:spPr/>
      <dgm:t>
        <a:bodyPr/>
        <a:lstStyle/>
        <a:p>
          <a:endParaRPr lang="en-GB"/>
        </a:p>
      </dgm:t>
    </dgm:pt>
    <dgm:pt modelId="{DD176C0B-B288-9243-A9F1-887DB7E93B1E}">
      <dgm:prSet custT="1"/>
      <dgm:spPr/>
      <dgm:t>
        <a:bodyPr/>
        <a:lstStyle/>
        <a:p>
          <a:r>
            <a:rPr lang="en-GB" sz="2200" dirty="0"/>
            <a:t>It provides faster performance. Example : MongoDB , Cassandra.</a:t>
          </a:r>
        </a:p>
      </dgm:t>
    </dgm:pt>
    <dgm:pt modelId="{97159972-19AD-9D41-B602-3720698D2BEF}" type="parTrans" cxnId="{88EA7BC4-86A7-D14A-AF76-40F91291E819}">
      <dgm:prSet/>
      <dgm:spPr/>
      <dgm:t>
        <a:bodyPr/>
        <a:lstStyle/>
        <a:p>
          <a:endParaRPr lang="en-GB"/>
        </a:p>
      </dgm:t>
    </dgm:pt>
    <dgm:pt modelId="{77E77299-E7C6-2F44-AFB2-F999A8685DE9}" type="sibTrans" cxnId="{88EA7BC4-86A7-D14A-AF76-40F91291E819}">
      <dgm:prSet/>
      <dgm:spPr/>
      <dgm:t>
        <a:bodyPr/>
        <a:lstStyle/>
        <a:p>
          <a:endParaRPr lang="en-GB"/>
        </a:p>
      </dgm:t>
    </dgm:pt>
    <dgm:pt modelId="{539CA8C0-0985-7946-A6D1-67F032EA57CF}" type="pres">
      <dgm:prSet presAssocID="{D27D2CC3-3D1C-E446-9F39-D0AA9D6F7282}" presName="vert0" presStyleCnt="0">
        <dgm:presLayoutVars>
          <dgm:dir/>
          <dgm:animOne val="branch"/>
          <dgm:animLvl val="lvl"/>
        </dgm:presLayoutVars>
      </dgm:prSet>
      <dgm:spPr/>
    </dgm:pt>
    <dgm:pt modelId="{3D2F705E-0778-DF43-97A4-68B3BFAC25F8}" type="pres">
      <dgm:prSet presAssocID="{185D6283-E429-0B40-8C08-6DE73AB5E403}" presName="thickLine" presStyleLbl="alignNode1" presStyleIdx="0" presStyleCnt="7"/>
      <dgm:spPr/>
    </dgm:pt>
    <dgm:pt modelId="{9AED89BA-4518-9B4E-9D54-4E58361B1D8D}" type="pres">
      <dgm:prSet presAssocID="{185D6283-E429-0B40-8C08-6DE73AB5E403}" presName="horz1" presStyleCnt="0"/>
      <dgm:spPr/>
    </dgm:pt>
    <dgm:pt modelId="{E0B5692E-8AD7-A548-B7C4-31CF01D9E96D}" type="pres">
      <dgm:prSet presAssocID="{185D6283-E429-0B40-8C08-6DE73AB5E403}" presName="tx1" presStyleLbl="revTx" presStyleIdx="0" presStyleCnt="7" custLinFactNeighborX="-2752" custLinFactNeighborY="-44084"/>
      <dgm:spPr/>
    </dgm:pt>
    <dgm:pt modelId="{8B6DCC2E-BA61-8944-872A-CB50CDA2BFB0}" type="pres">
      <dgm:prSet presAssocID="{185D6283-E429-0B40-8C08-6DE73AB5E403}" presName="vert1" presStyleCnt="0"/>
      <dgm:spPr/>
    </dgm:pt>
    <dgm:pt modelId="{E8D68C93-F8C3-F94F-A221-1FA464C5646A}" type="pres">
      <dgm:prSet presAssocID="{98DC87A4-2FCE-0240-8C4B-390B73D6F4FA}" presName="thickLine" presStyleLbl="alignNode1" presStyleIdx="1" presStyleCnt="7"/>
      <dgm:spPr/>
    </dgm:pt>
    <dgm:pt modelId="{27F3C501-4FBE-D74D-BA63-AA002BC3CB15}" type="pres">
      <dgm:prSet presAssocID="{98DC87A4-2FCE-0240-8C4B-390B73D6F4FA}" presName="horz1" presStyleCnt="0"/>
      <dgm:spPr/>
    </dgm:pt>
    <dgm:pt modelId="{B08D84EB-FDD8-364D-98CF-ED6E9892034A}" type="pres">
      <dgm:prSet presAssocID="{98DC87A4-2FCE-0240-8C4B-390B73D6F4FA}" presName="tx1" presStyleLbl="revTx" presStyleIdx="1" presStyleCnt="7"/>
      <dgm:spPr/>
    </dgm:pt>
    <dgm:pt modelId="{59EBBCC4-DC34-DB4F-9B98-188729C0A062}" type="pres">
      <dgm:prSet presAssocID="{98DC87A4-2FCE-0240-8C4B-390B73D6F4FA}" presName="vert1" presStyleCnt="0"/>
      <dgm:spPr/>
    </dgm:pt>
    <dgm:pt modelId="{1FDF27DE-794C-064D-8CD9-3ABA82BCFD73}" type="pres">
      <dgm:prSet presAssocID="{9AEAD9BB-3408-F74E-B5A9-8504151B698D}" presName="thickLine" presStyleLbl="alignNode1" presStyleIdx="2" presStyleCnt="7"/>
      <dgm:spPr/>
    </dgm:pt>
    <dgm:pt modelId="{8B410226-BF97-E24A-A181-BB738836954E}" type="pres">
      <dgm:prSet presAssocID="{9AEAD9BB-3408-F74E-B5A9-8504151B698D}" presName="horz1" presStyleCnt="0"/>
      <dgm:spPr/>
    </dgm:pt>
    <dgm:pt modelId="{172B8966-E565-0C4A-8DF1-E48E12BE1A1B}" type="pres">
      <dgm:prSet presAssocID="{9AEAD9BB-3408-F74E-B5A9-8504151B698D}" presName="tx1" presStyleLbl="revTx" presStyleIdx="2" presStyleCnt="7"/>
      <dgm:spPr/>
    </dgm:pt>
    <dgm:pt modelId="{ABE8A637-B79F-8B42-8DFB-848E31C39B7F}" type="pres">
      <dgm:prSet presAssocID="{9AEAD9BB-3408-F74E-B5A9-8504151B698D}" presName="vert1" presStyleCnt="0"/>
      <dgm:spPr/>
    </dgm:pt>
    <dgm:pt modelId="{BA919AFC-56E3-744B-BCE2-2B30683E0303}" type="pres">
      <dgm:prSet presAssocID="{A1FF6C5F-175F-0041-B152-B6D3537237A3}" presName="thickLine" presStyleLbl="alignNode1" presStyleIdx="3" presStyleCnt="7"/>
      <dgm:spPr/>
    </dgm:pt>
    <dgm:pt modelId="{409D4A63-DAE2-C747-A062-CE7110D27F44}" type="pres">
      <dgm:prSet presAssocID="{A1FF6C5F-175F-0041-B152-B6D3537237A3}" presName="horz1" presStyleCnt="0"/>
      <dgm:spPr/>
    </dgm:pt>
    <dgm:pt modelId="{2D6E3DF5-0D38-7445-9F6A-56B4AF912036}" type="pres">
      <dgm:prSet presAssocID="{A1FF6C5F-175F-0041-B152-B6D3537237A3}" presName="tx1" presStyleLbl="revTx" presStyleIdx="3" presStyleCnt="7"/>
      <dgm:spPr/>
    </dgm:pt>
    <dgm:pt modelId="{83286437-B641-6946-BB83-9A0DB0A6D320}" type="pres">
      <dgm:prSet presAssocID="{A1FF6C5F-175F-0041-B152-B6D3537237A3}" presName="vert1" presStyleCnt="0"/>
      <dgm:spPr/>
    </dgm:pt>
    <dgm:pt modelId="{E9A45BAB-83CC-5C46-B0F3-0A3A7F6E7525}" type="pres">
      <dgm:prSet presAssocID="{60D255AB-EC86-7A4B-BED7-F3BDCEB10008}" presName="thickLine" presStyleLbl="alignNode1" presStyleIdx="4" presStyleCnt="7"/>
      <dgm:spPr/>
    </dgm:pt>
    <dgm:pt modelId="{D3D4AA4E-59C3-9545-9A8F-6CAA250A2B26}" type="pres">
      <dgm:prSet presAssocID="{60D255AB-EC86-7A4B-BED7-F3BDCEB10008}" presName="horz1" presStyleCnt="0"/>
      <dgm:spPr/>
    </dgm:pt>
    <dgm:pt modelId="{DBD8BF76-85E5-854E-B782-A0EBF613B91F}" type="pres">
      <dgm:prSet presAssocID="{60D255AB-EC86-7A4B-BED7-F3BDCEB10008}" presName="tx1" presStyleLbl="revTx" presStyleIdx="4" presStyleCnt="7"/>
      <dgm:spPr/>
    </dgm:pt>
    <dgm:pt modelId="{E0C73BC2-9B82-B941-AB11-F1980B5F8F93}" type="pres">
      <dgm:prSet presAssocID="{60D255AB-EC86-7A4B-BED7-F3BDCEB10008}" presName="vert1" presStyleCnt="0"/>
      <dgm:spPr/>
    </dgm:pt>
    <dgm:pt modelId="{D84E6EBD-E2B9-E446-9536-168B76CF0B1E}" type="pres">
      <dgm:prSet presAssocID="{DC0C452D-738E-744A-97B9-A1F83EA16EB6}" presName="thickLine" presStyleLbl="alignNode1" presStyleIdx="5" presStyleCnt="7"/>
      <dgm:spPr/>
    </dgm:pt>
    <dgm:pt modelId="{6F23B0C0-454F-954F-A3A1-8BA18A0446F5}" type="pres">
      <dgm:prSet presAssocID="{DC0C452D-738E-744A-97B9-A1F83EA16EB6}" presName="horz1" presStyleCnt="0"/>
      <dgm:spPr/>
    </dgm:pt>
    <dgm:pt modelId="{AFA3A52B-C551-614B-8616-20ECDEFEAEF1}" type="pres">
      <dgm:prSet presAssocID="{DC0C452D-738E-744A-97B9-A1F83EA16EB6}" presName="tx1" presStyleLbl="revTx" presStyleIdx="5" presStyleCnt="7"/>
      <dgm:spPr/>
    </dgm:pt>
    <dgm:pt modelId="{E4FDFDFE-F817-DE41-B92E-7EA6943AD381}" type="pres">
      <dgm:prSet presAssocID="{DC0C452D-738E-744A-97B9-A1F83EA16EB6}" presName="vert1" presStyleCnt="0"/>
      <dgm:spPr/>
    </dgm:pt>
    <dgm:pt modelId="{30F72659-45B4-6942-9D74-EBA2B2A991AB}" type="pres">
      <dgm:prSet presAssocID="{DD176C0B-B288-9243-A9F1-887DB7E93B1E}" presName="thickLine" presStyleLbl="alignNode1" presStyleIdx="6" presStyleCnt="7"/>
      <dgm:spPr/>
    </dgm:pt>
    <dgm:pt modelId="{9A4E46BC-00B6-F54F-A38A-810187A0CD0D}" type="pres">
      <dgm:prSet presAssocID="{DD176C0B-B288-9243-A9F1-887DB7E93B1E}" presName="horz1" presStyleCnt="0"/>
      <dgm:spPr/>
    </dgm:pt>
    <dgm:pt modelId="{CC3497D6-F934-314F-B498-26FBFAD6F011}" type="pres">
      <dgm:prSet presAssocID="{DD176C0B-B288-9243-A9F1-887DB7E93B1E}" presName="tx1" presStyleLbl="revTx" presStyleIdx="6" presStyleCnt="7"/>
      <dgm:spPr/>
    </dgm:pt>
    <dgm:pt modelId="{2B4B2644-8701-3A43-900A-0014B7E12A53}" type="pres">
      <dgm:prSet presAssocID="{DD176C0B-B288-9243-A9F1-887DB7E93B1E}" presName="vert1" presStyleCnt="0"/>
      <dgm:spPr/>
    </dgm:pt>
  </dgm:ptLst>
  <dgm:cxnLst>
    <dgm:cxn modelId="{8E31432A-F244-7E47-9E45-68C918FAC862}" srcId="{D27D2CC3-3D1C-E446-9F39-D0AA9D6F7282}" destId="{DC0C452D-738E-744A-97B9-A1F83EA16EB6}" srcOrd="5" destOrd="0" parTransId="{30B585D2-3F71-C14E-A3F9-4C5E8283BF09}" sibTransId="{6D0D5939-2DD0-3947-BC6E-961A784A7DF5}"/>
    <dgm:cxn modelId="{95DDEE2B-8BC1-E945-8CE9-9DA171E76952}" type="presOf" srcId="{DD176C0B-B288-9243-A9F1-887DB7E93B1E}" destId="{CC3497D6-F934-314F-B498-26FBFAD6F011}" srcOrd="0" destOrd="0" presId="urn:microsoft.com/office/officeart/2008/layout/LinedList"/>
    <dgm:cxn modelId="{DA19DC3D-962A-F34D-BDB9-BDB9B7E3F2CC}" type="presOf" srcId="{185D6283-E429-0B40-8C08-6DE73AB5E403}" destId="{E0B5692E-8AD7-A548-B7C4-31CF01D9E96D}" srcOrd="0" destOrd="0" presId="urn:microsoft.com/office/officeart/2008/layout/LinedList"/>
    <dgm:cxn modelId="{020FF360-0A27-824F-8980-F864AB139998}" srcId="{D27D2CC3-3D1C-E446-9F39-D0AA9D6F7282}" destId="{A1FF6C5F-175F-0041-B152-B6D3537237A3}" srcOrd="3" destOrd="0" parTransId="{B2A921A1-8AA0-6046-8210-5DF60749D6E2}" sibTransId="{154F208D-1AFB-334C-8FCA-C6085C1EF8C6}"/>
    <dgm:cxn modelId="{6556094D-0422-B44E-9184-3C320FBD354F}" srcId="{D27D2CC3-3D1C-E446-9F39-D0AA9D6F7282}" destId="{185D6283-E429-0B40-8C08-6DE73AB5E403}" srcOrd="0" destOrd="0" parTransId="{80682CA8-B408-A34C-8A52-C8AEE97A1C45}" sibTransId="{6136BB55-8638-A442-A3C4-786C32E33D95}"/>
    <dgm:cxn modelId="{30951F75-2306-C84B-AD93-AEACEFF4A0E3}" type="presOf" srcId="{D27D2CC3-3D1C-E446-9F39-D0AA9D6F7282}" destId="{539CA8C0-0985-7946-A6D1-67F032EA57CF}" srcOrd="0" destOrd="0" presId="urn:microsoft.com/office/officeart/2008/layout/LinedList"/>
    <dgm:cxn modelId="{DADBDE59-5B59-484B-A5DF-CB2FEF31E1FE}" srcId="{D27D2CC3-3D1C-E446-9F39-D0AA9D6F7282}" destId="{9AEAD9BB-3408-F74E-B5A9-8504151B698D}" srcOrd="2" destOrd="0" parTransId="{C86C9A0B-45CC-334B-A382-63DA99F8A0BD}" sibTransId="{AFF299CB-9796-1248-8876-1C0E7BBF8102}"/>
    <dgm:cxn modelId="{2AD12A7B-8184-4347-A98C-9A080431A9E1}" type="presOf" srcId="{9AEAD9BB-3408-F74E-B5A9-8504151B698D}" destId="{172B8966-E565-0C4A-8DF1-E48E12BE1A1B}" srcOrd="0" destOrd="0" presId="urn:microsoft.com/office/officeart/2008/layout/LinedList"/>
    <dgm:cxn modelId="{0A5A5E89-9890-E34E-A459-09E558762BE3}" srcId="{D27D2CC3-3D1C-E446-9F39-D0AA9D6F7282}" destId="{98DC87A4-2FCE-0240-8C4B-390B73D6F4FA}" srcOrd="1" destOrd="0" parTransId="{E1CFB31D-C7BF-8D40-8F0C-D5317251EF35}" sibTransId="{E9512DAF-26D2-F447-B7A5-418A5DD356EA}"/>
    <dgm:cxn modelId="{BFD7E2B3-164C-6C4D-A139-F4106C11CC39}" type="presOf" srcId="{60D255AB-EC86-7A4B-BED7-F3BDCEB10008}" destId="{DBD8BF76-85E5-854E-B782-A0EBF613B91F}" srcOrd="0" destOrd="0" presId="urn:microsoft.com/office/officeart/2008/layout/LinedList"/>
    <dgm:cxn modelId="{D0861AC0-3408-0746-856A-B0C1DED0ADA1}" type="presOf" srcId="{98DC87A4-2FCE-0240-8C4B-390B73D6F4FA}" destId="{B08D84EB-FDD8-364D-98CF-ED6E9892034A}" srcOrd="0" destOrd="0" presId="urn:microsoft.com/office/officeart/2008/layout/LinedList"/>
    <dgm:cxn modelId="{88EA7BC4-86A7-D14A-AF76-40F91291E819}" srcId="{D27D2CC3-3D1C-E446-9F39-D0AA9D6F7282}" destId="{DD176C0B-B288-9243-A9F1-887DB7E93B1E}" srcOrd="6" destOrd="0" parTransId="{97159972-19AD-9D41-B602-3720698D2BEF}" sibTransId="{77E77299-E7C6-2F44-AFB2-F999A8685DE9}"/>
    <dgm:cxn modelId="{11E661E4-87E5-3E46-AD39-53F485A3776A}" type="presOf" srcId="{A1FF6C5F-175F-0041-B152-B6D3537237A3}" destId="{2D6E3DF5-0D38-7445-9F6A-56B4AF912036}" srcOrd="0" destOrd="0" presId="urn:microsoft.com/office/officeart/2008/layout/LinedList"/>
    <dgm:cxn modelId="{FF7C8BE4-71D5-814D-9F7D-330104E21334}" type="presOf" srcId="{DC0C452D-738E-744A-97B9-A1F83EA16EB6}" destId="{AFA3A52B-C551-614B-8616-20ECDEFEAEF1}" srcOrd="0" destOrd="0" presId="urn:microsoft.com/office/officeart/2008/layout/LinedList"/>
    <dgm:cxn modelId="{9E9BE0F1-5AAE-1940-909F-1DA6E0F46FB7}" srcId="{D27D2CC3-3D1C-E446-9F39-D0AA9D6F7282}" destId="{60D255AB-EC86-7A4B-BED7-F3BDCEB10008}" srcOrd="4" destOrd="0" parTransId="{7BC4EDBD-9370-6141-8B17-AFB505CB5CD5}" sibTransId="{41B6CFE9-F70A-CA42-93A0-BEE7C9887ECD}"/>
    <dgm:cxn modelId="{F86733FE-A12E-E949-9215-55B8ED872551}" type="presParOf" srcId="{539CA8C0-0985-7946-A6D1-67F032EA57CF}" destId="{3D2F705E-0778-DF43-97A4-68B3BFAC25F8}" srcOrd="0" destOrd="0" presId="urn:microsoft.com/office/officeart/2008/layout/LinedList"/>
    <dgm:cxn modelId="{C565DECC-3AD7-2D42-A3DB-B30B7591C028}" type="presParOf" srcId="{539CA8C0-0985-7946-A6D1-67F032EA57CF}" destId="{9AED89BA-4518-9B4E-9D54-4E58361B1D8D}" srcOrd="1" destOrd="0" presId="urn:microsoft.com/office/officeart/2008/layout/LinedList"/>
    <dgm:cxn modelId="{0DC524FD-C03E-F448-8CB6-E584B88455B6}" type="presParOf" srcId="{9AED89BA-4518-9B4E-9D54-4E58361B1D8D}" destId="{E0B5692E-8AD7-A548-B7C4-31CF01D9E96D}" srcOrd="0" destOrd="0" presId="urn:microsoft.com/office/officeart/2008/layout/LinedList"/>
    <dgm:cxn modelId="{0B025C86-D1E0-E945-9BE2-A8019DAB285F}" type="presParOf" srcId="{9AED89BA-4518-9B4E-9D54-4E58361B1D8D}" destId="{8B6DCC2E-BA61-8944-872A-CB50CDA2BFB0}" srcOrd="1" destOrd="0" presId="urn:microsoft.com/office/officeart/2008/layout/LinedList"/>
    <dgm:cxn modelId="{ABD61F51-8D93-6443-8DEA-2463CF7C9F1C}" type="presParOf" srcId="{539CA8C0-0985-7946-A6D1-67F032EA57CF}" destId="{E8D68C93-F8C3-F94F-A221-1FA464C5646A}" srcOrd="2" destOrd="0" presId="urn:microsoft.com/office/officeart/2008/layout/LinedList"/>
    <dgm:cxn modelId="{022BFC30-3317-0742-95D8-1045D000D695}" type="presParOf" srcId="{539CA8C0-0985-7946-A6D1-67F032EA57CF}" destId="{27F3C501-4FBE-D74D-BA63-AA002BC3CB15}" srcOrd="3" destOrd="0" presId="urn:microsoft.com/office/officeart/2008/layout/LinedList"/>
    <dgm:cxn modelId="{3778ECB1-235B-164C-8AB3-B4BD72FEAFEF}" type="presParOf" srcId="{27F3C501-4FBE-D74D-BA63-AA002BC3CB15}" destId="{B08D84EB-FDD8-364D-98CF-ED6E9892034A}" srcOrd="0" destOrd="0" presId="urn:microsoft.com/office/officeart/2008/layout/LinedList"/>
    <dgm:cxn modelId="{86C1A01C-ECDC-AB40-84A0-4E4A2266937F}" type="presParOf" srcId="{27F3C501-4FBE-D74D-BA63-AA002BC3CB15}" destId="{59EBBCC4-DC34-DB4F-9B98-188729C0A062}" srcOrd="1" destOrd="0" presId="urn:microsoft.com/office/officeart/2008/layout/LinedList"/>
    <dgm:cxn modelId="{53B33361-E0E1-9B48-8345-ACDCB387BE1E}" type="presParOf" srcId="{539CA8C0-0985-7946-A6D1-67F032EA57CF}" destId="{1FDF27DE-794C-064D-8CD9-3ABA82BCFD73}" srcOrd="4" destOrd="0" presId="urn:microsoft.com/office/officeart/2008/layout/LinedList"/>
    <dgm:cxn modelId="{741199EF-5944-0345-8DCB-67894DDF13C2}" type="presParOf" srcId="{539CA8C0-0985-7946-A6D1-67F032EA57CF}" destId="{8B410226-BF97-E24A-A181-BB738836954E}" srcOrd="5" destOrd="0" presId="urn:microsoft.com/office/officeart/2008/layout/LinedList"/>
    <dgm:cxn modelId="{BA445232-9B9F-D94E-8DE3-8DBEE8F36630}" type="presParOf" srcId="{8B410226-BF97-E24A-A181-BB738836954E}" destId="{172B8966-E565-0C4A-8DF1-E48E12BE1A1B}" srcOrd="0" destOrd="0" presId="urn:microsoft.com/office/officeart/2008/layout/LinedList"/>
    <dgm:cxn modelId="{69BDD6FC-E61E-AF42-B8E3-5C95AD32C1D5}" type="presParOf" srcId="{8B410226-BF97-E24A-A181-BB738836954E}" destId="{ABE8A637-B79F-8B42-8DFB-848E31C39B7F}" srcOrd="1" destOrd="0" presId="urn:microsoft.com/office/officeart/2008/layout/LinedList"/>
    <dgm:cxn modelId="{42916B72-A179-E244-85C1-3E140CBA8DE5}" type="presParOf" srcId="{539CA8C0-0985-7946-A6D1-67F032EA57CF}" destId="{BA919AFC-56E3-744B-BCE2-2B30683E0303}" srcOrd="6" destOrd="0" presId="urn:microsoft.com/office/officeart/2008/layout/LinedList"/>
    <dgm:cxn modelId="{2DE241C2-B27E-C948-8C85-91927E9A1F85}" type="presParOf" srcId="{539CA8C0-0985-7946-A6D1-67F032EA57CF}" destId="{409D4A63-DAE2-C747-A062-CE7110D27F44}" srcOrd="7" destOrd="0" presId="urn:microsoft.com/office/officeart/2008/layout/LinedList"/>
    <dgm:cxn modelId="{67A561F3-75E0-724C-A011-41E9FBE41195}" type="presParOf" srcId="{409D4A63-DAE2-C747-A062-CE7110D27F44}" destId="{2D6E3DF5-0D38-7445-9F6A-56B4AF912036}" srcOrd="0" destOrd="0" presId="urn:microsoft.com/office/officeart/2008/layout/LinedList"/>
    <dgm:cxn modelId="{E2CE2894-7027-2943-913C-52DF424F8BA6}" type="presParOf" srcId="{409D4A63-DAE2-C747-A062-CE7110D27F44}" destId="{83286437-B641-6946-BB83-9A0DB0A6D320}" srcOrd="1" destOrd="0" presId="urn:microsoft.com/office/officeart/2008/layout/LinedList"/>
    <dgm:cxn modelId="{BAD41F7E-694D-804A-ACD2-7157B0A17950}" type="presParOf" srcId="{539CA8C0-0985-7946-A6D1-67F032EA57CF}" destId="{E9A45BAB-83CC-5C46-B0F3-0A3A7F6E7525}" srcOrd="8" destOrd="0" presId="urn:microsoft.com/office/officeart/2008/layout/LinedList"/>
    <dgm:cxn modelId="{0A890AAB-A484-B04D-A60F-FC34A173E827}" type="presParOf" srcId="{539CA8C0-0985-7946-A6D1-67F032EA57CF}" destId="{D3D4AA4E-59C3-9545-9A8F-6CAA250A2B26}" srcOrd="9" destOrd="0" presId="urn:microsoft.com/office/officeart/2008/layout/LinedList"/>
    <dgm:cxn modelId="{AAF9F2B1-E8AA-3948-A418-DA53FD0EDD2C}" type="presParOf" srcId="{D3D4AA4E-59C3-9545-9A8F-6CAA250A2B26}" destId="{DBD8BF76-85E5-854E-B782-A0EBF613B91F}" srcOrd="0" destOrd="0" presId="urn:microsoft.com/office/officeart/2008/layout/LinedList"/>
    <dgm:cxn modelId="{5C78AD5B-6CF4-DA4D-9D75-FD9893B6DAFF}" type="presParOf" srcId="{D3D4AA4E-59C3-9545-9A8F-6CAA250A2B26}" destId="{E0C73BC2-9B82-B941-AB11-F1980B5F8F93}" srcOrd="1" destOrd="0" presId="urn:microsoft.com/office/officeart/2008/layout/LinedList"/>
    <dgm:cxn modelId="{7D1C023C-EAD6-8744-8735-7F6E21FBF183}" type="presParOf" srcId="{539CA8C0-0985-7946-A6D1-67F032EA57CF}" destId="{D84E6EBD-E2B9-E446-9536-168B76CF0B1E}" srcOrd="10" destOrd="0" presId="urn:microsoft.com/office/officeart/2008/layout/LinedList"/>
    <dgm:cxn modelId="{5E32883B-7C2F-B54F-BCA6-333B8D3FAD13}" type="presParOf" srcId="{539CA8C0-0985-7946-A6D1-67F032EA57CF}" destId="{6F23B0C0-454F-954F-A3A1-8BA18A0446F5}" srcOrd="11" destOrd="0" presId="urn:microsoft.com/office/officeart/2008/layout/LinedList"/>
    <dgm:cxn modelId="{0C4AE71C-160E-9A47-AF12-A1997E7501C0}" type="presParOf" srcId="{6F23B0C0-454F-954F-A3A1-8BA18A0446F5}" destId="{AFA3A52B-C551-614B-8616-20ECDEFEAEF1}" srcOrd="0" destOrd="0" presId="urn:microsoft.com/office/officeart/2008/layout/LinedList"/>
    <dgm:cxn modelId="{2BB4D07E-7FAB-8F4F-A3BE-138A2C3456F4}" type="presParOf" srcId="{6F23B0C0-454F-954F-A3A1-8BA18A0446F5}" destId="{E4FDFDFE-F817-DE41-B92E-7EA6943AD381}" srcOrd="1" destOrd="0" presId="urn:microsoft.com/office/officeart/2008/layout/LinedList"/>
    <dgm:cxn modelId="{8DF12E53-2BC0-9B4F-BD0C-65A05B295D59}" type="presParOf" srcId="{539CA8C0-0985-7946-A6D1-67F032EA57CF}" destId="{30F72659-45B4-6942-9D74-EBA2B2A991AB}" srcOrd="12" destOrd="0" presId="urn:microsoft.com/office/officeart/2008/layout/LinedList"/>
    <dgm:cxn modelId="{B412ED9E-EA7B-B54F-932B-E70E638316C3}" type="presParOf" srcId="{539CA8C0-0985-7946-A6D1-67F032EA57CF}" destId="{9A4E46BC-00B6-F54F-A38A-810187A0CD0D}" srcOrd="13" destOrd="0" presId="urn:microsoft.com/office/officeart/2008/layout/LinedList"/>
    <dgm:cxn modelId="{1200EB79-CF5B-6946-8295-A1FC436D1B7F}" type="presParOf" srcId="{9A4E46BC-00B6-F54F-A38A-810187A0CD0D}" destId="{CC3497D6-F934-314F-B498-26FBFAD6F011}" srcOrd="0" destOrd="0" presId="urn:microsoft.com/office/officeart/2008/layout/LinedList"/>
    <dgm:cxn modelId="{4D271FDF-30F8-344F-8A3D-23888D844055}" type="presParOf" srcId="{9A4E46BC-00B6-F54F-A38A-810187A0CD0D}" destId="{2B4B2644-8701-3A43-900A-0014B7E12A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E847621E-B64A-4C42-9AF1-E1396AB0836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460950E2-4F38-5A49-B060-191BEE5999CD}">
      <dgm:prSet custT="1"/>
      <dgm:spPr/>
      <dgm:t>
        <a:bodyPr/>
        <a:lstStyle/>
        <a:p>
          <a:pPr algn="just"/>
          <a:r>
            <a:rPr lang="en-US" sz="3200" dirty="0"/>
            <a:t>The advantage:</a:t>
          </a:r>
          <a:endParaRPr lang="en-IN" sz="3200" dirty="0"/>
        </a:p>
      </dgm:t>
    </dgm:pt>
    <dgm:pt modelId="{F64BF3FD-F476-124B-901B-E7518E4611A8}" type="parTrans" cxnId="{5FF1CF33-FFA0-1D4D-BD78-7105A369AE22}">
      <dgm:prSet/>
      <dgm:spPr/>
      <dgm:t>
        <a:bodyPr/>
        <a:lstStyle/>
        <a:p>
          <a:endParaRPr lang="en-GB"/>
        </a:p>
      </dgm:t>
    </dgm:pt>
    <dgm:pt modelId="{A757570A-1D3E-1F4A-8BE4-012728A423B8}" type="sibTrans" cxnId="{5FF1CF33-FFA0-1D4D-BD78-7105A369AE22}">
      <dgm:prSet/>
      <dgm:spPr/>
      <dgm:t>
        <a:bodyPr/>
        <a:lstStyle/>
        <a:p>
          <a:endParaRPr lang="en-GB"/>
        </a:p>
      </dgm:t>
    </dgm:pt>
    <dgm:pt modelId="{6D1F1B06-95F0-E542-80D8-B55F6B1E34A2}">
      <dgm:prSet custT="1"/>
      <dgm:spPr/>
      <dgm:t>
        <a:bodyPr/>
        <a:lstStyle/>
        <a:p>
          <a:pPr algn="just"/>
          <a:r>
            <a:rPr lang="en-US" sz="3200" dirty="0"/>
            <a:t>Documents correspond to native data types in many programming languages.</a:t>
          </a:r>
          <a:endParaRPr lang="en-IN" sz="3200" dirty="0"/>
        </a:p>
      </dgm:t>
    </dgm:pt>
    <dgm:pt modelId="{A06D0BAF-043C-AB49-8BDB-FB8DD7D5308F}" type="parTrans" cxnId="{30A29E05-89E9-4C4F-BD1E-EEFD47C9ACFC}">
      <dgm:prSet/>
      <dgm:spPr/>
      <dgm:t>
        <a:bodyPr/>
        <a:lstStyle/>
        <a:p>
          <a:endParaRPr lang="en-GB"/>
        </a:p>
      </dgm:t>
    </dgm:pt>
    <dgm:pt modelId="{E8D110A7-510D-4548-9E61-CB6AAD112BBC}" type="sibTrans" cxnId="{30A29E05-89E9-4C4F-BD1E-EEFD47C9ACFC}">
      <dgm:prSet/>
      <dgm:spPr/>
      <dgm:t>
        <a:bodyPr/>
        <a:lstStyle/>
        <a:p>
          <a:endParaRPr lang="en-GB"/>
        </a:p>
      </dgm:t>
    </dgm:pt>
    <dgm:pt modelId="{90644D89-A14E-974E-B68C-956698A79A9C}">
      <dgm:prSet custT="1"/>
      <dgm:spPr/>
      <dgm:t>
        <a:bodyPr/>
        <a:lstStyle/>
        <a:p>
          <a:pPr algn="just"/>
          <a:r>
            <a:rPr lang="en-US" sz="3200" dirty="0"/>
            <a:t>Embedded documents and arrays reduce need for expensive joins.</a:t>
          </a:r>
          <a:endParaRPr lang="en-IN" sz="3200" dirty="0"/>
        </a:p>
      </dgm:t>
    </dgm:pt>
    <dgm:pt modelId="{E47BF971-5B58-524D-B0F6-F766B43CD7D8}" type="parTrans" cxnId="{44782F33-B115-8643-B739-AA12CAB2916B}">
      <dgm:prSet/>
      <dgm:spPr/>
      <dgm:t>
        <a:bodyPr/>
        <a:lstStyle/>
        <a:p>
          <a:endParaRPr lang="en-GB"/>
        </a:p>
      </dgm:t>
    </dgm:pt>
    <dgm:pt modelId="{0627F433-857E-3749-8BFC-AB5A15D0EB6E}" type="sibTrans" cxnId="{44782F33-B115-8643-B739-AA12CAB2916B}">
      <dgm:prSet/>
      <dgm:spPr/>
      <dgm:t>
        <a:bodyPr/>
        <a:lstStyle/>
        <a:p>
          <a:endParaRPr lang="en-GB"/>
        </a:p>
      </dgm:t>
    </dgm:pt>
    <dgm:pt modelId="{36512281-38FB-814E-9CE3-0B960F8AA650}">
      <dgm:prSet custT="1"/>
      <dgm:spPr/>
      <dgm:t>
        <a:bodyPr/>
        <a:lstStyle/>
        <a:p>
          <a:pPr algn="just"/>
          <a:r>
            <a:rPr lang="en-US" sz="3200" dirty="0"/>
            <a:t>Dynamic schema supports fluent polymorphism.</a:t>
          </a:r>
          <a:endParaRPr lang="en-IN" sz="3200" dirty="0"/>
        </a:p>
      </dgm:t>
    </dgm:pt>
    <dgm:pt modelId="{5E620333-740E-D746-B23F-DBC93BACAA82}" type="parTrans" cxnId="{E43FB489-6C40-4047-ABC3-74F57B4AED57}">
      <dgm:prSet/>
      <dgm:spPr/>
      <dgm:t>
        <a:bodyPr/>
        <a:lstStyle/>
        <a:p>
          <a:endParaRPr lang="en-GB"/>
        </a:p>
      </dgm:t>
    </dgm:pt>
    <dgm:pt modelId="{B1D84CED-B052-0D46-BB3C-2B1A9B52246D}" type="sibTrans" cxnId="{E43FB489-6C40-4047-ABC3-74F57B4AED57}">
      <dgm:prSet/>
      <dgm:spPr/>
      <dgm:t>
        <a:bodyPr/>
        <a:lstStyle/>
        <a:p>
          <a:endParaRPr lang="en-GB"/>
        </a:p>
      </dgm:t>
    </dgm:pt>
    <dgm:pt modelId="{1592FC27-DC52-8746-84D0-DC72558444D8}" type="pres">
      <dgm:prSet presAssocID="{E847621E-B64A-4C42-9AF1-E1396AB08365}" presName="linear" presStyleCnt="0">
        <dgm:presLayoutVars>
          <dgm:animLvl val="lvl"/>
          <dgm:resizeHandles val="exact"/>
        </dgm:presLayoutVars>
      </dgm:prSet>
      <dgm:spPr/>
    </dgm:pt>
    <dgm:pt modelId="{D8BB1EC8-6A75-6342-8ECE-F5480F41FDA4}" type="pres">
      <dgm:prSet presAssocID="{460950E2-4F38-5A49-B060-191BEE5999CD}" presName="parentText" presStyleLbl="node1" presStyleIdx="0" presStyleCnt="1">
        <dgm:presLayoutVars>
          <dgm:chMax val="0"/>
          <dgm:bulletEnabled val="1"/>
        </dgm:presLayoutVars>
      </dgm:prSet>
      <dgm:spPr/>
    </dgm:pt>
    <dgm:pt modelId="{1AD94D25-56D8-E346-A1A0-9FF883CB82D4}" type="pres">
      <dgm:prSet presAssocID="{460950E2-4F38-5A49-B060-191BEE5999CD}" presName="childText" presStyleLbl="revTx" presStyleIdx="0" presStyleCnt="1">
        <dgm:presLayoutVars>
          <dgm:bulletEnabled val="1"/>
        </dgm:presLayoutVars>
      </dgm:prSet>
      <dgm:spPr/>
    </dgm:pt>
  </dgm:ptLst>
  <dgm:cxnLst>
    <dgm:cxn modelId="{C0B64100-6998-6246-A49F-BAA57FB26563}" type="presOf" srcId="{90644D89-A14E-974E-B68C-956698A79A9C}" destId="{1AD94D25-56D8-E346-A1A0-9FF883CB82D4}" srcOrd="0" destOrd="1" presId="urn:microsoft.com/office/officeart/2005/8/layout/vList2"/>
    <dgm:cxn modelId="{30A29E05-89E9-4C4F-BD1E-EEFD47C9ACFC}" srcId="{460950E2-4F38-5A49-B060-191BEE5999CD}" destId="{6D1F1B06-95F0-E542-80D8-B55F6B1E34A2}" srcOrd="0" destOrd="0" parTransId="{A06D0BAF-043C-AB49-8BDB-FB8DD7D5308F}" sibTransId="{E8D110A7-510D-4548-9E61-CB6AAD112BBC}"/>
    <dgm:cxn modelId="{D16FAB1A-95FD-FC4A-8871-7BE51C72E216}" type="presOf" srcId="{E847621E-B64A-4C42-9AF1-E1396AB08365}" destId="{1592FC27-DC52-8746-84D0-DC72558444D8}" srcOrd="0" destOrd="0" presId="urn:microsoft.com/office/officeart/2005/8/layout/vList2"/>
    <dgm:cxn modelId="{44782F33-B115-8643-B739-AA12CAB2916B}" srcId="{460950E2-4F38-5A49-B060-191BEE5999CD}" destId="{90644D89-A14E-974E-B68C-956698A79A9C}" srcOrd="1" destOrd="0" parTransId="{E47BF971-5B58-524D-B0F6-F766B43CD7D8}" sibTransId="{0627F433-857E-3749-8BFC-AB5A15D0EB6E}"/>
    <dgm:cxn modelId="{5FF1CF33-FFA0-1D4D-BD78-7105A369AE22}" srcId="{E847621E-B64A-4C42-9AF1-E1396AB08365}" destId="{460950E2-4F38-5A49-B060-191BEE5999CD}" srcOrd="0" destOrd="0" parTransId="{F64BF3FD-F476-124B-901B-E7518E4611A8}" sibTransId="{A757570A-1D3E-1F4A-8BE4-012728A423B8}"/>
    <dgm:cxn modelId="{B2CAE049-D882-7F42-A112-D03403FF2CFC}" type="presOf" srcId="{36512281-38FB-814E-9CE3-0B960F8AA650}" destId="{1AD94D25-56D8-E346-A1A0-9FF883CB82D4}" srcOrd="0" destOrd="2" presId="urn:microsoft.com/office/officeart/2005/8/layout/vList2"/>
    <dgm:cxn modelId="{E43FB489-6C40-4047-ABC3-74F57B4AED57}" srcId="{460950E2-4F38-5A49-B060-191BEE5999CD}" destId="{36512281-38FB-814E-9CE3-0B960F8AA650}" srcOrd="2" destOrd="0" parTransId="{5E620333-740E-D746-B23F-DBC93BACAA82}" sibTransId="{B1D84CED-B052-0D46-BB3C-2B1A9B52246D}"/>
    <dgm:cxn modelId="{5345D29D-CADC-F74E-B22C-CD88C3DC1B63}" type="presOf" srcId="{460950E2-4F38-5A49-B060-191BEE5999CD}" destId="{D8BB1EC8-6A75-6342-8ECE-F5480F41FDA4}" srcOrd="0" destOrd="0" presId="urn:microsoft.com/office/officeart/2005/8/layout/vList2"/>
    <dgm:cxn modelId="{EFE0DEA3-2677-5842-9A8B-B12198DFB139}" type="presOf" srcId="{6D1F1B06-95F0-E542-80D8-B55F6B1E34A2}" destId="{1AD94D25-56D8-E346-A1A0-9FF883CB82D4}" srcOrd="0" destOrd="0" presId="urn:microsoft.com/office/officeart/2005/8/layout/vList2"/>
    <dgm:cxn modelId="{788F6FF8-1E66-614E-9758-3A157AFA20E4}" type="presParOf" srcId="{1592FC27-DC52-8746-84D0-DC72558444D8}" destId="{D8BB1EC8-6A75-6342-8ECE-F5480F41FDA4}" srcOrd="0" destOrd="0" presId="urn:microsoft.com/office/officeart/2005/8/layout/vList2"/>
    <dgm:cxn modelId="{BD4C935A-1438-7E42-985B-AD3FEBC25017}" type="presParOf" srcId="{1592FC27-DC52-8746-84D0-DC72558444D8}" destId="{1AD94D25-56D8-E346-A1A0-9FF883CB82D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5A6CE069-8A2C-B64F-A9AF-35085ADC145F}"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0A286723-E687-2049-8573-DCCB5C95CFE9}">
      <dgm:prSet/>
      <dgm:spPr/>
      <dgm:t>
        <a:bodyPr/>
        <a:lstStyle/>
        <a:p>
          <a:r>
            <a:rPr lang="en-US" dirty="0"/>
            <a:t>High Performance</a:t>
          </a:r>
          <a:endParaRPr lang="en-IN" dirty="0"/>
        </a:p>
      </dgm:t>
    </dgm:pt>
    <dgm:pt modelId="{E65A713A-E47F-804C-A793-EDD343892406}" type="parTrans" cxnId="{2C6D6663-B2DA-3E49-8103-C38B38975A1A}">
      <dgm:prSet/>
      <dgm:spPr/>
      <dgm:t>
        <a:bodyPr/>
        <a:lstStyle/>
        <a:p>
          <a:endParaRPr lang="en-GB"/>
        </a:p>
      </dgm:t>
    </dgm:pt>
    <dgm:pt modelId="{9096C8A9-89D5-EF41-B1B1-6C7018476C1D}" type="sibTrans" cxnId="{2C6D6663-B2DA-3E49-8103-C38B38975A1A}">
      <dgm:prSet/>
      <dgm:spPr/>
      <dgm:t>
        <a:bodyPr/>
        <a:lstStyle/>
        <a:p>
          <a:endParaRPr lang="en-GB"/>
        </a:p>
      </dgm:t>
    </dgm:pt>
    <dgm:pt modelId="{9D279907-CB23-1649-871D-72C65CCD40BA}">
      <dgm:prSet/>
      <dgm:spPr/>
      <dgm:t>
        <a:bodyPr/>
        <a:lstStyle/>
        <a:p>
          <a:r>
            <a:rPr lang="en-US" dirty="0"/>
            <a:t>Query API</a:t>
          </a:r>
          <a:endParaRPr lang="en-IN" dirty="0"/>
        </a:p>
      </dgm:t>
    </dgm:pt>
    <dgm:pt modelId="{435B1ADF-A782-C143-9DD8-10F0A05F086E}" type="parTrans" cxnId="{B05F26DD-5627-094B-B880-AFCF95C3A599}">
      <dgm:prSet/>
      <dgm:spPr/>
      <dgm:t>
        <a:bodyPr/>
        <a:lstStyle/>
        <a:p>
          <a:endParaRPr lang="en-GB"/>
        </a:p>
      </dgm:t>
    </dgm:pt>
    <dgm:pt modelId="{E42496C6-14F5-9F43-85F4-943ED2C8F70C}" type="sibTrans" cxnId="{B05F26DD-5627-094B-B880-AFCF95C3A599}">
      <dgm:prSet/>
      <dgm:spPr/>
      <dgm:t>
        <a:bodyPr/>
        <a:lstStyle/>
        <a:p>
          <a:endParaRPr lang="en-GB"/>
        </a:p>
      </dgm:t>
    </dgm:pt>
    <dgm:pt modelId="{5A454FA0-E0F8-1945-86BB-491CD650776A}">
      <dgm:prSet/>
      <dgm:spPr/>
      <dgm:t>
        <a:bodyPr/>
        <a:lstStyle/>
        <a:p>
          <a:r>
            <a:rPr lang="en-US" dirty="0"/>
            <a:t>High Availability</a:t>
          </a:r>
          <a:endParaRPr lang="en-IN" dirty="0"/>
        </a:p>
      </dgm:t>
    </dgm:pt>
    <dgm:pt modelId="{4F469272-0C77-6940-801F-AEEEB5075421}" type="parTrans" cxnId="{ADC4EE8A-4672-194A-B36E-594D4DC3DFA3}">
      <dgm:prSet/>
      <dgm:spPr/>
      <dgm:t>
        <a:bodyPr/>
        <a:lstStyle/>
        <a:p>
          <a:endParaRPr lang="en-GB"/>
        </a:p>
      </dgm:t>
    </dgm:pt>
    <dgm:pt modelId="{8B203959-414A-5842-99A4-031144C5FE6A}" type="sibTrans" cxnId="{ADC4EE8A-4672-194A-B36E-594D4DC3DFA3}">
      <dgm:prSet/>
      <dgm:spPr/>
      <dgm:t>
        <a:bodyPr/>
        <a:lstStyle/>
        <a:p>
          <a:endParaRPr lang="en-GB"/>
        </a:p>
      </dgm:t>
    </dgm:pt>
    <dgm:pt modelId="{3AF63F30-FA63-D942-B032-DA534C455D7F}">
      <dgm:prSet/>
      <dgm:spPr/>
      <dgm:t>
        <a:bodyPr/>
        <a:lstStyle/>
        <a:p>
          <a:r>
            <a:rPr lang="en-US" dirty="0"/>
            <a:t>Horizontal Scalability</a:t>
          </a:r>
          <a:endParaRPr lang="en-IN" dirty="0"/>
        </a:p>
      </dgm:t>
    </dgm:pt>
    <dgm:pt modelId="{8DD98409-2F2F-604F-BCD1-BC4F6E4800B2}" type="parTrans" cxnId="{1DBB22CB-8B72-B245-B402-06AD8DDEEBA5}">
      <dgm:prSet/>
      <dgm:spPr/>
      <dgm:t>
        <a:bodyPr/>
        <a:lstStyle/>
        <a:p>
          <a:endParaRPr lang="en-GB"/>
        </a:p>
      </dgm:t>
    </dgm:pt>
    <dgm:pt modelId="{6EFF0FBE-4035-F14F-A424-92A702424E4A}" type="sibTrans" cxnId="{1DBB22CB-8B72-B245-B402-06AD8DDEEBA5}">
      <dgm:prSet/>
      <dgm:spPr/>
      <dgm:t>
        <a:bodyPr/>
        <a:lstStyle/>
        <a:p>
          <a:endParaRPr lang="en-GB"/>
        </a:p>
      </dgm:t>
    </dgm:pt>
    <dgm:pt modelId="{299FF5AA-4D55-3443-AEBE-A0978C997F03}">
      <dgm:prSet/>
      <dgm:spPr/>
      <dgm:t>
        <a:bodyPr/>
        <a:lstStyle/>
        <a:p>
          <a:r>
            <a:rPr lang="en-US" dirty="0"/>
            <a:t>Support for Multiple Storage Engines</a:t>
          </a:r>
          <a:endParaRPr lang="en-IN" dirty="0"/>
        </a:p>
      </dgm:t>
    </dgm:pt>
    <dgm:pt modelId="{7FD09FFF-5FC3-A343-ABA3-ADE7B4CD5618}" type="parTrans" cxnId="{13D9669A-7D02-E64B-AC82-94ADFA9826ED}">
      <dgm:prSet/>
      <dgm:spPr/>
      <dgm:t>
        <a:bodyPr/>
        <a:lstStyle/>
        <a:p>
          <a:endParaRPr lang="en-GB"/>
        </a:p>
      </dgm:t>
    </dgm:pt>
    <dgm:pt modelId="{50CFBCEA-6D81-2B44-8E82-E37A5322527B}" type="sibTrans" cxnId="{13D9669A-7D02-E64B-AC82-94ADFA9826ED}">
      <dgm:prSet/>
      <dgm:spPr/>
      <dgm:t>
        <a:bodyPr/>
        <a:lstStyle/>
        <a:p>
          <a:endParaRPr lang="en-GB"/>
        </a:p>
      </dgm:t>
    </dgm:pt>
    <dgm:pt modelId="{3ADB272F-AD83-DF43-BD02-0494E79ACA07}">
      <dgm:prSet/>
      <dgm:spPr/>
      <dgm:t>
        <a:bodyPr/>
        <a:lstStyle/>
        <a:p>
          <a:r>
            <a:rPr lang="en-IN" b="1" dirty="0"/>
            <a:t>Key Features</a:t>
          </a:r>
        </a:p>
      </dgm:t>
    </dgm:pt>
    <dgm:pt modelId="{C465E375-7911-714C-BE02-B3FF8DBEC823}" type="parTrans" cxnId="{DCF0D7EE-BFED-194F-9C29-B3D232732587}">
      <dgm:prSet/>
      <dgm:spPr/>
      <dgm:t>
        <a:bodyPr/>
        <a:lstStyle/>
        <a:p>
          <a:endParaRPr lang="en-GB"/>
        </a:p>
      </dgm:t>
    </dgm:pt>
    <dgm:pt modelId="{2F08E253-FF4A-EA4D-BDC6-90498BC98534}" type="sibTrans" cxnId="{DCF0D7EE-BFED-194F-9C29-B3D232732587}">
      <dgm:prSet/>
      <dgm:spPr/>
      <dgm:t>
        <a:bodyPr/>
        <a:lstStyle/>
        <a:p>
          <a:endParaRPr lang="en-GB"/>
        </a:p>
      </dgm:t>
    </dgm:pt>
    <dgm:pt modelId="{8371292F-F25B-C44C-9B40-9392573E87DD}" type="pres">
      <dgm:prSet presAssocID="{5A6CE069-8A2C-B64F-A9AF-35085ADC145F}" presName="vert0" presStyleCnt="0">
        <dgm:presLayoutVars>
          <dgm:dir/>
          <dgm:animOne val="branch"/>
          <dgm:animLvl val="lvl"/>
        </dgm:presLayoutVars>
      </dgm:prSet>
      <dgm:spPr/>
    </dgm:pt>
    <dgm:pt modelId="{5D61A7F0-0436-894B-9043-54B926D7D2DC}" type="pres">
      <dgm:prSet presAssocID="{3ADB272F-AD83-DF43-BD02-0494E79ACA07}" presName="thickLine" presStyleLbl="alignNode1" presStyleIdx="0" presStyleCnt="1"/>
      <dgm:spPr/>
    </dgm:pt>
    <dgm:pt modelId="{21B0662C-AFA9-234A-8820-87D5519660D2}" type="pres">
      <dgm:prSet presAssocID="{3ADB272F-AD83-DF43-BD02-0494E79ACA07}" presName="horz1" presStyleCnt="0"/>
      <dgm:spPr/>
    </dgm:pt>
    <dgm:pt modelId="{AB6BEC6E-8AC0-FF43-9960-E075C7DC28B7}" type="pres">
      <dgm:prSet presAssocID="{3ADB272F-AD83-DF43-BD02-0494E79ACA07}" presName="tx1" presStyleLbl="revTx" presStyleIdx="0" presStyleCnt="6"/>
      <dgm:spPr/>
    </dgm:pt>
    <dgm:pt modelId="{ED42C833-A683-A644-8B71-5C86EE19E484}" type="pres">
      <dgm:prSet presAssocID="{3ADB272F-AD83-DF43-BD02-0494E79ACA07}" presName="vert1" presStyleCnt="0"/>
      <dgm:spPr/>
    </dgm:pt>
    <dgm:pt modelId="{933AE899-D7F4-4D4C-A202-3A4A6BC4473A}" type="pres">
      <dgm:prSet presAssocID="{0A286723-E687-2049-8573-DCCB5C95CFE9}" presName="vertSpace2a" presStyleCnt="0"/>
      <dgm:spPr/>
    </dgm:pt>
    <dgm:pt modelId="{B0E05AA9-63F2-B64C-B7D7-D1F86432A915}" type="pres">
      <dgm:prSet presAssocID="{0A286723-E687-2049-8573-DCCB5C95CFE9}" presName="horz2" presStyleCnt="0"/>
      <dgm:spPr/>
    </dgm:pt>
    <dgm:pt modelId="{268008EC-70C9-BA4F-9BD3-E8EF66921147}" type="pres">
      <dgm:prSet presAssocID="{0A286723-E687-2049-8573-DCCB5C95CFE9}" presName="horzSpace2" presStyleCnt="0"/>
      <dgm:spPr/>
    </dgm:pt>
    <dgm:pt modelId="{8F1A1258-9FFE-9D44-B304-D3EDF371999B}" type="pres">
      <dgm:prSet presAssocID="{0A286723-E687-2049-8573-DCCB5C95CFE9}" presName="tx2" presStyleLbl="revTx" presStyleIdx="1" presStyleCnt="6"/>
      <dgm:spPr/>
    </dgm:pt>
    <dgm:pt modelId="{EAD12D9E-608F-9345-9B25-B29EFD320B5C}" type="pres">
      <dgm:prSet presAssocID="{0A286723-E687-2049-8573-DCCB5C95CFE9}" presName="vert2" presStyleCnt="0"/>
      <dgm:spPr/>
    </dgm:pt>
    <dgm:pt modelId="{242F386E-8CF5-764E-B0F1-FB2CBDC5DA8A}" type="pres">
      <dgm:prSet presAssocID="{0A286723-E687-2049-8573-DCCB5C95CFE9}" presName="thinLine2b" presStyleLbl="callout" presStyleIdx="0" presStyleCnt="5"/>
      <dgm:spPr/>
    </dgm:pt>
    <dgm:pt modelId="{F5F6A471-7470-A04C-B162-05A2AE2324E3}" type="pres">
      <dgm:prSet presAssocID="{0A286723-E687-2049-8573-DCCB5C95CFE9}" presName="vertSpace2b" presStyleCnt="0"/>
      <dgm:spPr/>
    </dgm:pt>
    <dgm:pt modelId="{E1CC1574-7539-BE43-BA0A-2C11EF5F222E}" type="pres">
      <dgm:prSet presAssocID="{9D279907-CB23-1649-871D-72C65CCD40BA}" presName="horz2" presStyleCnt="0"/>
      <dgm:spPr/>
    </dgm:pt>
    <dgm:pt modelId="{04BB9CE7-5A7A-AC49-A8EE-F14AF61EB3E7}" type="pres">
      <dgm:prSet presAssocID="{9D279907-CB23-1649-871D-72C65CCD40BA}" presName="horzSpace2" presStyleCnt="0"/>
      <dgm:spPr/>
    </dgm:pt>
    <dgm:pt modelId="{BE2A0B2F-3FE6-284E-BC97-8D868335F2D4}" type="pres">
      <dgm:prSet presAssocID="{9D279907-CB23-1649-871D-72C65CCD40BA}" presName="tx2" presStyleLbl="revTx" presStyleIdx="2" presStyleCnt="6"/>
      <dgm:spPr/>
    </dgm:pt>
    <dgm:pt modelId="{0E47EF56-F665-BD49-8C7E-329868D439B6}" type="pres">
      <dgm:prSet presAssocID="{9D279907-CB23-1649-871D-72C65CCD40BA}" presName="vert2" presStyleCnt="0"/>
      <dgm:spPr/>
    </dgm:pt>
    <dgm:pt modelId="{2BBA4B40-B1A3-354A-880E-128E8A91F078}" type="pres">
      <dgm:prSet presAssocID="{9D279907-CB23-1649-871D-72C65CCD40BA}" presName="thinLine2b" presStyleLbl="callout" presStyleIdx="1" presStyleCnt="5"/>
      <dgm:spPr/>
    </dgm:pt>
    <dgm:pt modelId="{84333771-D2E5-CB4F-94C1-2CFAB893F566}" type="pres">
      <dgm:prSet presAssocID="{9D279907-CB23-1649-871D-72C65CCD40BA}" presName="vertSpace2b" presStyleCnt="0"/>
      <dgm:spPr/>
    </dgm:pt>
    <dgm:pt modelId="{F5821B93-ECEA-1C41-8DBD-2833CA9A417E}" type="pres">
      <dgm:prSet presAssocID="{5A454FA0-E0F8-1945-86BB-491CD650776A}" presName="horz2" presStyleCnt="0"/>
      <dgm:spPr/>
    </dgm:pt>
    <dgm:pt modelId="{312B2FA8-3659-A14D-A683-5DA14529DD66}" type="pres">
      <dgm:prSet presAssocID="{5A454FA0-E0F8-1945-86BB-491CD650776A}" presName="horzSpace2" presStyleCnt="0"/>
      <dgm:spPr/>
    </dgm:pt>
    <dgm:pt modelId="{DB7E5619-7767-1640-BD86-5816CC005EDD}" type="pres">
      <dgm:prSet presAssocID="{5A454FA0-E0F8-1945-86BB-491CD650776A}" presName="tx2" presStyleLbl="revTx" presStyleIdx="3" presStyleCnt="6"/>
      <dgm:spPr/>
    </dgm:pt>
    <dgm:pt modelId="{02C32E9C-8912-094B-95B6-462C0955F712}" type="pres">
      <dgm:prSet presAssocID="{5A454FA0-E0F8-1945-86BB-491CD650776A}" presName="vert2" presStyleCnt="0"/>
      <dgm:spPr/>
    </dgm:pt>
    <dgm:pt modelId="{592BEA03-633E-A14D-A891-F71398E1BBB5}" type="pres">
      <dgm:prSet presAssocID="{5A454FA0-E0F8-1945-86BB-491CD650776A}" presName="thinLine2b" presStyleLbl="callout" presStyleIdx="2" presStyleCnt="5"/>
      <dgm:spPr/>
    </dgm:pt>
    <dgm:pt modelId="{FE0C726E-6A6E-9F44-8120-6E09CBC2143D}" type="pres">
      <dgm:prSet presAssocID="{5A454FA0-E0F8-1945-86BB-491CD650776A}" presName="vertSpace2b" presStyleCnt="0"/>
      <dgm:spPr/>
    </dgm:pt>
    <dgm:pt modelId="{030F2973-D96D-A64F-B8E5-408B4BD44A5F}" type="pres">
      <dgm:prSet presAssocID="{3AF63F30-FA63-D942-B032-DA534C455D7F}" presName="horz2" presStyleCnt="0"/>
      <dgm:spPr/>
    </dgm:pt>
    <dgm:pt modelId="{3F10B4FC-3370-0C4C-AF17-0B72CD7DD4A8}" type="pres">
      <dgm:prSet presAssocID="{3AF63F30-FA63-D942-B032-DA534C455D7F}" presName="horzSpace2" presStyleCnt="0"/>
      <dgm:spPr/>
    </dgm:pt>
    <dgm:pt modelId="{F1F9CC6A-59B3-B146-9F7C-3740F04AB134}" type="pres">
      <dgm:prSet presAssocID="{3AF63F30-FA63-D942-B032-DA534C455D7F}" presName="tx2" presStyleLbl="revTx" presStyleIdx="4" presStyleCnt="6"/>
      <dgm:spPr/>
    </dgm:pt>
    <dgm:pt modelId="{4D0115CF-40C5-F54F-9233-8573E9EDB96E}" type="pres">
      <dgm:prSet presAssocID="{3AF63F30-FA63-D942-B032-DA534C455D7F}" presName="vert2" presStyleCnt="0"/>
      <dgm:spPr/>
    </dgm:pt>
    <dgm:pt modelId="{662DAFB9-FE8A-9F40-A101-CBA3E4D6B0EB}" type="pres">
      <dgm:prSet presAssocID="{3AF63F30-FA63-D942-B032-DA534C455D7F}" presName="thinLine2b" presStyleLbl="callout" presStyleIdx="3" presStyleCnt="5"/>
      <dgm:spPr/>
    </dgm:pt>
    <dgm:pt modelId="{B2F8FA5A-6E65-764F-B17D-AD978C23E90B}" type="pres">
      <dgm:prSet presAssocID="{3AF63F30-FA63-D942-B032-DA534C455D7F}" presName="vertSpace2b" presStyleCnt="0"/>
      <dgm:spPr/>
    </dgm:pt>
    <dgm:pt modelId="{BC3A3B16-A830-8A46-A43B-EE9C7382610F}" type="pres">
      <dgm:prSet presAssocID="{299FF5AA-4D55-3443-AEBE-A0978C997F03}" presName="horz2" presStyleCnt="0"/>
      <dgm:spPr/>
    </dgm:pt>
    <dgm:pt modelId="{79BFD1CA-D4D4-E440-B2B8-DC0C094C09C2}" type="pres">
      <dgm:prSet presAssocID="{299FF5AA-4D55-3443-AEBE-A0978C997F03}" presName="horzSpace2" presStyleCnt="0"/>
      <dgm:spPr/>
    </dgm:pt>
    <dgm:pt modelId="{6B18BBBF-7A8E-7645-BF9A-B94AA7D80092}" type="pres">
      <dgm:prSet presAssocID="{299FF5AA-4D55-3443-AEBE-A0978C997F03}" presName="tx2" presStyleLbl="revTx" presStyleIdx="5" presStyleCnt="6"/>
      <dgm:spPr/>
    </dgm:pt>
    <dgm:pt modelId="{F94E8A28-5001-A74A-BC37-161AE3D278E5}" type="pres">
      <dgm:prSet presAssocID="{299FF5AA-4D55-3443-AEBE-A0978C997F03}" presName="vert2" presStyleCnt="0"/>
      <dgm:spPr/>
    </dgm:pt>
    <dgm:pt modelId="{1C07099D-BAB4-3C48-8DDD-A7B7C4A9A2F4}" type="pres">
      <dgm:prSet presAssocID="{299FF5AA-4D55-3443-AEBE-A0978C997F03}" presName="thinLine2b" presStyleLbl="callout" presStyleIdx="4" presStyleCnt="5"/>
      <dgm:spPr/>
    </dgm:pt>
    <dgm:pt modelId="{8442C761-93C2-D145-9606-29166760A9AA}" type="pres">
      <dgm:prSet presAssocID="{299FF5AA-4D55-3443-AEBE-A0978C997F03}" presName="vertSpace2b" presStyleCnt="0"/>
      <dgm:spPr/>
    </dgm:pt>
  </dgm:ptLst>
  <dgm:cxnLst>
    <dgm:cxn modelId="{1957CD03-FA9E-F946-833A-85B163ECAB17}" type="presOf" srcId="{5A454FA0-E0F8-1945-86BB-491CD650776A}" destId="{DB7E5619-7767-1640-BD86-5816CC005EDD}" srcOrd="0" destOrd="0" presId="urn:microsoft.com/office/officeart/2008/layout/LinedList"/>
    <dgm:cxn modelId="{6C0E5731-4023-B244-BB40-4FC1DE3EFFED}" type="presOf" srcId="{3AF63F30-FA63-D942-B032-DA534C455D7F}" destId="{F1F9CC6A-59B3-B146-9F7C-3740F04AB134}" srcOrd="0" destOrd="0" presId="urn:microsoft.com/office/officeart/2008/layout/LinedList"/>
    <dgm:cxn modelId="{A1B06634-2D13-1E4E-BD9C-23864295BCD7}" type="presOf" srcId="{299FF5AA-4D55-3443-AEBE-A0978C997F03}" destId="{6B18BBBF-7A8E-7645-BF9A-B94AA7D80092}" srcOrd="0" destOrd="0" presId="urn:microsoft.com/office/officeart/2008/layout/LinedList"/>
    <dgm:cxn modelId="{2C6D6663-B2DA-3E49-8103-C38B38975A1A}" srcId="{3ADB272F-AD83-DF43-BD02-0494E79ACA07}" destId="{0A286723-E687-2049-8573-DCCB5C95CFE9}" srcOrd="0" destOrd="0" parTransId="{E65A713A-E47F-804C-A793-EDD343892406}" sibTransId="{9096C8A9-89D5-EF41-B1B1-6C7018476C1D}"/>
    <dgm:cxn modelId="{05E6504D-A09A-224D-8833-997B8697B526}" type="presOf" srcId="{5A6CE069-8A2C-B64F-A9AF-35085ADC145F}" destId="{8371292F-F25B-C44C-9B40-9392573E87DD}" srcOrd="0" destOrd="0" presId="urn:microsoft.com/office/officeart/2008/layout/LinedList"/>
    <dgm:cxn modelId="{048CE27E-08E2-804F-8DAC-1CF67B7453FC}" type="presOf" srcId="{3ADB272F-AD83-DF43-BD02-0494E79ACA07}" destId="{AB6BEC6E-8AC0-FF43-9960-E075C7DC28B7}" srcOrd="0" destOrd="0" presId="urn:microsoft.com/office/officeart/2008/layout/LinedList"/>
    <dgm:cxn modelId="{ADC4EE8A-4672-194A-B36E-594D4DC3DFA3}" srcId="{3ADB272F-AD83-DF43-BD02-0494E79ACA07}" destId="{5A454FA0-E0F8-1945-86BB-491CD650776A}" srcOrd="2" destOrd="0" parTransId="{4F469272-0C77-6940-801F-AEEEB5075421}" sibTransId="{8B203959-414A-5842-99A4-031144C5FE6A}"/>
    <dgm:cxn modelId="{13D9669A-7D02-E64B-AC82-94ADFA9826ED}" srcId="{3ADB272F-AD83-DF43-BD02-0494E79ACA07}" destId="{299FF5AA-4D55-3443-AEBE-A0978C997F03}" srcOrd="4" destOrd="0" parTransId="{7FD09FFF-5FC3-A343-ABA3-ADE7B4CD5618}" sibTransId="{50CFBCEA-6D81-2B44-8E82-E37A5322527B}"/>
    <dgm:cxn modelId="{88F935AD-2B15-AF4D-B847-4A6CA6551298}" type="presOf" srcId="{0A286723-E687-2049-8573-DCCB5C95CFE9}" destId="{8F1A1258-9FFE-9D44-B304-D3EDF371999B}" srcOrd="0" destOrd="0" presId="urn:microsoft.com/office/officeart/2008/layout/LinedList"/>
    <dgm:cxn modelId="{C66D38B6-CA28-1C48-B268-8848B04DBCD6}" type="presOf" srcId="{9D279907-CB23-1649-871D-72C65CCD40BA}" destId="{BE2A0B2F-3FE6-284E-BC97-8D868335F2D4}" srcOrd="0" destOrd="0" presId="urn:microsoft.com/office/officeart/2008/layout/LinedList"/>
    <dgm:cxn modelId="{1DBB22CB-8B72-B245-B402-06AD8DDEEBA5}" srcId="{3ADB272F-AD83-DF43-BD02-0494E79ACA07}" destId="{3AF63F30-FA63-D942-B032-DA534C455D7F}" srcOrd="3" destOrd="0" parTransId="{8DD98409-2F2F-604F-BCD1-BC4F6E4800B2}" sibTransId="{6EFF0FBE-4035-F14F-A424-92A702424E4A}"/>
    <dgm:cxn modelId="{B05F26DD-5627-094B-B880-AFCF95C3A599}" srcId="{3ADB272F-AD83-DF43-BD02-0494E79ACA07}" destId="{9D279907-CB23-1649-871D-72C65CCD40BA}" srcOrd="1" destOrd="0" parTransId="{435B1ADF-A782-C143-9DD8-10F0A05F086E}" sibTransId="{E42496C6-14F5-9F43-85F4-943ED2C8F70C}"/>
    <dgm:cxn modelId="{DCF0D7EE-BFED-194F-9C29-B3D232732587}" srcId="{5A6CE069-8A2C-B64F-A9AF-35085ADC145F}" destId="{3ADB272F-AD83-DF43-BD02-0494E79ACA07}" srcOrd="0" destOrd="0" parTransId="{C465E375-7911-714C-BE02-B3FF8DBEC823}" sibTransId="{2F08E253-FF4A-EA4D-BDC6-90498BC98534}"/>
    <dgm:cxn modelId="{5AFAF65A-7734-CA48-B201-6C8EC007388C}" type="presParOf" srcId="{8371292F-F25B-C44C-9B40-9392573E87DD}" destId="{5D61A7F0-0436-894B-9043-54B926D7D2DC}" srcOrd="0" destOrd="0" presId="urn:microsoft.com/office/officeart/2008/layout/LinedList"/>
    <dgm:cxn modelId="{AA50108C-A5C1-9945-93A2-4D9903E39B39}" type="presParOf" srcId="{8371292F-F25B-C44C-9B40-9392573E87DD}" destId="{21B0662C-AFA9-234A-8820-87D5519660D2}" srcOrd="1" destOrd="0" presId="urn:microsoft.com/office/officeart/2008/layout/LinedList"/>
    <dgm:cxn modelId="{EEDC0793-9B47-D54F-8E13-6BD583C021D8}" type="presParOf" srcId="{21B0662C-AFA9-234A-8820-87D5519660D2}" destId="{AB6BEC6E-8AC0-FF43-9960-E075C7DC28B7}" srcOrd="0" destOrd="0" presId="urn:microsoft.com/office/officeart/2008/layout/LinedList"/>
    <dgm:cxn modelId="{EF6AEE33-D3A9-C94D-905A-90EDEAA6DBDB}" type="presParOf" srcId="{21B0662C-AFA9-234A-8820-87D5519660D2}" destId="{ED42C833-A683-A644-8B71-5C86EE19E484}" srcOrd="1" destOrd="0" presId="urn:microsoft.com/office/officeart/2008/layout/LinedList"/>
    <dgm:cxn modelId="{48EC6A9A-E98B-F34D-B361-4DD2DC754E0E}" type="presParOf" srcId="{ED42C833-A683-A644-8B71-5C86EE19E484}" destId="{933AE899-D7F4-4D4C-A202-3A4A6BC4473A}" srcOrd="0" destOrd="0" presId="urn:microsoft.com/office/officeart/2008/layout/LinedList"/>
    <dgm:cxn modelId="{586833F8-E4C4-F24F-B81A-975EFF447800}" type="presParOf" srcId="{ED42C833-A683-A644-8B71-5C86EE19E484}" destId="{B0E05AA9-63F2-B64C-B7D7-D1F86432A915}" srcOrd="1" destOrd="0" presId="urn:microsoft.com/office/officeart/2008/layout/LinedList"/>
    <dgm:cxn modelId="{95460767-1DF8-8140-B83F-333C211C5D0B}" type="presParOf" srcId="{B0E05AA9-63F2-B64C-B7D7-D1F86432A915}" destId="{268008EC-70C9-BA4F-9BD3-E8EF66921147}" srcOrd="0" destOrd="0" presId="urn:microsoft.com/office/officeart/2008/layout/LinedList"/>
    <dgm:cxn modelId="{AC82C6D4-0788-6946-AAE9-2AE529918068}" type="presParOf" srcId="{B0E05AA9-63F2-B64C-B7D7-D1F86432A915}" destId="{8F1A1258-9FFE-9D44-B304-D3EDF371999B}" srcOrd="1" destOrd="0" presId="urn:microsoft.com/office/officeart/2008/layout/LinedList"/>
    <dgm:cxn modelId="{512B0F9C-0B11-8248-8F8F-56FA6D16ABF6}" type="presParOf" srcId="{B0E05AA9-63F2-B64C-B7D7-D1F86432A915}" destId="{EAD12D9E-608F-9345-9B25-B29EFD320B5C}" srcOrd="2" destOrd="0" presId="urn:microsoft.com/office/officeart/2008/layout/LinedList"/>
    <dgm:cxn modelId="{94E8C78D-73E9-5C4C-88F2-21DB08481AF8}" type="presParOf" srcId="{ED42C833-A683-A644-8B71-5C86EE19E484}" destId="{242F386E-8CF5-764E-B0F1-FB2CBDC5DA8A}" srcOrd="2" destOrd="0" presId="urn:microsoft.com/office/officeart/2008/layout/LinedList"/>
    <dgm:cxn modelId="{5C5F2430-B66E-C744-B013-911398B6C4F4}" type="presParOf" srcId="{ED42C833-A683-A644-8B71-5C86EE19E484}" destId="{F5F6A471-7470-A04C-B162-05A2AE2324E3}" srcOrd="3" destOrd="0" presId="urn:microsoft.com/office/officeart/2008/layout/LinedList"/>
    <dgm:cxn modelId="{7F48E0C6-F2AE-514A-9BE6-39C746350AA7}" type="presParOf" srcId="{ED42C833-A683-A644-8B71-5C86EE19E484}" destId="{E1CC1574-7539-BE43-BA0A-2C11EF5F222E}" srcOrd="4" destOrd="0" presId="urn:microsoft.com/office/officeart/2008/layout/LinedList"/>
    <dgm:cxn modelId="{A8C3018E-9CD1-9C4C-AAE8-0BF068B08A9D}" type="presParOf" srcId="{E1CC1574-7539-BE43-BA0A-2C11EF5F222E}" destId="{04BB9CE7-5A7A-AC49-A8EE-F14AF61EB3E7}" srcOrd="0" destOrd="0" presId="urn:microsoft.com/office/officeart/2008/layout/LinedList"/>
    <dgm:cxn modelId="{1147B6BB-2874-E241-8C4D-699CE7C1DBCA}" type="presParOf" srcId="{E1CC1574-7539-BE43-BA0A-2C11EF5F222E}" destId="{BE2A0B2F-3FE6-284E-BC97-8D868335F2D4}" srcOrd="1" destOrd="0" presId="urn:microsoft.com/office/officeart/2008/layout/LinedList"/>
    <dgm:cxn modelId="{2C8C1D89-E61B-4443-8543-7005BB54A133}" type="presParOf" srcId="{E1CC1574-7539-BE43-BA0A-2C11EF5F222E}" destId="{0E47EF56-F665-BD49-8C7E-329868D439B6}" srcOrd="2" destOrd="0" presId="urn:microsoft.com/office/officeart/2008/layout/LinedList"/>
    <dgm:cxn modelId="{6EDFAE3B-09B2-ED45-85DD-4461CABC2AC4}" type="presParOf" srcId="{ED42C833-A683-A644-8B71-5C86EE19E484}" destId="{2BBA4B40-B1A3-354A-880E-128E8A91F078}" srcOrd="5" destOrd="0" presId="urn:microsoft.com/office/officeart/2008/layout/LinedList"/>
    <dgm:cxn modelId="{724469BB-A58C-8B4F-9ABA-6FFED9355EEA}" type="presParOf" srcId="{ED42C833-A683-A644-8B71-5C86EE19E484}" destId="{84333771-D2E5-CB4F-94C1-2CFAB893F566}" srcOrd="6" destOrd="0" presId="urn:microsoft.com/office/officeart/2008/layout/LinedList"/>
    <dgm:cxn modelId="{FED2500D-A4D3-4540-8C47-8972EDDB0CAB}" type="presParOf" srcId="{ED42C833-A683-A644-8B71-5C86EE19E484}" destId="{F5821B93-ECEA-1C41-8DBD-2833CA9A417E}" srcOrd="7" destOrd="0" presId="urn:microsoft.com/office/officeart/2008/layout/LinedList"/>
    <dgm:cxn modelId="{E52D4249-9230-7D42-BA29-863493F25BB7}" type="presParOf" srcId="{F5821B93-ECEA-1C41-8DBD-2833CA9A417E}" destId="{312B2FA8-3659-A14D-A683-5DA14529DD66}" srcOrd="0" destOrd="0" presId="urn:microsoft.com/office/officeart/2008/layout/LinedList"/>
    <dgm:cxn modelId="{9C9C758D-5E80-DF4A-8FEF-C27F60B3393D}" type="presParOf" srcId="{F5821B93-ECEA-1C41-8DBD-2833CA9A417E}" destId="{DB7E5619-7767-1640-BD86-5816CC005EDD}" srcOrd="1" destOrd="0" presId="urn:microsoft.com/office/officeart/2008/layout/LinedList"/>
    <dgm:cxn modelId="{045B021E-F015-A849-BB24-928AE2409CFC}" type="presParOf" srcId="{F5821B93-ECEA-1C41-8DBD-2833CA9A417E}" destId="{02C32E9C-8912-094B-95B6-462C0955F712}" srcOrd="2" destOrd="0" presId="urn:microsoft.com/office/officeart/2008/layout/LinedList"/>
    <dgm:cxn modelId="{9F3938E0-591B-A741-9124-40880BB13E93}" type="presParOf" srcId="{ED42C833-A683-A644-8B71-5C86EE19E484}" destId="{592BEA03-633E-A14D-A891-F71398E1BBB5}" srcOrd="8" destOrd="0" presId="urn:microsoft.com/office/officeart/2008/layout/LinedList"/>
    <dgm:cxn modelId="{0425D6CF-FED8-ED44-BD92-D8528ED4D8CF}" type="presParOf" srcId="{ED42C833-A683-A644-8B71-5C86EE19E484}" destId="{FE0C726E-6A6E-9F44-8120-6E09CBC2143D}" srcOrd="9" destOrd="0" presId="urn:microsoft.com/office/officeart/2008/layout/LinedList"/>
    <dgm:cxn modelId="{F311BA5A-94C7-3340-932A-F40D5EA428CE}" type="presParOf" srcId="{ED42C833-A683-A644-8B71-5C86EE19E484}" destId="{030F2973-D96D-A64F-B8E5-408B4BD44A5F}" srcOrd="10" destOrd="0" presId="urn:microsoft.com/office/officeart/2008/layout/LinedList"/>
    <dgm:cxn modelId="{65A871CC-5CE3-BE4F-A947-977E6E8BDBD5}" type="presParOf" srcId="{030F2973-D96D-A64F-B8E5-408B4BD44A5F}" destId="{3F10B4FC-3370-0C4C-AF17-0B72CD7DD4A8}" srcOrd="0" destOrd="0" presId="urn:microsoft.com/office/officeart/2008/layout/LinedList"/>
    <dgm:cxn modelId="{6C76C513-076B-B146-9986-F1D40C605758}" type="presParOf" srcId="{030F2973-D96D-A64F-B8E5-408B4BD44A5F}" destId="{F1F9CC6A-59B3-B146-9F7C-3740F04AB134}" srcOrd="1" destOrd="0" presId="urn:microsoft.com/office/officeart/2008/layout/LinedList"/>
    <dgm:cxn modelId="{9055A868-4A0A-2742-AD5B-E60A3DF27C65}" type="presParOf" srcId="{030F2973-D96D-A64F-B8E5-408B4BD44A5F}" destId="{4D0115CF-40C5-F54F-9233-8573E9EDB96E}" srcOrd="2" destOrd="0" presId="urn:microsoft.com/office/officeart/2008/layout/LinedList"/>
    <dgm:cxn modelId="{BB5D2ED3-4484-9A46-AA81-5614AA00AC15}" type="presParOf" srcId="{ED42C833-A683-A644-8B71-5C86EE19E484}" destId="{662DAFB9-FE8A-9F40-A101-CBA3E4D6B0EB}" srcOrd="11" destOrd="0" presId="urn:microsoft.com/office/officeart/2008/layout/LinedList"/>
    <dgm:cxn modelId="{F91945FF-1D22-AD46-A502-71519D680298}" type="presParOf" srcId="{ED42C833-A683-A644-8B71-5C86EE19E484}" destId="{B2F8FA5A-6E65-764F-B17D-AD978C23E90B}" srcOrd="12" destOrd="0" presId="urn:microsoft.com/office/officeart/2008/layout/LinedList"/>
    <dgm:cxn modelId="{1A105DD2-C48A-D447-BE16-51F195EA0D5D}" type="presParOf" srcId="{ED42C833-A683-A644-8B71-5C86EE19E484}" destId="{BC3A3B16-A830-8A46-A43B-EE9C7382610F}" srcOrd="13" destOrd="0" presId="urn:microsoft.com/office/officeart/2008/layout/LinedList"/>
    <dgm:cxn modelId="{6D9DEAD9-9CF5-3641-B62C-35BEC0307EB2}" type="presParOf" srcId="{BC3A3B16-A830-8A46-A43B-EE9C7382610F}" destId="{79BFD1CA-D4D4-E440-B2B8-DC0C094C09C2}" srcOrd="0" destOrd="0" presId="urn:microsoft.com/office/officeart/2008/layout/LinedList"/>
    <dgm:cxn modelId="{A4E6BDF1-9906-6F49-BA7F-9F02CA0F2215}" type="presParOf" srcId="{BC3A3B16-A830-8A46-A43B-EE9C7382610F}" destId="{6B18BBBF-7A8E-7645-BF9A-B94AA7D80092}" srcOrd="1" destOrd="0" presId="urn:microsoft.com/office/officeart/2008/layout/LinedList"/>
    <dgm:cxn modelId="{00A269B7-573B-AB49-AD75-1F6D4A33AB36}" type="presParOf" srcId="{BC3A3B16-A830-8A46-A43B-EE9C7382610F}" destId="{F94E8A28-5001-A74A-BC37-161AE3D278E5}" srcOrd="2" destOrd="0" presId="urn:microsoft.com/office/officeart/2008/layout/LinedList"/>
    <dgm:cxn modelId="{4E3A404E-7AE7-E444-A445-376BC259FCB7}" type="presParOf" srcId="{ED42C833-A683-A644-8B71-5C86EE19E484}" destId="{1C07099D-BAB4-3C48-8DDD-A7B7C4A9A2F4}" srcOrd="14" destOrd="0" presId="urn:microsoft.com/office/officeart/2008/layout/LinedList"/>
    <dgm:cxn modelId="{C7CA25FB-19C9-DB42-930F-CDA46DA32BD0}" type="presParOf" srcId="{ED42C833-A683-A644-8B71-5C86EE19E484}" destId="{8442C761-93C2-D145-9606-29166760A9AA}"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6E4B08E-C668-4F4F-97DA-D4EBC46C4B4C}" type="doc">
      <dgm:prSet loTypeId="urn:microsoft.com/office/officeart/2005/8/layout/hList7#1" loCatId="list" qsTypeId="urn:microsoft.com/office/officeart/2005/8/quickstyle/simple1" qsCatId="simple" csTypeId="urn:microsoft.com/office/officeart/2005/8/colors/accent1_2" csCatId="accent1" phldr="1"/>
      <dgm:spPr/>
      <dgm:t>
        <a:bodyPr/>
        <a:lstStyle/>
        <a:p>
          <a:endParaRPr lang="en-GB"/>
        </a:p>
      </dgm:t>
    </dgm:pt>
    <dgm:pt modelId="{5A702FF7-7C1E-5647-A09C-564C9FD1244A}">
      <dgm:prSet custT="1"/>
      <dgm:spPr/>
      <dgm:t>
        <a:bodyPr/>
        <a:lstStyle/>
        <a:p>
          <a:r>
            <a:rPr lang="en-US" sz="2400" dirty="0"/>
            <a:t>CRUD Operations Create, Read, Update, And Delete Documents.</a:t>
          </a:r>
          <a:endParaRPr lang="en-IN" sz="2400" dirty="0"/>
        </a:p>
      </dgm:t>
    </dgm:pt>
    <dgm:pt modelId="{BC40FE8D-C344-A648-96FB-506CC64B5DF0}" type="parTrans" cxnId="{92DFA35F-5512-ED4C-B521-3581C436EFA2}">
      <dgm:prSet/>
      <dgm:spPr/>
      <dgm:t>
        <a:bodyPr/>
        <a:lstStyle/>
        <a:p>
          <a:endParaRPr lang="en-GB"/>
        </a:p>
      </dgm:t>
    </dgm:pt>
    <dgm:pt modelId="{B0A7D215-FBDF-0942-8A40-93C51B7516B5}" type="sibTrans" cxnId="{92DFA35F-5512-ED4C-B521-3581C436EFA2}">
      <dgm:prSet/>
      <dgm:spPr/>
      <dgm:t>
        <a:bodyPr/>
        <a:lstStyle/>
        <a:p>
          <a:endParaRPr lang="en-GB"/>
        </a:p>
      </dgm:t>
    </dgm:pt>
    <dgm:pt modelId="{E962F493-F0B1-7E4C-8D5B-AD252E23F49E}" type="pres">
      <dgm:prSet presAssocID="{26E4B08E-C668-4F4F-97DA-D4EBC46C4B4C}" presName="Name0" presStyleCnt="0">
        <dgm:presLayoutVars>
          <dgm:dir/>
          <dgm:resizeHandles val="exact"/>
        </dgm:presLayoutVars>
      </dgm:prSet>
      <dgm:spPr/>
    </dgm:pt>
    <dgm:pt modelId="{B8EC215F-B69A-AA4F-980C-DEC78644A8C2}" type="pres">
      <dgm:prSet presAssocID="{26E4B08E-C668-4F4F-97DA-D4EBC46C4B4C}" presName="fgShape" presStyleLbl="fgShp" presStyleIdx="0" presStyleCnt="1"/>
      <dgm:spPr/>
    </dgm:pt>
    <dgm:pt modelId="{95203143-D1AA-334B-B6BC-8BAF538C4422}" type="pres">
      <dgm:prSet presAssocID="{26E4B08E-C668-4F4F-97DA-D4EBC46C4B4C}" presName="linComp" presStyleCnt="0"/>
      <dgm:spPr/>
    </dgm:pt>
    <dgm:pt modelId="{22E6463C-34F0-FE4A-B103-109D99255CF5}" type="pres">
      <dgm:prSet presAssocID="{5A702FF7-7C1E-5647-A09C-564C9FD1244A}" presName="compNode" presStyleCnt="0"/>
      <dgm:spPr/>
    </dgm:pt>
    <dgm:pt modelId="{47BB1617-06FE-DF4D-AC44-D4AA4C03BF77}" type="pres">
      <dgm:prSet presAssocID="{5A702FF7-7C1E-5647-A09C-564C9FD1244A}" presName="bkgdShape" presStyleLbl="node1" presStyleIdx="0" presStyleCnt="1"/>
      <dgm:spPr/>
    </dgm:pt>
    <dgm:pt modelId="{19B9C3F1-5273-5C4E-BE5A-DB22AAD5FA4A}" type="pres">
      <dgm:prSet presAssocID="{5A702FF7-7C1E-5647-A09C-564C9FD1244A}" presName="nodeTx" presStyleLbl="node1" presStyleIdx="0" presStyleCnt="1">
        <dgm:presLayoutVars>
          <dgm:bulletEnabled val="1"/>
        </dgm:presLayoutVars>
      </dgm:prSet>
      <dgm:spPr/>
    </dgm:pt>
    <dgm:pt modelId="{53F489C5-A303-3842-8FE0-B16B63830EB5}" type="pres">
      <dgm:prSet presAssocID="{5A702FF7-7C1E-5647-A09C-564C9FD1244A}" presName="invisiNode" presStyleLbl="node1" presStyleIdx="0" presStyleCnt="1"/>
      <dgm:spPr/>
    </dgm:pt>
    <dgm:pt modelId="{301BA7CA-06AD-D149-94A5-191E029EABA4}" type="pres">
      <dgm:prSet presAssocID="{5A702FF7-7C1E-5647-A09C-564C9FD1244A}" presName="imagNode"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3D glasses outline"/>
        </a:ext>
      </dgm:extLst>
    </dgm:pt>
  </dgm:ptLst>
  <dgm:cxnLst>
    <dgm:cxn modelId="{CF09A815-72B5-F44D-979B-529CFDE53852}" type="presOf" srcId="{5A702FF7-7C1E-5647-A09C-564C9FD1244A}" destId="{19B9C3F1-5273-5C4E-BE5A-DB22AAD5FA4A}" srcOrd="1" destOrd="0" presId="urn:microsoft.com/office/officeart/2005/8/layout/hList7#1"/>
    <dgm:cxn modelId="{92DFA35F-5512-ED4C-B521-3581C436EFA2}" srcId="{26E4B08E-C668-4F4F-97DA-D4EBC46C4B4C}" destId="{5A702FF7-7C1E-5647-A09C-564C9FD1244A}" srcOrd="0" destOrd="0" parTransId="{BC40FE8D-C344-A648-96FB-506CC64B5DF0}" sibTransId="{B0A7D215-FBDF-0942-8A40-93C51B7516B5}"/>
    <dgm:cxn modelId="{32AB6E47-637C-3C43-AB10-B65F469FEA7B}" type="presOf" srcId="{26E4B08E-C668-4F4F-97DA-D4EBC46C4B4C}" destId="{E962F493-F0B1-7E4C-8D5B-AD252E23F49E}" srcOrd="0" destOrd="0" presId="urn:microsoft.com/office/officeart/2005/8/layout/hList7#1"/>
    <dgm:cxn modelId="{6594806C-7AFF-D042-B56C-71A39D2F18E0}" type="presOf" srcId="{5A702FF7-7C1E-5647-A09C-564C9FD1244A}" destId="{47BB1617-06FE-DF4D-AC44-D4AA4C03BF77}" srcOrd="0" destOrd="0" presId="urn:microsoft.com/office/officeart/2005/8/layout/hList7#1"/>
    <dgm:cxn modelId="{28EF3373-2283-DF4B-A21F-08B0A3BBBBF8}" type="presParOf" srcId="{E962F493-F0B1-7E4C-8D5B-AD252E23F49E}" destId="{B8EC215F-B69A-AA4F-980C-DEC78644A8C2}" srcOrd="0" destOrd="0" presId="urn:microsoft.com/office/officeart/2005/8/layout/hList7#1"/>
    <dgm:cxn modelId="{DB7F74D7-EA4D-6B4D-BA82-956BDBA9B01B}" type="presParOf" srcId="{E962F493-F0B1-7E4C-8D5B-AD252E23F49E}" destId="{95203143-D1AA-334B-B6BC-8BAF538C4422}" srcOrd="1" destOrd="0" presId="urn:microsoft.com/office/officeart/2005/8/layout/hList7#1"/>
    <dgm:cxn modelId="{ADD64867-96E5-184F-9CB6-FAF6534D490A}" type="presParOf" srcId="{95203143-D1AA-334B-B6BC-8BAF538C4422}" destId="{22E6463C-34F0-FE4A-B103-109D99255CF5}" srcOrd="0" destOrd="0" presId="urn:microsoft.com/office/officeart/2005/8/layout/hList7#1"/>
    <dgm:cxn modelId="{061048F3-78F9-C548-B052-089C85D8EFA7}" type="presParOf" srcId="{22E6463C-34F0-FE4A-B103-109D99255CF5}" destId="{47BB1617-06FE-DF4D-AC44-D4AA4C03BF77}" srcOrd="0" destOrd="0" presId="urn:microsoft.com/office/officeart/2005/8/layout/hList7#1"/>
    <dgm:cxn modelId="{6C9F39A4-0B83-9644-AFE9-DD01C1BECF36}" type="presParOf" srcId="{22E6463C-34F0-FE4A-B103-109D99255CF5}" destId="{19B9C3F1-5273-5C4E-BE5A-DB22AAD5FA4A}" srcOrd="1" destOrd="0" presId="urn:microsoft.com/office/officeart/2005/8/layout/hList7#1"/>
    <dgm:cxn modelId="{7D35888C-B147-7A40-A061-4B8E6B735012}" type="presParOf" srcId="{22E6463C-34F0-FE4A-B103-109D99255CF5}" destId="{53F489C5-A303-3842-8FE0-B16B63830EB5}" srcOrd="2" destOrd="0" presId="urn:microsoft.com/office/officeart/2005/8/layout/hList7#1"/>
    <dgm:cxn modelId="{115F44B2-8C84-7649-813D-5CB9E30389A2}" type="presParOf" srcId="{22E6463C-34F0-FE4A-B103-109D99255CF5}" destId="{301BA7CA-06AD-D149-94A5-191E029EABA4}"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92DD66EC-FCB2-3F48-848F-9D2920207F70}" type="doc">
      <dgm:prSet loTypeId="urn:microsoft.com/office/officeart/2008/layout/LinedList" loCatId="" qsTypeId="urn:microsoft.com/office/officeart/2005/8/quickstyle/simple1" qsCatId="simple" csTypeId="urn:microsoft.com/office/officeart/2005/8/colors/accent1_2" csCatId="accent1"/>
      <dgm:spPr/>
      <dgm:t>
        <a:bodyPr/>
        <a:lstStyle/>
        <a:p>
          <a:endParaRPr lang="en-GB"/>
        </a:p>
      </dgm:t>
    </dgm:pt>
    <dgm:pt modelId="{2BF3EBCE-66DA-CD4E-AFAA-A5DBBEA241C3}">
      <dgm:prSet/>
      <dgm:spPr/>
      <dgm:t>
        <a:bodyPr/>
        <a:lstStyle/>
        <a:p>
          <a:pPr algn="just"/>
          <a:r>
            <a:rPr lang="en-US" b="1" dirty="0"/>
            <a:t>Create or insert operations add new documents to a collection. If the collection does not currently exist, insert operations will create the collection.</a:t>
          </a:r>
          <a:endParaRPr lang="en-IN" b="1" dirty="0"/>
        </a:p>
      </dgm:t>
    </dgm:pt>
    <dgm:pt modelId="{E7FB3438-1D45-2B46-B479-BA3A721F58E1}" type="parTrans" cxnId="{B37D4B2F-E627-0F47-A074-77127E7E1AA7}">
      <dgm:prSet/>
      <dgm:spPr/>
      <dgm:t>
        <a:bodyPr/>
        <a:lstStyle/>
        <a:p>
          <a:endParaRPr lang="en-GB"/>
        </a:p>
      </dgm:t>
    </dgm:pt>
    <dgm:pt modelId="{7C675539-156B-8B43-B01A-CB067481F208}" type="sibTrans" cxnId="{B37D4B2F-E627-0F47-A074-77127E7E1AA7}">
      <dgm:prSet/>
      <dgm:spPr/>
      <dgm:t>
        <a:bodyPr/>
        <a:lstStyle/>
        <a:p>
          <a:endParaRPr lang="en-GB"/>
        </a:p>
      </dgm:t>
    </dgm:pt>
    <dgm:pt modelId="{D98882E5-817E-C846-A796-0A80EF91C25D}">
      <dgm:prSet/>
      <dgm:spPr/>
      <dgm:t>
        <a:bodyPr/>
        <a:lstStyle/>
        <a:p>
          <a:pPr algn="just"/>
          <a:r>
            <a:rPr lang="en-US" dirty="0"/>
            <a:t>MongoDB provides the following methods to insert documents into a collection:</a:t>
          </a:r>
          <a:endParaRPr lang="en-IN" dirty="0"/>
        </a:p>
      </dgm:t>
    </dgm:pt>
    <dgm:pt modelId="{A9226333-7188-B14A-AC86-7BBE45B2B769}" type="parTrans" cxnId="{C965225A-EB1E-BF47-BD31-BB253FA5DD5F}">
      <dgm:prSet/>
      <dgm:spPr/>
      <dgm:t>
        <a:bodyPr/>
        <a:lstStyle/>
        <a:p>
          <a:endParaRPr lang="en-GB"/>
        </a:p>
      </dgm:t>
    </dgm:pt>
    <dgm:pt modelId="{87AB11E2-402E-864F-92AF-D6D355F2FFF3}" type="sibTrans" cxnId="{C965225A-EB1E-BF47-BD31-BB253FA5DD5F}">
      <dgm:prSet/>
      <dgm:spPr/>
      <dgm:t>
        <a:bodyPr/>
        <a:lstStyle/>
        <a:p>
          <a:endParaRPr lang="en-GB"/>
        </a:p>
      </dgm:t>
    </dgm:pt>
    <dgm:pt modelId="{E8B63CDF-98A7-E241-949E-6505D8E09CDE}">
      <dgm:prSet/>
      <dgm:spPr/>
      <dgm:t>
        <a:bodyPr/>
        <a:lstStyle/>
        <a:p>
          <a:pPr algn="ctr"/>
          <a:r>
            <a:rPr lang="en-US" dirty="0" err="1"/>
            <a:t>db.collection.insertOne</a:t>
          </a:r>
          <a:r>
            <a:rPr lang="en-US" dirty="0"/>
            <a:t>()</a:t>
          </a:r>
          <a:endParaRPr lang="en-IN" dirty="0"/>
        </a:p>
      </dgm:t>
    </dgm:pt>
    <dgm:pt modelId="{3C83AD49-15FB-6841-A740-C568ED26AF12}" type="parTrans" cxnId="{FAD04DD5-7D11-044B-8EE6-42AE12419581}">
      <dgm:prSet/>
      <dgm:spPr/>
      <dgm:t>
        <a:bodyPr/>
        <a:lstStyle/>
        <a:p>
          <a:endParaRPr lang="en-GB"/>
        </a:p>
      </dgm:t>
    </dgm:pt>
    <dgm:pt modelId="{A8939964-AE65-9C4F-9DFB-3B0514F51D15}" type="sibTrans" cxnId="{FAD04DD5-7D11-044B-8EE6-42AE12419581}">
      <dgm:prSet/>
      <dgm:spPr/>
      <dgm:t>
        <a:bodyPr/>
        <a:lstStyle/>
        <a:p>
          <a:endParaRPr lang="en-GB"/>
        </a:p>
      </dgm:t>
    </dgm:pt>
    <dgm:pt modelId="{0CA184AB-83F2-2B43-8768-281078EFD213}">
      <dgm:prSet/>
      <dgm:spPr/>
      <dgm:t>
        <a:bodyPr/>
        <a:lstStyle/>
        <a:p>
          <a:pPr algn="ctr"/>
          <a:r>
            <a:rPr lang="en-US" dirty="0" err="1"/>
            <a:t>db.collection.insertMany</a:t>
          </a:r>
          <a:r>
            <a:rPr lang="en-US" dirty="0"/>
            <a:t>()</a:t>
          </a:r>
          <a:endParaRPr lang="en-IN" dirty="0"/>
        </a:p>
      </dgm:t>
    </dgm:pt>
    <dgm:pt modelId="{4383057D-9C7C-624A-B01C-BC0765A1EF83}" type="parTrans" cxnId="{0AAFAA1A-3F92-404D-948E-5BC2D69177A0}">
      <dgm:prSet/>
      <dgm:spPr/>
      <dgm:t>
        <a:bodyPr/>
        <a:lstStyle/>
        <a:p>
          <a:endParaRPr lang="en-GB"/>
        </a:p>
      </dgm:t>
    </dgm:pt>
    <dgm:pt modelId="{5965E613-42A7-7D48-B79F-052B71549DA7}" type="sibTrans" cxnId="{0AAFAA1A-3F92-404D-948E-5BC2D69177A0}">
      <dgm:prSet/>
      <dgm:spPr/>
      <dgm:t>
        <a:bodyPr/>
        <a:lstStyle/>
        <a:p>
          <a:endParaRPr lang="en-GB"/>
        </a:p>
      </dgm:t>
    </dgm:pt>
    <dgm:pt modelId="{86AD7FB9-5B32-3940-8C89-1ED978BA9C61}" type="pres">
      <dgm:prSet presAssocID="{92DD66EC-FCB2-3F48-848F-9D2920207F70}" presName="vert0" presStyleCnt="0">
        <dgm:presLayoutVars>
          <dgm:dir/>
          <dgm:animOne val="branch"/>
          <dgm:animLvl val="lvl"/>
        </dgm:presLayoutVars>
      </dgm:prSet>
      <dgm:spPr/>
    </dgm:pt>
    <dgm:pt modelId="{CCBC9FB5-C500-3849-8B02-DC89EB2EB146}" type="pres">
      <dgm:prSet presAssocID="{2BF3EBCE-66DA-CD4E-AFAA-A5DBBEA241C3}" presName="thickLine" presStyleLbl="alignNode1" presStyleIdx="0" presStyleCnt="4"/>
      <dgm:spPr/>
    </dgm:pt>
    <dgm:pt modelId="{2DCCD3C4-886D-E54A-A76A-4B912FA7E969}" type="pres">
      <dgm:prSet presAssocID="{2BF3EBCE-66DA-CD4E-AFAA-A5DBBEA241C3}" presName="horz1" presStyleCnt="0"/>
      <dgm:spPr/>
    </dgm:pt>
    <dgm:pt modelId="{2FFF26EB-A925-2C4A-81AB-96FB00EFB1B0}" type="pres">
      <dgm:prSet presAssocID="{2BF3EBCE-66DA-CD4E-AFAA-A5DBBEA241C3}" presName="tx1" presStyleLbl="revTx" presStyleIdx="0" presStyleCnt="4"/>
      <dgm:spPr/>
    </dgm:pt>
    <dgm:pt modelId="{DBED8203-7EBE-E54D-83AB-CB2EC032CF1A}" type="pres">
      <dgm:prSet presAssocID="{2BF3EBCE-66DA-CD4E-AFAA-A5DBBEA241C3}" presName="vert1" presStyleCnt="0"/>
      <dgm:spPr/>
    </dgm:pt>
    <dgm:pt modelId="{AF6D00BC-CC50-4445-94FB-592B55D276FB}" type="pres">
      <dgm:prSet presAssocID="{D98882E5-817E-C846-A796-0A80EF91C25D}" presName="thickLine" presStyleLbl="alignNode1" presStyleIdx="1" presStyleCnt="4"/>
      <dgm:spPr/>
    </dgm:pt>
    <dgm:pt modelId="{3CA22973-EE6E-A644-9B83-33FAEC1A9437}" type="pres">
      <dgm:prSet presAssocID="{D98882E5-817E-C846-A796-0A80EF91C25D}" presName="horz1" presStyleCnt="0"/>
      <dgm:spPr/>
    </dgm:pt>
    <dgm:pt modelId="{74373FEB-99AD-954D-B565-77FF9C26144C}" type="pres">
      <dgm:prSet presAssocID="{D98882E5-817E-C846-A796-0A80EF91C25D}" presName="tx1" presStyleLbl="revTx" presStyleIdx="1" presStyleCnt="4"/>
      <dgm:spPr/>
    </dgm:pt>
    <dgm:pt modelId="{338B9CC3-DEDA-294B-9F37-EFB52D837A52}" type="pres">
      <dgm:prSet presAssocID="{D98882E5-817E-C846-A796-0A80EF91C25D}" presName="vert1" presStyleCnt="0"/>
      <dgm:spPr/>
    </dgm:pt>
    <dgm:pt modelId="{E6762066-3B8E-044D-B4E9-81E887E2753A}" type="pres">
      <dgm:prSet presAssocID="{E8B63CDF-98A7-E241-949E-6505D8E09CDE}" presName="thickLine" presStyleLbl="alignNode1" presStyleIdx="2" presStyleCnt="4"/>
      <dgm:spPr/>
    </dgm:pt>
    <dgm:pt modelId="{83DC6FDE-9A3F-E340-A532-0F9B8B37B289}" type="pres">
      <dgm:prSet presAssocID="{E8B63CDF-98A7-E241-949E-6505D8E09CDE}" presName="horz1" presStyleCnt="0"/>
      <dgm:spPr/>
    </dgm:pt>
    <dgm:pt modelId="{70136F63-2FAD-0741-9E0E-FF30A402C6CA}" type="pres">
      <dgm:prSet presAssocID="{E8B63CDF-98A7-E241-949E-6505D8E09CDE}" presName="tx1" presStyleLbl="revTx" presStyleIdx="2" presStyleCnt="4"/>
      <dgm:spPr/>
    </dgm:pt>
    <dgm:pt modelId="{217CEB7B-6162-DA40-B450-A48965914F7F}" type="pres">
      <dgm:prSet presAssocID="{E8B63CDF-98A7-E241-949E-6505D8E09CDE}" presName="vert1" presStyleCnt="0"/>
      <dgm:spPr/>
    </dgm:pt>
    <dgm:pt modelId="{D00E24B3-F082-A649-9472-D3DA0DBD94B9}" type="pres">
      <dgm:prSet presAssocID="{0CA184AB-83F2-2B43-8768-281078EFD213}" presName="thickLine" presStyleLbl="alignNode1" presStyleIdx="3" presStyleCnt="4"/>
      <dgm:spPr/>
    </dgm:pt>
    <dgm:pt modelId="{C9F086FC-D318-BC44-B24B-EFD80985C5EE}" type="pres">
      <dgm:prSet presAssocID="{0CA184AB-83F2-2B43-8768-281078EFD213}" presName="horz1" presStyleCnt="0"/>
      <dgm:spPr/>
    </dgm:pt>
    <dgm:pt modelId="{3295A9A6-2D9E-B644-80FF-BB4F5177F73D}" type="pres">
      <dgm:prSet presAssocID="{0CA184AB-83F2-2B43-8768-281078EFD213}" presName="tx1" presStyleLbl="revTx" presStyleIdx="3" presStyleCnt="4"/>
      <dgm:spPr/>
    </dgm:pt>
    <dgm:pt modelId="{701607B2-33E9-EC4F-B02D-B57913FAC61D}" type="pres">
      <dgm:prSet presAssocID="{0CA184AB-83F2-2B43-8768-281078EFD213}" presName="vert1" presStyleCnt="0"/>
      <dgm:spPr/>
    </dgm:pt>
  </dgm:ptLst>
  <dgm:cxnLst>
    <dgm:cxn modelId="{A27D0601-ACD1-8046-9B42-1C5AE1C261C1}" type="presOf" srcId="{2BF3EBCE-66DA-CD4E-AFAA-A5DBBEA241C3}" destId="{2FFF26EB-A925-2C4A-81AB-96FB00EFB1B0}" srcOrd="0" destOrd="0" presId="urn:microsoft.com/office/officeart/2008/layout/LinedList"/>
    <dgm:cxn modelId="{0AAFAA1A-3F92-404D-948E-5BC2D69177A0}" srcId="{92DD66EC-FCB2-3F48-848F-9D2920207F70}" destId="{0CA184AB-83F2-2B43-8768-281078EFD213}" srcOrd="3" destOrd="0" parTransId="{4383057D-9C7C-624A-B01C-BC0765A1EF83}" sibTransId="{5965E613-42A7-7D48-B79F-052B71549DA7}"/>
    <dgm:cxn modelId="{BE04D129-84A3-BF4A-8E4A-A39F7F6EF46A}" type="presOf" srcId="{D98882E5-817E-C846-A796-0A80EF91C25D}" destId="{74373FEB-99AD-954D-B565-77FF9C26144C}" srcOrd="0" destOrd="0" presId="urn:microsoft.com/office/officeart/2008/layout/LinedList"/>
    <dgm:cxn modelId="{688C8E2E-C6AF-B04C-88A3-EC4E26D592A2}" type="presOf" srcId="{0CA184AB-83F2-2B43-8768-281078EFD213}" destId="{3295A9A6-2D9E-B644-80FF-BB4F5177F73D}" srcOrd="0" destOrd="0" presId="urn:microsoft.com/office/officeart/2008/layout/LinedList"/>
    <dgm:cxn modelId="{B37D4B2F-E627-0F47-A074-77127E7E1AA7}" srcId="{92DD66EC-FCB2-3F48-848F-9D2920207F70}" destId="{2BF3EBCE-66DA-CD4E-AFAA-A5DBBEA241C3}" srcOrd="0" destOrd="0" parTransId="{E7FB3438-1D45-2B46-B479-BA3A721F58E1}" sibTransId="{7C675539-156B-8B43-B01A-CB067481F208}"/>
    <dgm:cxn modelId="{C965225A-EB1E-BF47-BD31-BB253FA5DD5F}" srcId="{92DD66EC-FCB2-3F48-848F-9D2920207F70}" destId="{D98882E5-817E-C846-A796-0A80EF91C25D}" srcOrd="1" destOrd="0" parTransId="{A9226333-7188-B14A-AC86-7BBE45B2B769}" sibTransId="{87AB11E2-402E-864F-92AF-D6D355F2FFF3}"/>
    <dgm:cxn modelId="{48B9EFAF-F57A-EB49-8825-D52D13E9A191}" type="presOf" srcId="{92DD66EC-FCB2-3F48-848F-9D2920207F70}" destId="{86AD7FB9-5B32-3940-8C89-1ED978BA9C61}" srcOrd="0" destOrd="0" presId="urn:microsoft.com/office/officeart/2008/layout/LinedList"/>
    <dgm:cxn modelId="{FAD04DD5-7D11-044B-8EE6-42AE12419581}" srcId="{92DD66EC-FCB2-3F48-848F-9D2920207F70}" destId="{E8B63CDF-98A7-E241-949E-6505D8E09CDE}" srcOrd="2" destOrd="0" parTransId="{3C83AD49-15FB-6841-A740-C568ED26AF12}" sibTransId="{A8939964-AE65-9C4F-9DFB-3B0514F51D15}"/>
    <dgm:cxn modelId="{929084EE-188E-F24B-9DC4-BCB4A0017D6D}" type="presOf" srcId="{E8B63CDF-98A7-E241-949E-6505D8E09CDE}" destId="{70136F63-2FAD-0741-9E0E-FF30A402C6CA}" srcOrd="0" destOrd="0" presId="urn:microsoft.com/office/officeart/2008/layout/LinedList"/>
    <dgm:cxn modelId="{2804E9D4-E3FD-AB4B-A300-0D4BA412589F}" type="presParOf" srcId="{86AD7FB9-5B32-3940-8C89-1ED978BA9C61}" destId="{CCBC9FB5-C500-3849-8B02-DC89EB2EB146}" srcOrd="0" destOrd="0" presId="urn:microsoft.com/office/officeart/2008/layout/LinedList"/>
    <dgm:cxn modelId="{324B0596-B9CA-6F47-8B38-9A0C3DCDBCCD}" type="presParOf" srcId="{86AD7FB9-5B32-3940-8C89-1ED978BA9C61}" destId="{2DCCD3C4-886D-E54A-A76A-4B912FA7E969}" srcOrd="1" destOrd="0" presId="urn:microsoft.com/office/officeart/2008/layout/LinedList"/>
    <dgm:cxn modelId="{792E8337-718C-7642-965E-EA51140325A2}" type="presParOf" srcId="{2DCCD3C4-886D-E54A-A76A-4B912FA7E969}" destId="{2FFF26EB-A925-2C4A-81AB-96FB00EFB1B0}" srcOrd="0" destOrd="0" presId="urn:microsoft.com/office/officeart/2008/layout/LinedList"/>
    <dgm:cxn modelId="{E17362D8-F982-6E44-8044-0B1EA2380725}" type="presParOf" srcId="{2DCCD3C4-886D-E54A-A76A-4B912FA7E969}" destId="{DBED8203-7EBE-E54D-83AB-CB2EC032CF1A}" srcOrd="1" destOrd="0" presId="urn:microsoft.com/office/officeart/2008/layout/LinedList"/>
    <dgm:cxn modelId="{9C53E052-BA7D-F246-9EA3-4FDFFE9B2A7C}" type="presParOf" srcId="{86AD7FB9-5B32-3940-8C89-1ED978BA9C61}" destId="{AF6D00BC-CC50-4445-94FB-592B55D276FB}" srcOrd="2" destOrd="0" presId="urn:microsoft.com/office/officeart/2008/layout/LinedList"/>
    <dgm:cxn modelId="{922B3F4B-A882-5348-B3B5-BAE7BF86D096}" type="presParOf" srcId="{86AD7FB9-5B32-3940-8C89-1ED978BA9C61}" destId="{3CA22973-EE6E-A644-9B83-33FAEC1A9437}" srcOrd="3" destOrd="0" presId="urn:microsoft.com/office/officeart/2008/layout/LinedList"/>
    <dgm:cxn modelId="{EBE7863A-8E37-C844-92BB-7751FA75815A}" type="presParOf" srcId="{3CA22973-EE6E-A644-9B83-33FAEC1A9437}" destId="{74373FEB-99AD-954D-B565-77FF9C26144C}" srcOrd="0" destOrd="0" presId="urn:microsoft.com/office/officeart/2008/layout/LinedList"/>
    <dgm:cxn modelId="{164A1336-61E5-B243-A6D6-14155DBF7DE9}" type="presParOf" srcId="{3CA22973-EE6E-A644-9B83-33FAEC1A9437}" destId="{338B9CC3-DEDA-294B-9F37-EFB52D837A52}" srcOrd="1" destOrd="0" presId="urn:microsoft.com/office/officeart/2008/layout/LinedList"/>
    <dgm:cxn modelId="{93247996-4538-9E4A-8876-5463686C493E}" type="presParOf" srcId="{86AD7FB9-5B32-3940-8C89-1ED978BA9C61}" destId="{E6762066-3B8E-044D-B4E9-81E887E2753A}" srcOrd="4" destOrd="0" presId="urn:microsoft.com/office/officeart/2008/layout/LinedList"/>
    <dgm:cxn modelId="{C5A8D452-0B59-E648-BD43-83B6DBD88CFD}" type="presParOf" srcId="{86AD7FB9-5B32-3940-8C89-1ED978BA9C61}" destId="{83DC6FDE-9A3F-E340-A532-0F9B8B37B289}" srcOrd="5" destOrd="0" presId="urn:microsoft.com/office/officeart/2008/layout/LinedList"/>
    <dgm:cxn modelId="{3F496E39-27E2-014D-8982-B98D57100637}" type="presParOf" srcId="{83DC6FDE-9A3F-E340-A532-0F9B8B37B289}" destId="{70136F63-2FAD-0741-9E0E-FF30A402C6CA}" srcOrd="0" destOrd="0" presId="urn:microsoft.com/office/officeart/2008/layout/LinedList"/>
    <dgm:cxn modelId="{161C4A4C-E632-9248-AA36-AAC1FEDFABF9}" type="presParOf" srcId="{83DC6FDE-9A3F-E340-A532-0F9B8B37B289}" destId="{217CEB7B-6162-DA40-B450-A48965914F7F}" srcOrd="1" destOrd="0" presId="urn:microsoft.com/office/officeart/2008/layout/LinedList"/>
    <dgm:cxn modelId="{FFC4C64F-7609-A24E-8606-25E1AE733D5C}" type="presParOf" srcId="{86AD7FB9-5B32-3940-8C89-1ED978BA9C61}" destId="{D00E24B3-F082-A649-9472-D3DA0DBD94B9}" srcOrd="6" destOrd="0" presId="urn:microsoft.com/office/officeart/2008/layout/LinedList"/>
    <dgm:cxn modelId="{121714D6-F6B4-2843-9433-5AB35A5A2629}" type="presParOf" srcId="{86AD7FB9-5B32-3940-8C89-1ED978BA9C61}" destId="{C9F086FC-D318-BC44-B24B-EFD80985C5EE}" srcOrd="7" destOrd="0" presId="urn:microsoft.com/office/officeart/2008/layout/LinedList"/>
    <dgm:cxn modelId="{1705B8B2-27EB-374A-8AAA-13B12A72B928}" type="presParOf" srcId="{C9F086FC-D318-BC44-B24B-EFD80985C5EE}" destId="{3295A9A6-2D9E-B644-80FF-BB4F5177F73D}" srcOrd="0" destOrd="0" presId="urn:microsoft.com/office/officeart/2008/layout/LinedList"/>
    <dgm:cxn modelId="{4B0B6F70-27C3-DA4D-8653-206C2B7F7ED7}" type="presParOf" srcId="{C9F086FC-D318-BC44-B24B-EFD80985C5EE}" destId="{701607B2-33E9-EC4F-B02D-B57913FAC61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92DD66EC-FCB2-3F48-848F-9D2920207F70}"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2BF3EBCE-66DA-CD4E-AFAA-A5DBBEA241C3}">
      <dgm:prSet/>
      <dgm:spPr/>
      <dgm:t>
        <a:bodyPr/>
        <a:lstStyle/>
        <a:p>
          <a:pPr algn="just"/>
          <a:r>
            <a:rPr lang="en-GB" b="1" dirty="0"/>
            <a:t>Read operations retrieve documents from a collection; i.e. query a collection for documents. MongoDB provides the following methods to read documents from a collection:</a:t>
          </a:r>
          <a:endParaRPr lang="en-IN" b="1" dirty="0"/>
        </a:p>
      </dgm:t>
    </dgm:pt>
    <dgm:pt modelId="{E7FB3438-1D45-2B46-B479-BA3A721F58E1}" type="parTrans" cxnId="{B37D4B2F-E627-0F47-A074-77127E7E1AA7}">
      <dgm:prSet/>
      <dgm:spPr/>
      <dgm:t>
        <a:bodyPr/>
        <a:lstStyle/>
        <a:p>
          <a:endParaRPr lang="en-GB"/>
        </a:p>
      </dgm:t>
    </dgm:pt>
    <dgm:pt modelId="{7C675539-156B-8B43-B01A-CB067481F208}" type="sibTrans" cxnId="{B37D4B2F-E627-0F47-A074-77127E7E1AA7}">
      <dgm:prSet/>
      <dgm:spPr/>
      <dgm:t>
        <a:bodyPr/>
        <a:lstStyle/>
        <a:p>
          <a:endParaRPr lang="en-GB"/>
        </a:p>
      </dgm:t>
    </dgm:pt>
    <dgm:pt modelId="{FFE97EC0-499D-C143-A1C5-240E16C37564}">
      <dgm:prSet/>
      <dgm:spPr/>
      <dgm:t>
        <a:bodyPr/>
        <a:lstStyle/>
        <a:p>
          <a:pPr algn="ctr"/>
          <a:r>
            <a:rPr lang="en-GB" b="0" dirty="0" err="1"/>
            <a:t>db.collection.find</a:t>
          </a:r>
          <a:r>
            <a:rPr lang="en-GB" b="0" dirty="0"/>
            <a:t>()</a:t>
          </a:r>
          <a:endParaRPr lang="en-IN" b="0" dirty="0"/>
        </a:p>
      </dgm:t>
    </dgm:pt>
    <dgm:pt modelId="{C3A96EEB-7347-F442-9CFB-FC808342D719}" type="parTrans" cxnId="{842683EA-E466-9E4C-B507-96C40010D9BC}">
      <dgm:prSet/>
      <dgm:spPr/>
      <dgm:t>
        <a:bodyPr/>
        <a:lstStyle/>
        <a:p>
          <a:endParaRPr lang="en-GB"/>
        </a:p>
      </dgm:t>
    </dgm:pt>
    <dgm:pt modelId="{69536E67-B392-B444-AA38-1D33787E44E4}" type="sibTrans" cxnId="{842683EA-E466-9E4C-B507-96C40010D9BC}">
      <dgm:prSet/>
      <dgm:spPr/>
      <dgm:t>
        <a:bodyPr/>
        <a:lstStyle/>
        <a:p>
          <a:endParaRPr lang="en-GB"/>
        </a:p>
      </dgm:t>
    </dgm:pt>
    <dgm:pt modelId="{ED31A55A-4E0E-444B-9276-67E0BB85C842}">
      <dgm:prSet/>
      <dgm:spPr/>
      <dgm:t>
        <a:bodyPr/>
        <a:lstStyle/>
        <a:p>
          <a:pPr algn="just"/>
          <a:r>
            <a:rPr lang="en-GB" b="0" dirty="0"/>
            <a:t>You can specify query filters or criteria that identify the documents to return.</a:t>
          </a:r>
          <a:endParaRPr lang="en-IN" b="0" dirty="0"/>
        </a:p>
      </dgm:t>
    </dgm:pt>
    <dgm:pt modelId="{EFB9D065-6880-2E44-B7C9-5142954B01D0}" type="parTrans" cxnId="{4D51EA6C-7558-DF4E-90AE-1FF746135218}">
      <dgm:prSet/>
      <dgm:spPr/>
      <dgm:t>
        <a:bodyPr/>
        <a:lstStyle/>
        <a:p>
          <a:endParaRPr lang="en-GB"/>
        </a:p>
      </dgm:t>
    </dgm:pt>
    <dgm:pt modelId="{543C1293-6DFE-9742-8FDB-6F2B20C16E49}" type="sibTrans" cxnId="{4D51EA6C-7558-DF4E-90AE-1FF746135218}">
      <dgm:prSet/>
      <dgm:spPr/>
      <dgm:t>
        <a:bodyPr/>
        <a:lstStyle/>
        <a:p>
          <a:endParaRPr lang="en-GB"/>
        </a:p>
      </dgm:t>
    </dgm:pt>
    <dgm:pt modelId="{86AD7FB9-5B32-3940-8C89-1ED978BA9C61}" type="pres">
      <dgm:prSet presAssocID="{92DD66EC-FCB2-3F48-848F-9D2920207F70}" presName="vert0" presStyleCnt="0">
        <dgm:presLayoutVars>
          <dgm:dir/>
          <dgm:animOne val="branch"/>
          <dgm:animLvl val="lvl"/>
        </dgm:presLayoutVars>
      </dgm:prSet>
      <dgm:spPr/>
    </dgm:pt>
    <dgm:pt modelId="{CCBC9FB5-C500-3849-8B02-DC89EB2EB146}" type="pres">
      <dgm:prSet presAssocID="{2BF3EBCE-66DA-CD4E-AFAA-A5DBBEA241C3}" presName="thickLine" presStyleLbl="alignNode1" presStyleIdx="0" presStyleCnt="3"/>
      <dgm:spPr/>
    </dgm:pt>
    <dgm:pt modelId="{2DCCD3C4-886D-E54A-A76A-4B912FA7E969}" type="pres">
      <dgm:prSet presAssocID="{2BF3EBCE-66DA-CD4E-AFAA-A5DBBEA241C3}" presName="horz1" presStyleCnt="0"/>
      <dgm:spPr/>
    </dgm:pt>
    <dgm:pt modelId="{2FFF26EB-A925-2C4A-81AB-96FB00EFB1B0}" type="pres">
      <dgm:prSet presAssocID="{2BF3EBCE-66DA-CD4E-AFAA-A5DBBEA241C3}" presName="tx1" presStyleLbl="revTx" presStyleIdx="0" presStyleCnt="3"/>
      <dgm:spPr/>
    </dgm:pt>
    <dgm:pt modelId="{DBED8203-7EBE-E54D-83AB-CB2EC032CF1A}" type="pres">
      <dgm:prSet presAssocID="{2BF3EBCE-66DA-CD4E-AFAA-A5DBBEA241C3}" presName="vert1" presStyleCnt="0"/>
      <dgm:spPr/>
    </dgm:pt>
    <dgm:pt modelId="{8A5D628E-A2D3-6347-BB23-82707B077140}" type="pres">
      <dgm:prSet presAssocID="{FFE97EC0-499D-C143-A1C5-240E16C37564}" presName="thickLine" presStyleLbl="alignNode1" presStyleIdx="1" presStyleCnt="3"/>
      <dgm:spPr/>
    </dgm:pt>
    <dgm:pt modelId="{3F87C7E9-8EFA-8F44-AA12-305087AF1BD3}" type="pres">
      <dgm:prSet presAssocID="{FFE97EC0-499D-C143-A1C5-240E16C37564}" presName="horz1" presStyleCnt="0"/>
      <dgm:spPr/>
    </dgm:pt>
    <dgm:pt modelId="{97555D28-CC18-1B43-BF7F-8607FD7445A3}" type="pres">
      <dgm:prSet presAssocID="{FFE97EC0-499D-C143-A1C5-240E16C37564}" presName="tx1" presStyleLbl="revTx" presStyleIdx="1" presStyleCnt="3"/>
      <dgm:spPr/>
    </dgm:pt>
    <dgm:pt modelId="{B6647ED1-7B5C-8747-BC8E-CB4F617249D7}" type="pres">
      <dgm:prSet presAssocID="{FFE97EC0-499D-C143-A1C5-240E16C37564}" presName="vert1" presStyleCnt="0"/>
      <dgm:spPr/>
    </dgm:pt>
    <dgm:pt modelId="{87499A65-8C51-EB43-9A1C-5D21190851B9}" type="pres">
      <dgm:prSet presAssocID="{ED31A55A-4E0E-444B-9276-67E0BB85C842}" presName="thickLine" presStyleLbl="alignNode1" presStyleIdx="2" presStyleCnt="3"/>
      <dgm:spPr/>
    </dgm:pt>
    <dgm:pt modelId="{B90AF4BD-9A67-224A-8384-BC98B79E24D1}" type="pres">
      <dgm:prSet presAssocID="{ED31A55A-4E0E-444B-9276-67E0BB85C842}" presName="horz1" presStyleCnt="0"/>
      <dgm:spPr/>
    </dgm:pt>
    <dgm:pt modelId="{59E6F060-39BD-5949-957D-9DB6D25FD851}" type="pres">
      <dgm:prSet presAssocID="{ED31A55A-4E0E-444B-9276-67E0BB85C842}" presName="tx1" presStyleLbl="revTx" presStyleIdx="2" presStyleCnt="3"/>
      <dgm:spPr/>
    </dgm:pt>
    <dgm:pt modelId="{7EA2CDF1-AC61-1842-9A77-9DE9B9510DFD}" type="pres">
      <dgm:prSet presAssocID="{ED31A55A-4E0E-444B-9276-67E0BB85C842}" presName="vert1" presStyleCnt="0"/>
      <dgm:spPr/>
    </dgm:pt>
  </dgm:ptLst>
  <dgm:cxnLst>
    <dgm:cxn modelId="{A27D0601-ACD1-8046-9B42-1C5AE1C261C1}" type="presOf" srcId="{2BF3EBCE-66DA-CD4E-AFAA-A5DBBEA241C3}" destId="{2FFF26EB-A925-2C4A-81AB-96FB00EFB1B0}" srcOrd="0" destOrd="0" presId="urn:microsoft.com/office/officeart/2008/layout/LinedList"/>
    <dgm:cxn modelId="{B37D4B2F-E627-0F47-A074-77127E7E1AA7}" srcId="{92DD66EC-FCB2-3F48-848F-9D2920207F70}" destId="{2BF3EBCE-66DA-CD4E-AFAA-A5DBBEA241C3}" srcOrd="0" destOrd="0" parTransId="{E7FB3438-1D45-2B46-B479-BA3A721F58E1}" sibTransId="{7C675539-156B-8B43-B01A-CB067481F208}"/>
    <dgm:cxn modelId="{738C795B-2326-254B-AB1B-B8781182023F}" type="presOf" srcId="{ED31A55A-4E0E-444B-9276-67E0BB85C842}" destId="{59E6F060-39BD-5949-957D-9DB6D25FD851}" srcOrd="0" destOrd="0" presId="urn:microsoft.com/office/officeart/2008/layout/LinedList"/>
    <dgm:cxn modelId="{4D51EA6C-7558-DF4E-90AE-1FF746135218}" srcId="{92DD66EC-FCB2-3F48-848F-9D2920207F70}" destId="{ED31A55A-4E0E-444B-9276-67E0BB85C842}" srcOrd="2" destOrd="0" parTransId="{EFB9D065-6880-2E44-B7C9-5142954B01D0}" sibTransId="{543C1293-6DFE-9742-8FDB-6F2B20C16E49}"/>
    <dgm:cxn modelId="{5D777276-0B99-BA40-9883-7C2876CA9334}" type="presOf" srcId="{FFE97EC0-499D-C143-A1C5-240E16C37564}" destId="{97555D28-CC18-1B43-BF7F-8607FD7445A3}" srcOrd="0" destOrd="0" presId="urn:microsoft.com/office/officeart/2008/layout/LinedList"/>
    <dgm:cxn modelId="{48B9EFAF-F57A-EB49-8825-D52D13E9A191}" type="presOf" srcId="{92DD66EC-FCB2-3F48-848F-9D2920207F70}" destId="{86AD7FB9-5B32-3940-8C89-1ED978BA9C61}" srcOrd="0" destOrd="0" presId="urn:microsoft.com/office/officeart/2008/layout/LinedList"/>
    <dgm:cxn modelId="{842683EA-E466-9E4C-B507-96C40010D9BC}" srcId="{92DD66EC-FCB2-3F48-848F-9D2920207F70}" destId="{FFE97EC0-499D-C143-A1C5-240E16C37564}" srcOrd="1" destOrd="0" parTransId="{C3A96EEB-7347-F442-9CFB-FC808342D719}" sibTransId="{69536E67-B392-B444-AA38-1D33787E44E4}"/>
    <dgm:cxn modelId="{2804E9D4-E3FD-AB4B-A300-0D4BA412589F}" type="presParOf" srcId="{86AD7FB9-5B32-3940-8C89-1ED978BA9C61}" destId="{CCBC9FB5-C500-3849-8B02-DC89EB2EB146}" srcOrd="0" destOrd="0" presId="urn:microsoft.com/office/officeart/2008/layout/LinedList"/>
    <dgm:cxn modelId="{324B0596-B9CA-6F47-8B38-9A0C3DCDBCCD}" type="presParOf" srcId="{86AD7FB9-5B32-3940-8C89-1ED978BA9C61}" destId="{2DCCD3C4-886D-E54A-A76A-4B912FA7E969}" srcOrd="1" destOrd="0" presId="urn:microsoft.com/office/officeart/2008/layout/LinedList"/>
    <dgm:cxn modelId="{792E8337-718C-7642-965E-EA51140325A2}" type="presParOf" srcId="{2DCCD3C4-886D-E54A-A76A-4B912FA7E969}" destId="{2FFF26EB-A925-2C4A-81AB-96FB00EFB1B0}" srcOrd="0" destOrd="0" presId="urn:microsoft.com/office/officeart/2008/layout/LinedList"/>
    <dgm:cxn modelId="{E17362D8-F982-6E44-8044-0B1EA2380725}" type="presParOf" srcId="{2DCCD3C4-886D-E54A-A76A-4B912FA7E969}" destId="{DBED8203-7EBE-E54D-83AB-CB2EC032CF1A}" srcOrd="1" destOrd="0" presId="urn:microsoft.com/office/officeart/2008/layout/LinedList"/>
    <dgm:cxn modelId="{EAE8C18B-EA09-584F-A104-E2CCB4269C08}" type="presParOf" srcId="{86AD7FB9-5B32-3940-8C89-1ED978BA9C61}" destId="{8A5D628E-A2D3-6347-BB23-82707B077140}" srcOrd="2" destOrd="0" presId="urn:microsoft.com/office/officeart/2008/layout/LinedList"/>
    <dgm:cxn modelId="{C98FB842-27E5-5E4E-A876-D1F2717E0FE2}" type="presParOf" srcId="{86AD7FB9-5B32-3940-8C89-1ED978BA9C61}" destId="{3F87C7E9-8EFA-8F44-AA12-305087AF1BD3}" srcOrd="3" destOrd="0" presId="urn:microsoft.com/office/officeart/2008/layout/LinedList"/>
    <dgm:cxn modelId="{2B839BA1-D229-CA4F-A6EE-F37904E81341}" type="presParOf" srcId="{3F87C7E9-8EFA-8F44-AA12-305087AF1BD3}" destId="{97555D28-CC18-1B43-BF7F-8607FD7445A3}" srcOrd="0" destOrd="0" presId="urn:microsoft.com/office/officeart/2008/layout/LinedList"/>
    <dgm:cxn modelId="{425E1FE2-AD24-2C4B-9FAE-2339AC5808DE}" type="presParOf" srcId="{3F87C7E9-8EFA-8F44-AA12-305087AF1BD3}" destId="{B6647ED1-7B5C-8747-BC8E-CB4F617249D7}" srcOrd="1" destOrd="0" presId="urn:microsoft.com/office/officeart/2008/layout/LinedList"/>
    <dgm:cxn modelId="{42F9EE10-FD20-F548-B420-38BE97B3025B}" type="presParOf" srcId="{86AD7FB9-5B32-3940-8C89-1ED978BA9C61}" destId="{87499A65-8C51-EB43-9A1C-5D21190851B9}" srcOrd="4" destOrd="0" presId="urn:microsoft.com/office/officeart/2008/layout/LinedList"/>
    <dgm:cxn modelId="{86A31CC2-B23B-CA41-980A-B184F477279E}" type="presParOf" srcId="{86AD7FB9-5B32-3940-8C89-1ED978BA9C61}" destId="{B90AF4BD-9A67-224A-8384-BC98B79E24D1}" srcOrd="5" destOrd="0" presId="urn:microsoft.com/office/officeart/2008/layout/LinedList"/>
    <dgm:cxn modelId="{1C087001-0CAB-0940-90A3-1792D0630400}" type="presParOf" srcId="{B90AF4BD-9A67-224A-8384-BC98B79E24D1}" destId="{59E6F060-39BD-5949-957D-9DB6D25FD851}" srcOrd="0" destOrd="0" presId="urn:microsoft.com/office/officeart/2008/layout/LinedList"/>
    <dgm:cxn modelId="{059DF16C-DF6C-6E4E-958B-F9611B0BE52E}" type="presParOf" srcId="{B90AF4BD-9A67-224A-8384-BC98B79E24D1}" destId="{7EA2CDF1-AC61-1842-9A77-9DE9B9510D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92DD66EC-FCB2-3F48-848F-9D2920207F70}"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2BF3EBCE-66DA-CD4E-AFAA-A5DBBEA241C3}">
      <dgm:prSet/>
      <dgm:spPr/>
      <dgm:t>
        <a:bodyPr/>
        <a:lstStyle/>
        <a:p>
          <a:pPr algn="just"/>
          <a:r>
            <a:rPr lang="en-GB" b="1" dirty="0"/>
            <a:t>Update operations modify existing documents in a collection. MongoDB provides the following methods to update documents of a collection:</a:t>
          </a:r>
          <a:endParaRPr lang="en-IN" b="1" dirty="0"/>
        </a:p>
      </dgm:t>
    </dgm:pt>
    <dgm:pt modelId="{E7FB3438-1D45-2B46-B479-BA3A721F58E1}" type="parTrans" cxnId="{B37D4B2F-E627-0F47-A074-77127E7E1AA7}">
      <dgm:prSet/>
      <dgm:spPr/>
      <dgm:t>
        <a:bodyPr/>
        <a:lstStyle/>
        <a:p>
          <a:endParaRPr lang="en-GB"/>
        </a:p>
      </dgm:t>
    </dgm:pt>
    <dgm:pt modelId="{7C675539-156B-8B43-B01A-CB067481F208}" type="sibTrans" cxnId="{B37D4B2F-E627-0F47-A074-77127E7E1AA7}">
      <dgm:prSet/>
      <dgm:spPr/>
      <dgm:t>
        <a:bodyPr/>
        <a:lstStyle/>
        <a:p>
          <a:endParaRPr lang="en-GB"/>
        </a:p>
      </dgm:t>
    </dgm:pt>
    <dgm:pt modelId="{5F8CA42C-A09A-C046-84D6-24348DDAF79C}">
      <dgm:prSet/>
      <dgm:spPr/>
      <dgm:t>
        <a:bodyPr/>
        <a:lstStyle/>
        <a:p>
          <a:pPr algn="ctr"/>
          <a:r>
            <a:rPr lang="en-GB" b="0" dirty="0" err="1"/>
            <a:t>db.collection.updateOne</a:t>
          </a:r>
          <a:r>
            <a:rPr lang="en-GB" b="0" dirty="0"/>
            <a:t>()</a:t>
          </a:r>
          <a:endParaRPr lang="en-IN" b="0" dirty="0"/>
        </a:p>
      </dgm:t>
    </dgm:pt>
    <dgm:pt modelId="{58461EF5-B243-BD49-9205-80B15786C5A4}" type="parTrans" cxnId="{2F7FFC27-985B-5E41-8F6A-4F00212DF1CE}">
      <dgm:prSet/>
      <dgm:spPr/>
      <dgm:t>
        <a:bodyPr/>
        <a:lstStyle/>
        <a:p>
          <a:endParaRPr lang="en-GB"/>
        </a:p>
      </dgm:t>
    </dgm:pt>
    <dgm:pt modelId="{1655FC9E-9852-8248-814C-E45479B99085}" type="sibTrans" cxnId="{2F7FFC27-985B-5E41-8F6A-4F00212DF1CE}">
      <dgm:prSet/>
      <dgm:spPr/>
      <dgm:t>
        <a:bodyPr/>
        <a:lstStyle/>
        <a:p>
          <a:endParaRPr lang="en-GB"/>
        </a:p>
      </dgm:t>
    </dgm:pt>
    <dgm:pt modelId="{B2D22B8A-C249-0A4B-9259-185275686AFF}">
      <dgm:prSet/>
      <dgm:spPr/>
      <dgm:t>
        <a:bodyPr/>
        <a:lstStyle/>
        <a:p>
          <a:pPr algn="ctr"/>
          <a:r>
            <a:rPr lang="en-GB" b="0" dirty="0" err="1"/>
            <a:t>db.collection.updateMany</a:t>
          </a:r>
          <a:r>
            <a:rPr lang="en-GB" b="0" dirty="0"/>
            <a:t>()</a:t>
          </a:r>
          <a:endParaRPr lang="en-IN" b="0" dirty="0"/>
        </a:p>
      </dgm:t>
    </dgm:pt>
    <dgm:pt modelId="{6DB8ED83-0E7F-3A47-B7D0-B9441CC259E6}" type="parTrans" cxnId="{AD7D5025-77A7-024A-A58B-8F5115837259}">
      <dgm:prSet/>
      <dgm:spPr/>
      <dgm:t>
        <a:bodyPr/>
        <a:lstStyle/>
        <a:p>
          <a:endParaRPr lang="en-GB"/>
        </a:p>
      </dgm:t>
    </dgm:pt>
    <dgm:pt modelId="{9ED19C5F-77E9-6A46-9EB0-B3D69A100051}" type="sibTrans" cxnId="{AD7D5025-77A7-024A-A58B-8F5115837259}">
      <dgm:prSet/>
      <dgm:spPr/>
      <dgm:t>
        <a:bodyPr/>
        <a:lstStyle/>
        <a:p>
          <a:endParaRPr lang="en-GB"/>
        </a:p>
      </dgm:t>
    </dgm:pt>
    <dgm:pt modelId="{BEB389BB-A64F-0941-97C3-36B1420FC917}">
      <dgm:prSet/>
      <dgm:spPr/>
      <dgm:t>
        <a:bodyPr/>
        <a:lstStyle/>
        <a:p>
          <a:pPr algn="ctr"/>
          <a:r>
            <a:rPr lang="en-GB" b="0" dirty="0" err="1"/>
            <a:t>db.collection.replaceOne</a:t>
          </a:r>
          <a:r>
            <a:rPr lang="en-GB" b="0" dirty="0"/>
            <a:t>()</a:t>
          </a:r>
          <a:endParaRPr lang="en-IN" b="0" dirty="0"/>
        </a:p>
      </dgm:t>
    </dgm:pt>
    <dgm:pt modelId="{6941A46D-5CA9-0941-9327-FF788CEC2364}" type="parTrans" cxnId="{337BDC44-7A00-254A-8FFA-1AB35B62F28F}">
      <dgm:prSet/>
      <dgm:spPr/>
      <dgm:t>
        <a:bodyPr/>
        <a:lstStyle/>
        <a:p>
          <a:endParaRPr lang="en-GB"/>
        </a:p>
      </dgm:t>
    </dgm:pt>
    <dgm:pt modelId="{4DD6322B-FE7F-F14F-A56E-4CF601868AA2}" type="sibTrans" cxnId="{337BDC44-7A00-254A-8FFA-1AB35B62F28F}">
      <dgm:prSet/>
      <dgm:spPr/>
      <dgm:t>
        <a:bodyPr/>
        <a:lstStyle/>
        <a:p>
          <a:endParaRPr lang="en-GB"/>
        </a:p>
      </dgm:t>
    </dgm:pt>
    <dgm:pt modelId="{F5C265AB-584F-E44B-B1B8-8C2A41506543}">
      <dgm:prSet/>
      <dgm:spPr/>
      <dgm:t>
        <a:bodyPr/>
        <a:lstStyle/>
        <a:p>
          <a:pPr algn="just"/>
          <a:r>
            <a:rPr lang="en-GB" b="0" dirty="0"/>
            <a:t>In MongoDB, update operations target a single collection. All write operations in MongoDB are atomic on the level of a single document.</a:t>
          </a:r>
          <a:endParaRPr lang="en-IN" b="0" dirty="0"/>
        </a:p>
      </dgm:t>
    </dgm:pt>
    <dgm:pt modelId="{1B54E48F-0E5F-CA4E-BBAF-1EDC27524376}" type="parTrans" cxnId="{B91B23F6-1217-D54E-BF61-E5ADD200F917}">
      <dgm:prSet/>
      <dgm:spPr/>
      <dgm:t>
        <a:bodyPr/>
        <a:lstStyle/>
        <a:p>
          <a:endParaRPr lang="en-GB"/>
        </a:p>
      </dgm:t>
    </dgm:pt>
    <dgm:pt modelId="{05AD481B-039A-4E41-96A1-95ACC7ABCDA8}" type="sibTrans" cxnId="{B91B23F6-1217-D54E-BF61-E5ADD200F917}">
      <dgm:prSet/>
      <dgm:spPr/>
      <dgm:t>
        <a:bodyPr/>
        <a:lstStyle/>
        <a:p>
          <a:endParaRPr lang="en-GB"/>
        </a:p>
      </dgm:t>
    </dgm:pt>
    <dgm:pt modelId="{86AD7FB9-5B32-3940-8C89-1ED978BA9C61}" type="pres">
      <dgm:prSet presAssocID="{92DD66EC-FCB2-3F48-848F-9D2920207F70}" presName="vert0" presStyleCnt="0">
        <dgm:presLayoutVars>
          <dgm:dir/>
          <dgm:animOne val="branch"/>
          <dgm:animLvl val="lvl"/>
        </dgm:presLayoutVars>
      </dgm:prSet>
      <dgm:spPr/>
    </dgm:pt>
    <dgm:pt modelId="{CCBC9FB5-C500-3849-8B02-DC89EB2EB146}" type="pres">
      <dgm:prSet presAssocID="{2BF3EBCE-66DA-CD4E-AFAA-A5DBBEA241C3}" presName="thickLine" presStyleLbl="alignNode1" presStyleIdx="0" presStyleCnt="5"/>
      <dgm:spPr/>
    </dgm:pt>
    <dgm:pt modelId="{2DCCD3C4-886D-E54A-A76A-4B912FA7E969}" type="pres">
      <dgm:prSet presAssocID="{2BF3EBCE-66DA-CD4E-AFAA-A5DBBEA241C3}" presName="horz1" presStyleCnt="0"/>
      <dgm:spPr/>
    </dgm:pt>
    <dgm:pt modelId="{2FFF26EB-A925-2C4A-81AB-96FB00EFB1B0}" type="pres">
      <dgm:prSet presAssocID="{2BF3EBCE-66DA-CD4E-AFAA-A5DBBEA241C3}" presName="tx1" presStyleLbl="revTx" presStyleIdx="0" presStyleCnt="5"/>
      <dgm:spPr/>
    </dgm:pt>
    <dgm:pt modelId="{DBED8203-7EBE-E54D-83AB-CB2EC032CF1A}" type="pres">
      <dgm:prSet presAssocID="{2BF3EBCE-66DA-CD4E-AFAA-A5DBBEA241C3}" presName="vert1" presStyleCnt="0"/>
      <dgm:spPr/>
    </dgm:pt>
    <dgm:pt modelId="{10C72108-EBEE-A740-88DA-36FC56FBC2E0}" type="pres">
      <dgm:prSet presAssocID="{5F8CA42C-A09A-C046-84D6-24348DDAF79C}" presName="thickLine" presStyleLbl="alignNode1" presStyleIdx="1" presStyleCnt="5"/>
      <dgm:spPr/>
    </dgm:pt>
    <dgm:pt modelId="{2F0F5BB0-6E61-C748-953F-4325D5557485}" type="pres">
      <dgm:prSet presAssocID="{5F8CA42C-A09A-C046-84D6-24348DDAF79C}" presName="horz1" presStyleCnt="0"/>
      <dgm:spPr/>
    </dgm:pt>
    <dgm:pt modelId="{D888FB57-DF74-1544-AB36-6AD531C93CD6}" type="pres">
      <dgm:prSet presAssocID="{5F8CA42C-A09A-C046-84D6-24348DDAF79C}" presName="tx1" presStyleLbl="revTx" presStyleIdx="1" presStyleCnt="5"/>
      <dgm:spPr/>
    </dgm:pt>
    <dgm:pt modelId="{4FD6947C-3B73-664C-A34C-CC4A48DBCE25}" type="pres">
      <dgm:prSet presAssocID="{5F8CA42C-A09A-C046-84D6-24348DDAF79C}" presName="vert1" presStyleCnt="0"/>
      <dgm:spPr/>
    </dgm:pt>
    <dgm:pt modelId="{004B4E23-DA28-9D43-8FA2-5FB35A058777}" type="pres">
      <dgm:prSet presAssocID="{B2D22B8A-C249-0A4B-9259-185275686AFF}" presName="thickLine" presStyleLbl="alignNode1" presStyleIdx="2" presStyleCnt="5"/>
      <dgm:spPr/>
    </dgm:pt>
    <dgm:pt modelId="{C0CA910E-9EBD-654D-85F4-1197C2593DD1}" type="pres">
      <dgm:prSet presAssocID="{B2D22B8A-C249-0A4B-9259-185275686AFF}" presName="horz1" presStyleCnt="0"/>
      <dgm:spPr/>
    </dgm:pt>
    <dgm:pt modelId="{AB39D2E7-CBEA-8D48-8309-F39F6BB29220}" type="pres">
      <dgm:prSet presAssocID="{B2D22B8A-C249-0A4B-9259-185275686AFF}" presName="tx1" presStyleLbl="revTx" presStyleIdx="2" presStyleCnt="5"/>
      <dgm:spPr/>
    </dgm:pt>
    <dgm:pt modelId="{CB7F7A2D-0743-F84F-8D29-E7929F142568}" type="pres">
      <dgm:prSet presAssocID="{B2D22B8A-C249-0A4B-9259-185275686AFF}" presName="vert1" presStyleCnt="0"/>
      <dgm:spPr/>
    </dgm:pt>
    <dgm:pt modelId="{836D2ECA-F91C-6146-A69E-90636A15CC8C}" type="pres">
      <dgm:prSet presAssocID="{BEB389BB-A64F-0941-97C3-36B1420FC917}" presName="thickLine" presStyleLbl="alignNode1" presStyleIdx="3" presStyleCnt="5"/>
      <dgm:spPr/>
    </dgm:pt>
    <dgm:pt modelId="{DC4D2D70-A5A3-474B-8A1F-EA1589143F60}" type="pres">
      <dgm:prSet presAssocID="{BEB389BB-A64F-0941-97C3-36B1420FC917}" presName="horz1" presStyleCnt="0"/>
      <dgm:spPr/>
    </dgm:pt>
    <dgm:pt modelId="{CBBBA51B-50B1-BC40-8660-66E1EFE6A02D}" type="pres">
      <dgm:prSet presAssocID="{BEB389BB-A64F-0941-97C3-36B1420FC917}" presName="tx1" presStyleLbl="revTx" presStyleIdx="3" presStyleCnt="5"/>
      <dgm:spPr/>
    </dgm:pt>
    <dgm:pt modelId="{39D2CBDF-CE57-754E-92A9-4C342C563539}" type="pres">
      <dgm:prSet presAssocID="{BEB389BB-A64F-0941-97C3-36B1420FC917}" presName="vert1" presStyleCnt="0"/>
      <dgm:spPr/>
    </dgm:pt>
    <dgm:pt modelId="{5767E377-4BC3-DF4C-9317-10D435CA9DDD}" type="pres">
      <dgm:prSet presAssocID="{F5C265AB-584F-E44B-B1B8-8C2A41506543}" presName="thickLine" presStyleLbl="alignNode1" presStyleIdx="4" presStyleCnt="5"/>
      <dgm:spPr/>
    </dgm:pt>
    <dgm:pt modelId="{50ED9612-A312-6E4C-BC28-CB31E5C59C4F}" type="pres">
      <dgm:prSet presAssocID="{F5C265AB-584F-E44B-B1B8-8C2A41506543}" presName="horz1" presStyleCnt="0"/>
      <dgm:spPr/>
    </dgm:pt>
    <dgm:pt modelId="{3C721042-9E02-2F48-9032-9AB716566253}" type="pres">
      <dgm:prSet presAssocID="{F5C265AB-584F-E44B-B1B8-8C2A41506543}" presName="tx1" presStyleLbl="revTx" presStyleIdx="4" presStyleCnt="5"/>
      <dgm:spPr/>
    </dgm:pt>
    <dgm:pt modelId="{27045AE3-AED8-F14B-9003-3AF6F697DD2C}" type="pres">
      <dgm:prSet presAssocID="{F5C265AB-584F-E44B-B1B8-8C2A41506543}" presName="vert1" presStyleCnt="0"/>
      <dgm:spPr/>
    </dgm:pt>
  </dgm:ptLst>
  <dgm:cxnLst>
    <dgm:cxn modelId="{A27D0601-ACD1-8046-9B42-1C5AE1C261C1}" type="presOf" srcId="{2BF3EBCE-66DA-CD4E-AFAA-A5DBBEA241C3}" destId="{2FFF26EB-A925-2C4A-81AB-96FB00EFB1B0}" srcOrd="0" destOrd="0" presId="urn:microsoft.com/office/officeart/2008/layout/LinedList"/>
    <dgm:cxn modelId="{6287CF15-8F2E-2F41-96CA-7FB6AD962A52}" type="presOf" srcId="{5F8CA42C-A09A-C046-84D6-24348DDAF79C}" destId="{D888FB57-DF74-1544-AB36-6AD531C93CD6}" srcOrd="0" destOrd="0" presId="urn:microsoft.com/office/officeart/2008/layout/LinedList"/>
    <dgm:cxn modelId="{ABF7B124-A76F-2548-A048-C418FBE6E1B0}" type="presOf" srcId="{B2D22B8A-C249-0A4B-9259-185275686AFF}" destId="{AB39D2E7-CBEA-8D48-8309-F39F6BB29220}" srcOrd="0" destOrd="0" presId="urn:microsoft.com/office/officeart/2008/layout/LinedList"/>
    <dgm:cxn modelId="{AD7D5025-77A7-024A-A58B-8F5115837259}" srcId="{92DD66EC-FCB2-3F48-848F-9D2920207F70}" destId="{B2D22B8A-C249-0A4B-9259-185275686AFF}" srcOrd="2" destOrd="0" parTransId="{6DB8ED83-0E7F-3A47-B7D0-B9441CC259E6}" sibTransId="{9ED19C5F-77E9-6A46-9EB0-B3D69A100051}"/>
    <dgm:cxn modelId="{2F7FFC27-985B-5E41-8F6A-4F00212DF1CE}" srcId="{92DD66EC-FCB2-3F48-848F-9D2920207F70}" destId="{5F8CA42C-A09A-C046-84D6-24348DDAF79C}" srcOrd="1" destOrd="0" parTransId="{58461EF5-B243-BD49-9205-80B15786C5A4}" sibTransId="{1655FC9E-9852-8248-814C-E45479B99085}"/>
    <dgm:cxn modelId="{B37D4B2F-E627-0F47-A074-77127E7E1AA7}" srcId="{92DD66EC-FCB2-3F48-848F-9D2920207F70}" destId="{2BF3EBCE-66DA-CD4E-AFAA-A5DBBEA241C3}" srcOrd="0" destOrd="0" parTransId="{E7FB3438-1D45-2B46-B479-BA3A721F58E1}" sibTransId="{7C675539-156B-8B43-B01A-CB067481F208}"/>
    <dgm:cxn modelId="{337BDC44-7A00-254A-8FFA-1AB35B62F28F}" srcId="{92DD66EC-FCB2-3F48-848F-9D2920207F70}" destId="{BEB389BB-A64F-0941-97C3-36B1420FC917}" srcOrd="3" destOrd="0" parTransId="{6941A46D-5CA9-0941-9327-FF788CEC2364}" sibTransId="{4DD6322B-FE7F-F14F-A56E-4CF601868AA2}"/>
    <dgm:cxn modelId="{215D86A2-A6E0-C34A-AF19-6121D45A308A}" type="presOf" srcId="{F5C265AB-584F-E44B-B1B8-8C2A41506543}" destId="{3C721042-9E02-2F48-9032-9AB716566253}" srcOrd="0" destOrd="0" presId="urn:microsoft.com/office/officeart/2008/layout/LinedList"/>
    <dgm:cxn modelId="{48B9EFAF-F57A-EB49-8825-D52D13E9A191}" type="presOf" srcId="{92DD66EC-FCB2-3F48-848F-9D2920207F70}" destId="{86AD7FB9-5B32-3940-8C89-1ED978BA9C61}" srcOrd="0" destOrd="0" presId="urn:microsoft.com/office/officeart/2008/layout/LinedList"/>
    <dgm:cxn modelId="{A41ACEEE-B58B-3D43-9CAC-CCF84D55D8D0}" type="presOf" srcId="{BEB389BB-A64F-0941-97C3-36B1420FC917}" destId="{CBBBA51B-50B1-BC40-8660-66E1EFE6A02D}" srcOrd="0" destOrd="0" presId="urn:microsoft.com/office/officeart/2008/layout/LinedList"/>
    <dgm:cxn modelId="{B91B23F6-1217-D54E-BF61-E5ADD200F917}" srcId="{92DD66EC-FCB2-3F48-848F-9D2920207F70}" destId="{F5C265AB-584F-E44B-B1B8-8C2A41506543}" srcOrd="4" destOrd="0" parTransId="{1B54E48F-0E5F-CA4E-BBAF-1EDC27524376}" sibTransId="{05AD481B-039A-4E41-96A1-95ACC7ABCDA8}"/>
    <dgm:cxn modelId="{2804E9D4-E3FD-AB4B-A300-0D4BA412589F}" type="presParOf" srcId="{86AD7FB9-5B32-3940-8C89-1ED978BA9C61}" destId="{CCBC9FB5-C500-3849-8B02-DC89EB2EB146}" srcOrd="0" destOrd="0" presId="urn:microsoft.com/office/officeart/2008/layout/LinedList"/>
    <dgm:cxn modelId="{324B0596-B9CA-6F47-8B38-9A0C3DCDBCCD}" type="presParOf" srcId="{86AD7FB9-5B32-3940-8C89-1ED978BA9C61}" destId="{2DCCD3C4-886D-E54A-A76A-4B912FA7E969}" srcOrd="1" destOrd="0" presId="urn:microsoft.com/office/officeart/2008/layout/LinedList"/>
    <dgm:cxn modelId="{792E8337-718C-7642-965E-EA51140325A2}" type="presParOf" srcId="{2DCCD3C4-886D-E54A-A76A-4B912FA7E969}" destId="{2FFF26EB-A925-2C4A-81AB-96FB00EFB1B0}" srcOrd="0" destOrd="0" presId="urn:microsoft.com/office/officeart/2008/layout/LinedList"/>
    <dgm:cxn modelId="{E17362D8-F982-6E44-8044-0B1EA2380725}" type="presParOf" srcId="{2DCCD3C4-886D-E54A-A76A-4B912FA7E969}" destId="{DBED8203-7EBE-E54D-83AB-CB2EC032CF1A}" srcOrd="1" destOrd="0" presId="urn:microsoft.com/office/officeart/2008/layout/LinedList"/>
    <dgm:cxn modelId="{1B2F30AA-E093-C642-912A-2B78D4E4DE1E}" type="presParOf" srcId="{86AD7FB9-5B32-3940-8C89-1ED978BA9C61}" destId="{10C72108-EBEE-A740-88DA-36FC56FBC2E0}" srcOrd="2" destOrd="0" presId="urn:microsoft.com/office/officeart/2008/layout/LinedList"/>
    <dgm:cxn modelId="{C239BD1F-B4D4-9A4B-AD8A-773CFD49E13D}" type="presParOf" srcId="{86AD7FB9-5B32-3940-8C89-1ED978BA9C61}" destId="{2F0F5BB0-6E61-C748-953F-4325D5557485}" srcOrd="3" destOrd="0" presId="urn:microsoft.com/office/officeart/2008/layout/LinedList"/>
    <dgm:cxn modelId="{E4C523F4-607D-E343-B9BA-4F76970C7FB5}" type="presParOf" srcId="{2F0F5BB0-6E61-C748-953F-4325D5557485}" destId="{D888FB57-DF74-1544-AB36-6AD531C93CD6}" srcOrd="0" destOrd="0" presId="urn:microsoft.com/office/officeart/2008/layout/LinedList"/>
    <dgm:cxn modelId="{E5DE67C4-D8A5-5C42-9EFC-9A2E1BD19F07}" type="presParOf" srcId="{2F0F5BB0-6E61-C748-953F-4325D5557485}" destId="{4FD6947C-3B73-664C-A34C-CC4A48DBCE25}" srcOrd="1" destOrd="0" presId="urn:microsoft.com/office/officeart/2008/layout/LinedList"/>
    <dgm:cxn modelId="{8B45E6AD-A05D-A240-B25C-9DCAC05C11D5}" type="presParOf" srcId="{86AD7FB9-5B32-3940-8C89-1ED978BA9C61}" destId="{004B4E23-DA28-9D43-8FA2-5FB35A058777}" srcOrd="4" destOrd="0" presId="urn:microsoft.com/office/officeart/2008/layout/LinedList"/>
    <dgm:cxn modelId="{17FED764-2F22-A141-B907-1039BB9D8074}" type="presParOf" srcId="{86AD7FB9-5B32-3940-8C89-1ED978BA9C61}" destId="{C0CA910E-9EBD-654D-85F4-1197C2593DD1}" srcOrd="5" destOrd="0" presId="urn:microsoft.com/office/officeart/2008/layout/LinedList"/>
    <dgm:cxn modelId="{3201902D-76CE-104D-A388-17CA48EB28D0}" type="presParOf" srcId="{C0CA910E-9EBD-654D-85F4-1197C2593DD1}" destId="{AB39D2E7-CBEA-8D48-8309-F39F6BB29220}" srcOrd="0" destOrd="0" presId="urn:microsoft.com/office/officeart/2008/layout/LinedList"/>
    <dgm:cxn modelId="{9643AF60-C025-254A-B035-B2E0D45503E8}" type="presParOf" srcId="{C0CA910E-9EBD-654D-85F4-1197C2593DD1}" destId="{CB7F7A2D-0743-F84F-8D29-E7929F142568}" srcOrd="1" destOrd="0" presId="urn:microsoft.com/office/officeart/2008/layout/LinedList"/>
    <dgm:cxn modelId="{F16AEE8B-21BF-1C47-BF47-7904EAD61B95}" type="presParOf" srcId="{86AD7FB9-5B32-3940-8C89-1ED978BA9C61}" destId="{836D2ECA-F91C-6146-A69E-90636A15CC8C}" srcOrd="6" destOrd="0" presId="urn:microsoft.com/office/officeart/2008/layout/LinedList"/>
    <dgm:cxn modelId="{1CA09B68-36C6-B445-944A-A00B997BCBFE}" type="presParOf" srcId="{86AD7FB9-5B32-3940-8C89-1ED978BA9C61}" destId="{DC4D2D70-A5A3-474B-8A1F-EA1589143F60}" srcOrd="7" destOrd="0" presId="urn:microsoft.com/office/officeart/2008/layout/LinedList"/>
    <dgm:cxn modelId="{0D99E1A7-349A-0D41-9834-A21742F54479}" type="presParOf" srcId="{DC4D2D70-A5A3-474B-8A1F-EA1589143F60}" destId="{CBBBA51B-50B1-BC40-8660-66E1EFE6A02D}" srcOrd="0" destOrd="0" presId="urn:microsoft.com/office/officeart/2008/layout/LinedList"/>
    <dgm:cxn modelId="{8BD9AF3A-FB04-164C-8A07-2F643E41CF16}" type="presParOf" srcId="{DC4D2D70-A5A3-474B-8A1F-EA1589143F60}" destId="{39D2CBDF-CE57-754E-92A9-4C342C563539}" srcOrd="1" destOrd="0" presId="urn:microsoft.com/office/officeart/2008/layout/LinedList"/>
    <dgm:cxn modelId="{7B1CBB8A-B21B-924A-8898-3381133A93B8}" type="presParOf" srcId="{86AD7FB9-5B32-3940-8C89-1ED978BA9C61}" destId="{5767E377-4BC3-DF4C-9317-10D435CA9DDD}" srcOrd="8" destOrd="0" presId="urn:microsoft.com/office/officeart/2008/layout/LinedList"/>
    <dgm:cxn modelId="{2BFB9852-4BE5-A140-8735-1E62F5D6AAF7}" type="presParOf" srcId="{86AD7FB9-5B32-3940-8C89-1ED978BA9C61}" destId="{50ED9612-A312-6E4C-BC28-CB31E5C59C4F}" srcOrd="9" destOrd="0" presId="urn:microsoft.com/office/officeart/2008/layout/LinedList"/>
    <dgm:cxn modelId="{62AE031A-A784-C94A-B312-A9BD9053102C}" type="presParOf" srcId="{50ED9612-A312-6E4C-BC28-CB31E5C59C4F}" destId="{3C721042-9E02-2F48-9032-9AB716566253}" srcOrd="0" destOrd="0" presId="urn:microsoft.com/office/officeart/2008/layout/LinedList"/>
    <dgm:cxn modelId="{74640473-F868-F840-9AB8-538FF2C2A3A9}" type="presParOf" srcId="{50ED9612-A312-6E4C-BC28-CB31E5C59C4F}" destId="{27045AE3-AED8-F14B-9003-3AF6F697DD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92DD66EC-FCB2-3F48-848F-9D2920207F70}"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2BF3EBCE-66DA-CD4E-AFAA-A5DBBEA241C3}">
      <dgm:prSet/>
      <dgm:spPr/>
      <dgm:t>
        <a:bodyPr/>
        <a:lstStyle/>
        <a:p>
          <a:pPr algn="just"/>
          <a:r>
            <a:rPr lang="en-GB" b="0" dirty="0"/>
            <a:t>You can specify criteria, or filters, that identify the documents to update. These filters use the same syntax as read operations.</a:t>
          </a:r>
          <a:endParaRPr lang="en-IN" b="1" dirty="0"/>
        </a:p>
      </dgm:t>
    </dgm:pt>
    <dgm:pt modelId="{E7FB3438-1D45-2B46-B479-BA3A721F58E1}" type="parTrans" cxnId="{B37D4B2F-E627-0F47-A074-77127E7E1AA7}">
      <dgm:prSet/>
      <dgm:spPr/>
      <dgm:t>
        <a:bodyPr/>
        <a:lstStyle/>
        <a:p>
          <a:endParaRPr lang="en-GB"/>
        </a:p>
      </dgm:t>
    </dgm:pt>
    <dgm:pt modelId="{7C675539-156B-8B43-B01A-CB067481F208}" type="sibTrans" cxnId="{B37D4B2F-E627-0F47-A074-77127E7E1AA7}">
      <dgm:prSet/>
      <dgm:spPr/>
      <dgm:t>
        <a:bodyPr/>
        <a:lstStyle/>
        <a:p>
          <a:endParaRPr lang="en-GB"/>
        </a:p>
      </dgm:t>
    </dgm:pt>
    <dgm:pt modelId="{86AD7FB9-5B32-3940-8C89-1ED978BA9C61}" type="pres">
      <dgm:prSet presAssocID="{92DD66EC-FCB2-3F48-848F-9D2920207F70}" presName="vert0" presStyleCnt="0">
        <dgm:presLayoutVars>
          <dgm:dir/>
          <dgm:animOne val="branch"/>
          <dgm:animLvl val="lvl"/>
        </dgm:presLayoutVars>
      </dgm:prSet>
      <dgm:spPr/>
    </dgm:pt>
    <dgm:pt modelId="{CCBC9FB5-C500-3849-8B02-DC89EB2EB146}" type="pres">
      <dgm:prSet presAssocID="{2BF3EBCE-66DA-CD4E-AFAA-A5DBBEA241C3}" presName="thickLine" presStyleLbl="alignNode1" presStyleIdx="0" presStyleCnt="1"/>
      <dgm:spPr/>
    </dgm:pt>
    <dgm:pt modelId="{2DCCD3C4-886D-E54A-A76A-4B912FA7E969}" type="pres">
      <dgm:prSet presAssocID="{2BF3EBCE-66DA-CD4E-AFAA-A5DBBEA241C3}" presName="horz1" presStyleCnt="0"/>
      <dgm:spPr/>
    </dgm:pt>
    <dgm:pt modelId="{2FFF26EB-A925-2C4A-81AB-96FB00EFB1B0}" type="pres">
      <dgm:prSet presAssocID="{2BF3EBCE-66DA-CD4E-AFAA-A5DBBEA241C3}" presName="tx1" presStyleLbl="revTx" presStyleIdx="0" presStyleCnt="1"/>
      <dgm:spPr/>
    </dgm:pt>
    <dgm:pt modelId="{DBED8203-7EBE-E54D-83AB-CB2EC032CF1A}" type="pres">
      <dgm:prSet presAssocID="{2BF3EBCE-66DA-CD4E-AFAA-A5DBBEA241C3}" presName="vert1" presStyleCnt="0"/>
      <dgm:spPr/>
    </dgm:pt>
  </dgm:ptLst>
  <dgm:cxnLst>
    <dgm:cxn modelId="{A27D0601-ACD1-8046-9B42-1C5AE1C261C1}" type="presOf" srcId="{2BF3EBCE-66DA-CD4E-AFAA-A5DBBEA241C3}" destId="{2FFF26EB-A925-2C4A-81AB-96FB00EFB1B0}" srcOrd="0" destOrd="0" presId="urn:microsoft.com/office/officeart/2008/layout/LinedList"/>
    <dgm:cxn modelId="{B37D4B2F-E627-0F47-A074-77127E7E1AA7}" srcId="{92DD66EC-FCB2-3F48-848F-9D2920207F70}" destId="{2BF3EBCE-66DA-CD4E-AFAA-A5DBBEA241C3}" srcOrd="0" destOrd="0" parTransId="{E7FB3438-1D45-2B46-B479-BA3A721F58E1}" sibTransId="{7C675539-156B-8B43-B01A-CB067481F208}"/>
    <dgm:cxn modelId="{48B9EFAF-F57A-EB49-8825-D52D13E9A191}" type="presOf" srcId="{92DD66EC-FCB2-3F48-848F-9D2920207F70}" destId="{86AD7FB9-5B32-3940-8C89-1ED978BA9C61}" srcOrd="0" destOrd="0" presId="urn:microsoft.com/office/officeart/2008/layout/LinedList"/>
    <dgm:cxn modelId="{2804E9D4-E3FD-AB4B-A300-0D4BA412589F}" type="presParOf" srcId="{86AD7FB9-5B32-3940-8C89-1ED978BA9C61}" destId="{CCBC9FB5-C500-3849-8B02-DC89EB2EB146}" srcOrd="0" destOrd="0" presId="urn:microsoft.com/office/officeart/2008/layout/LinedList"/>
    <dgm:cxn modelId="{324B0596-B9CA-6F47-8B38-9A0C3DCDBCCD}" type="presParOf" srcId="{86AD7FB9-5B32-3940-8C89-1ED978BA9C61}" destId="{2DCCD3C4-886D-E54A-A76A-4B912FA7E969}" srcOrd="1" destOrd="0" presId="urn:microsoft.com/office/officeart/2008/layout/LinedList"/>
    <dgm:cxn modelId="{792E8337-718C-7642-965E-EA51140325A2}" type="presParOf" srcId="{2DCCD3C4-886D-E54A-A76A-4B912FA7E969}" destId="{2FFF26EB-A925-2C4A-81AB-96FB00EFB1B0}" srcOrd="0" destOrd="0" presId="urn:microsoft.com/office/officeart/2008/layout/LinedList"/>
    <dgm:cxn modelId="{E17362D8-F982-6E44-8044-0B1EA2380725}" type="presParOf" srcId="{2DCCD3C4-886D-E54A-A76A-4B912FA7E969}" destId="{DBED8203-7EBE-E54D-83AB-CB2EC032CF1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92DD66EC-FCB2-3F48-848F-9D2920207F70}"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2BF3EBCE-66DA-CD4E-AFAA-A5DBBEA241C3}">
      <dgm:prSet/>
      <dgm:spPr/>
      <dgm:t>
        <a:bodyPr/>
        <a:lstStyle/>
        <a:p>
          <a:pPr algn="just"/>
          <a:r>
            <a:rPr lang="en-GB" b="1" dirty="0"/>
            <a:t>Delete operations remove documents from a collection. MongoDB provides the following methods to delete documents of a collection:</a:t>
          </a:r>
          <a:endParaRPr lang="en-IN" b="1" dirty="0"/>
        </a:p>
      </dgm:t>
    </dgm:pt>
    <dgm:pt modelId="{E7FB3438-1D45-2B46-B479-BA3A721F58E1}" type="parTrans" cxnId="{B37D4B2F-E627-0F47-A074-77127E7E1AA7}">
      <dgm:prSet/>
      <dgm:spPr/>
      <dgm:t>
        <a:bodyPr/>
        <a:lstStyle/>
        <a:p>
          <a:endParaRPr lang="en-GB"/>
        </a:p>
      </dgm:t>
    </dgm:pt>
    <dgm:pt modelId="{7C675539-156B-8B43-B01A-CB067481F208}" type="sibTrans" cxnId="{B37D4B2F-E627-0F47-A074-77127E7E1AA7}">
      <dgm:prSet/>
      <dgm:spPr/>
      <dgm:t>
        <a:bodyPr/>
        <a:lstStyle/>
        <a:p>
          <a:endParaRPr lang="en-GB"/>
        </a:p>
      </dgm:t>
    </dgm:pt>
    <dgm:pt modelId="{1BE59D48-E965-E54F-8B5D-53D7227B0E82}">
      <dgm:prSet/>
      <dgm:spPr/>
      <dgm:t>
        <a:bodyPr/>
        <a:lstStyle/>
        <a:p>
          <a:pPr algn="just"/>
          <a:r>
            <a:rPr lang="en-GB" b="0" dirty="0"/>
            <a:t>You can specify criteria, or filters, that identify the documents to remove. These filters use the same  as read operations.</a:t>
          </a:r>
          <a:endParaRPr lang="en-IN" b="1" dirty="0"/>
        </a:p>
      </dgm:t>
    </dgm:pt>
    <dgm:pt modelId="{D1A62380-263B-EA43-B98A-5EB1CF966FD7}" type="parTrans" cxnId="{E53A8DE1-BA81-6547-9CD2-BD0511273E59}">
      <dgm:prSet/>
      <dgm:spPr/>
      <dgm:t>
        <a:bodyPr/>
        <a:lstStyle/>
        <a:p>
          <a:endParaRPr lang="en-GB"/>
        </a:p>
      </dgm:t>
    </dgm:pt>
    <dgm:pt modelId="{703FDE4C-AE32-D54C-A841-6D87B4F202DA}" type="sibTrans" cxnId="{E53A8DE1-BA81-6547-9CD2-BD0511273E59}">
      <dgm:prSet/>
      <dgm:spPr/>
      <dgm:t>
        <a:bodyPr/>
        <a:lstStyle/>
        <a:p>
          <a:endParaRPr lang="en-GB"/>
        </a:p>
      </dgm:t>
    </dgm:pt>
    <dgm:pt modelId="{519EBD2C-6A4E-FC42-B98A-28981A9EAE7C}">
      <dgm:prSet/>
      <dgm:spPr/>
      <dgm:t>
        <a:bodyPr/>
        <a:lstStyle/>
        <a:p>
          <a:pPr algn="ctr"/>
          <a:r>
            <a:rPr lang="en-GB" b="0" dirty="0" err="1"/>
            <a:t>db.collection.deleteOne</a:t>
          </a:r>
          <a:r>
            <a:rPr lang="en-GB" b="0" dirty="0"/>
            <a:t>()</a:t>
          </a:r>
          <a:endParaRPr lang="en-IN" b="1" dirty="0"/>
        </a:p>
      </dgm:t>
    </dgm:pt>
    <dgm:pt modelId="{F04C5FEC-4719-C84D-B1C4-87965C9877EF}" type="parTrans" cxnId="{D192C5EC-C372-3F49-B18A-74EF99F5CD80}">
      <dgm:prSet/>
      <dgm:spPr/>
      <dgm:t>
        <a:bodyPr/>
        <a:lstStyle/>
        <a:p>
          <a:endParaRPr lang="en-GB"/>
        </a:p>
      </dgm:t>
    </dgm:pt>
    <dgm:pt modelId="{6B31F433-E7D2-5340-AE6C-AB9D5FB317AE}" type="sibTrans" cxnId="{D192C5EC-C372-3F49-B18A-74EF99F5CD80}">
      <dgm:prSet/>
      <dgm:spPr/>
      <dgm:t>
        <a:bodyPr/>
        <a:lstStyle/>
        <a:p>
          <a:endParaRPr lang="en-GB"/>
        </a:p>
      </dgm:t>
    </dgm:pt>
    <dgm:pt modelId="{4EFEB0CA-0DCB-9B4B-B007-DFA762B0BFA6}">
      <dgm:prSet/>
      <dgm:spPr/>
      <dgm:t>
        <a:bodyPr/>
        <a:lstStyle/>
        <a:p>
          <a:pPr algn="ctr"/>
          <a:r>
            <a:rPr lang="en-GB" b="0" dirty="0" err="1"/>
            <a:t>db.collection.deleteMany</a:t>
          </a:r>
          <a:r>
            <a:rPr lang="en-GB" b="0" dirty="0"/>
            <a:t>()</a:t>
          </a:r>
          <a:endParaRPr lang="en-IN" b="1" dirty="0"/>
        </a:p>
      </dgm:t>
    </dgm:pt>
    <dgm:pt modelId="{2C546FAB-69AE-9348-84CC-30D213D741D9}" type="parTrans" cxnId="{E562F651-19EF-DB47-8E75-D4CB535AD6BC}">
      <dgm:prSet/>
      <dgm:spPr/>
      <dgm:t>
        <a:bodyPr/>
        <a:lstStyle/>
        <a:p>
          <a:endParaRPr lang="en-GB"/>
        </a:p>
      </dgm:t>
    </dgm:pt>
    <dgm:pt modelId="{AE0CC18B-ADE3-AD43-8013-D52923E79DBF}" type="sibTrans" cxnId="{E562F651-19EF-DB47-8E75-D4CB535AD6BC}">
      <dgm:prSet/>
      <dgm:spPr/>
      <dgm:t>
        <a:bodyPr/>
        <a:lstStyle/>
        <a:p>
          <a:endParaRPr lang="en-GB"/>
        </a:p>
      </dgm:t>
    </dgm:pt>
    <dgm:pt modelId="{3A72FFE0-6AEC-CA43-8D63-FFAC2A53CE91}">
      <dgm:prSet/>
      <dgm:spPr/>
      <dgm:t>
        <a:bodyPr/>
        <a:lstStyle/>
        <a:p>
          <a:pPr algn="just"/>
          <a:r>
            <a:rPr lang="en-GB" b="0" dirty="0"/>
            <a:t>In MongoDB, delete operations target a single collection. All write operations in MongoDB are atomic on the level of a single document.</a:t>
          </a:r>
          <a:endParaRPr lang="en-IN" b="1" dirty="0"/>
        </a:p>
      </dgm:t>
    </dgm:pt>
    <dgm:pt modelId="{0FD419B0-E01A-7E44-B713-00F06EE72363}" type="parTrans" cxnId="{8EF9A366-8076-6541-A72C-09DA9E364848}">
      <dgm:prSet/>
      <dgm:spPr/>
      <dgm:t>
        <a:bodyPr/>
        <a:lstStyle/>
        <a:p>
          <a:endParaRPr lang="en-GB"/>
        </a:p>
      </dgm:t>
    </dgm:pt>
    <dgm:pt modelId="{D5C5956D-8492-8D46-AFAB-07962DC2B547}" type="sibTrans" cxnId="{8EF9A366-8076-6541-A72C-09DA9E364848}">
      <dgm:prSet/>
      <dgm:spPr/>
      <dgm:t>
        <a:bodyPr/>
        <a:lstStyle/>
        <a:p>
          <a:endParaRPr lang="en-GB"/>
        </a:p>
      </dgm:t>
    </dgm:pt>
    <dgm:pt modelId="{86AD7FB9-5B32-3940-8C89-1ED978BA9C61}" type="pres">
      <dgm:prSet presAssocID="{92DD66EC-FCB2-3F48-848F-9D2920207F70}" presName="vert0" presStyleCnt="0">
        <dgm:presLayoutVars>
          <dgm:dir/>
          <dgm:animOne val="branch"/>
          <dgm:animLvl val="lvl"/>
        </dgm:presLayoutVars>
      </dgm:prSet>
      <dgm:spPr/>
    </dgm:pt>
    <dgm:pt modelId="{CCBC9FB5-C500-3849-8B02-DC89EB2EB146}" type="pres">
      <dgm:prSet presAssocID="{2BF3EBCE-66DA-CD4E-AFAA-A5DBBEA241C3}" presName="thickLine" presStyleLbl="alignNode1" presStyleIdx="0" presStyleCnt="5"/>
      <dgm:spPr/>
    </dgm:pt>
    <dgm:pt modelId="{2DCCD3C4-886D-E54A-A76A-4B912FA7E969}" type="pres">
      <dgm:prSet presAssocID="{2BF3EBCE-66DA-CD4E-AFAA-A5DBBEA241C3}" presName="horz1" presStyleCnt="0"/>
      <dgm:spPr/>
    </dgm:pt>
    <dgm:pt modelId="{2FFF26EB-A925-2C4A-81AB-96FB00EFB1B0}" type="pres">
      <dgm:prSet presAssocID="{2BF3EBCE-66DA-CD4E-AFAA-A5DBBEA241C3}" presName="tx1" presStyleLbl="revTx" presStyleIdx="0" presStyleCnt="5"/>
      <dgm:spPr/>
    </dgm:pt>
    <dgm:pt modelId="{DBED8203-7EBE-E54D-83AB-CB2EC032CF1A}" type="pres">
      <dgm:prSet presAssocID="{2BF3EBCE-66DA-CD4E-AFAA-A5DBBEA241C3}" presName="vert1" presStyleCnt="0"/>
      <dgm:spPr/>
    </dgm:pt>
    <dgm:pt modelId="{ACA9E883-89ED-454C-B077-512460AE4A92}" type="pres">
      <dgm:prSet presAssocID="{519EBD2C-6A4E-FC42-B98A-28981A9EAE7C}" presName="thickLine" presStyleLbl="alignNode1" presStyleIdx="1" presStyleCnt="5"/>
      <dgm:spPr/>
    </dgm:pt>
    <dgm:pt modelId="{CF8FE715-DED9-404A-92E7-4CE4A2FCBB06}" type="pres">
      <dgm:prSet presAssocID="{519EBD2C-6A4E-FC42-B98A-28981A9EAE7C}" presName="horz1" presStyleCnt="0"/>
      <dgm:spPr/>
    </dgm:pt>
    <dgm:pt modelId="{207A3165-17EC-B347-935F-7396B4F334BE}" type="pres">
      <dgm:prSet presAssocID="{519EBD2C-6A4E-FC42-B98A-28981A9EAE7C}" presName="tx1" presStyleLbl="revTx" presStyleIdx="1" presStyleCnt="5"/>
      <dgm:spPr/>
    </dgm:pt>
    <dgm:pt modelId="{0FAA91A0-06D2-4B4C-AF95-2383D4C50F93}" type="pres">
      <dgm:prSet presAssocID="{519EBD2C-6A4E-FC42-B98A-28981A9EAE7C}" presName="vert1" presStyleCnt="0"/>
      <dgm:spPr/>
    </dgm:pt>
    <dgm:pt modelId="{7B08AC81-0B74-5C48-B3A6-FFABA8E1B0CF}" type="pres">
      <dgm:prSet presAssocID="{4EFEB0CA-0DCB-9B4B-B007-DFA762B0BFA6}" presName="thickLine" presStyleLbl="alignNode1" presStyleIdx="2" presStyleCnt="5"/>
      <dgm:spPr/>
    </dgm:pt>
    <dgm:pt modelId="{D807B6E0-653F-224B-80C2-560250276421}" type="pres">
      <dgm:prSet presAssocID="{4EFEB0CA-0DCB-9B4B-B007-DFA762B0BFA6}" presName="horz1" presStyleCnt="0"/>
      <dgm:spPr/>
    </dgm:pt>
    <dgm:pt modelId="{8FE80751-E18D-A44C-A5A8-A57D7DAA6450}" type="pres">
      <dgm:prSet presAssocID="{4EFEB0CA-0DCB-9B4B-B007-DFA762B0BFA6}" presName="tx1" presStyleLbl="revTx" presStyleIdx="2" presStyleCnt="5"/>
      <dgm:spPr/>
    </dgm:pt>
    <dgm:pt modelId="{4BD3DC0E-C9AF-D74D-BF6A-3963EA85FA78}" type="pres">
      <dgm:prSet presAssocID="{4EFEB0CA-0DCB-9B4B-B007-DFA762B0BFA6}" presName="vert1" presStyleCnt="0"/>
      <dgm:spPr/>
    </dgm:pt>
    <dgm:pt modelId="{E5A36C87-FBC4-7F45-8DB3-8DF4D21F1B55}" type="pres">
      <dgm:prSet presAssocID="{3A72FFE0-6AEC-CA43-8D63-FFAC2A53CE91}" presName="thickLine" presStyleLbl="alignNode1" presStyleIdx="3" presStyleCnt="5"/>
      <dgm:spPr/>
    </dgm:pt>
    <dgm:pt modelId="{7B128B09-D8E6-E849-9734-F69558CDA16E}" type="pres">
      <dgm:prSet presAssocID="{3A72FFE0-6AEC-CA43-8D63-FFAC2A53CE91}" presName="horz1" presStyleCnt="0"/>
      <dgm:spPr/>
    </dgm:pt>
    <dgm:pt modelId="{8307C1EA-DF2A-894C-BC28-5C23C3894CC4}" type="pres">
      <dgm:prSet presAssocID="{3A72FFE0-6AEC-CA43-8D63-FFAC2A53CE91}" presName="tx1" presStyleLbl="revTx" presStyleIdx="3" presStyleCnt="5"/>
      <dgm:spPr/>
    </dgm:pt>
    <dgm:pt modelId="{C35EA68F-FDF9-6544-BFDE-484B3B902D44}" type="pres">
      <dgm:prSet presAssocID="{3A72FFE0-6AEC-CA43-8D63-FFAC2A53CE91}" presName="vert1" presStyleCnt="0"/>
      <dgm:spPr/>
    </dgm:pt>
    <dgm:pt modelId="{CDAC78CE-A57B-B24E-834D-4A668E39A159}" type="pres">
      <dgm:prSet presAssocID="{1BE59D48-E965-E54F-8B5D-53D7227B0E82}" presName="thickLine" presStyleLbl="alignNode1" presStyleIdx="4" presStyleCnt="5"/>
      <dgm:spPr/>
    </dgm:pt>
    <dgm:pt modelId="{532342E7-7F26-7F42-BC56-AA7C5BC6AEDE}" type="pres">
      <dgm:prSet presAssocID="{1BE59D48-E965-E54F-8B5D-53D7227B0E82}" presName="horz1" presStyleCnt="0"/>
      <dgm:spPr/>
    </dgm:pt>
    <dgm:pt modelId="{19A64E57-9681-D74E-ACCD-83D3B7624C39}" type="pres">
      <dgm:prSet presAssocID="{1BE59D48-E965-E54F-8B5D-53D7227B0E82}" presName="tx1" presStyleLbl="revTx" presStyleIdx="4" presStyleCnt="5"/>
      <dgm:spPr/>
    </dgm:pt>
    <dgm:pt modelId="{36A3F0CB-C2F8-5A4A-939B-3285387AD299}" type="pres">
      <dgm:prSet presAssocID="{1BE59D48-E965-E54F-8B5D-53D7227B0E82}" presName="vert1" presStyleCnt="0"/>
      <dgm:spPr/>
    </dgm:pt>
  </dgm:ptLst>
  <dgm:cxnLst>
    <dgm:cxn modelId="{A27D0601-ACD1-8046-9B42-1C5AE1C261C1}" type="presOf" srcId="{2BF3EBCE-66DA-CD4E-AFAA-A5DBBEA241C3}" destId="{2FFF26EB-A925-2C4A-81AB-96FB00EFB1B0}" srcOrd="0" destOrd="0" presId="urn:microsoft.com/office/officeart/2008/layout/LinedList"/>
    <dgm:cxn modelId="{B37D4B2F-E627-0F47-A074-77127E7E1AA7}" srcId="{92DD66EC-FCB2-3F48-848F-9D2920207F70}" destId="{2BF3EBCE-66DA-CD4E-AFAA-A5DBBEA241C3}" srcOrd="0" destOrd="0" parTransId="{E7FB3438-1D45-2B46-B479-BA3A721F58E1}" sibTransId="{7C675539-156B-8B43-B01A-CB067481F208}"/>
    <dgm:cxn modelId="{6DAF6A39-D8CF-A443-BD3F-AB8BBB33E975}" type="presOf" srcId="{4EFEB0CA-0DCB-9B4B-B007-DFA762B0BFA6}" destId="{8FE80751-E18D-A44C-A5A8-A57D7DAA6450}" srcOrd="0" destOrd="0" presId="urn:microsoft.com/office/officeart/2008/layout/LinedList"/>
    <dgm:cxn modelId="{E4C80D41-EA2B-9B42-A568-81CBDCAC57B7}" type="presOf" srcId="{519EBD2C-6A4E-FC42-B98A-28981A9EAE7C}" destId="{207A3165-17EC-B347-935F-7396B4F334BE}" srcOrd="0" destOrd="0" presId="urn:microsoft.com/office/officeart/2008/layout/LinedList"/>
    <dgm:cxn modelId="{8EF9A366-8076-6541-A72C-09DA9E364848}" srcId="{92DD66EC-FCB2-3F48-848F-9D2920207F70}" destId="{3A72FFE0-6AEC-CA43-8D63-FFAC2A53CE91}" srcOrd="3" destOrd="0" parTransId="{0FD419B0-E01A-7E44-B713-00F06EE72363}" sibTransId="{D5C5956D-8492-8D46-AFAB-07962DC2B547}"/>
    <dgm:cxn modelId="{E562F651-19EF-DB47-8E75-D4CB535AD6BC}" srcId="{92DD66EC-FCB2-3F48-848F-9D2920207F70}" destId="{4EFEB0CA-0DCB-9B4B-B007-DFA762B0BFA6}" srcOrd="2" destOrd="0" parTransId="{2C546FAB-69AE-9348-84CC-30D213D741D9}" sibTransId="{AE0CC18B-ADE3-AD43-8013-D52923E79DBF}"/>
    <dgm:cxn modelId="{48B9EFAF-F57A-EB49-8825-D52D13E9A191}" type="presOf" srcId="{92DD66EC-FCB2-3F48-848F-9D2920207F70}" destId="{86AD7FB9-5B32-3940-8C89-1ED978BA9C61}" srcOrd="0" destOrd="0" presId="urn:microsoft.com/office/officeart/2008/layout/LinedList"/>
    <dgm:cxn modelId="{E53A8DE1-BA81-6547-9CD2-BD0511273E59}" srcId="{92DD66EC-FCB2-3F48-848F-9D2920207F70}" destId="{1BE59D48-E965-E54F-8B5D-53D7227B0E82}" srcOrd="4" destOrd="0" parTransId="{D1A62380-263B-EA43-B98A-5EB1CF966FD7}" sibTransId="{703FDE4C-AE32-D54C-A841-6D87B4F202DA}"/>
    <dgm:cxn modelId="{12BF2FE2-65CD-4142-B4BB-68E101749DE6}" type="presOf" srcId="{3A72FFE0-6AEC-CA43-8D63-FFAC2A53CE91}" destId="{8307C1EA-DF2A-894C-BC28-5C23C3894CC4}" srcOrd="0" destOrd="0" presId="urn:microsoft.com/office/officeart/2008/layout/LinedList"/>
    <dgm:cxn modelId="{D192C5EC-C372-3F49-B18A-74EF99F5CD80}" srcId="{92DD66EC-FCB2-3F48-848F-9D2920207F70}" destId="{519EBD2C-6A4E-FC42-B98A-28981A9EAE7C}" srcOrd="1" destOrd="0" parTransId="{F04C5FEC-4719-C84D-B1C4-87965C9877EF}" sibTransId="{6B31F433-E7D2-5340-AE6C-AB9D5FB317AE}"/>
    <dgm:cxn modelId="{2291B2F8-F65D-ED46-87A0-6BE40B3535AA}" type="presOf" srcId="{1BE59D48-E965-E54F-8B5D-53D7227B0E82}" destId="{19A64E57-9681-D74E-ACCD-83D3B7624C39}" srcOrd="0" destOrd="0" presId="urn:microsoft.com/office/officeart/2008/layout/LinedList"/>
    <dgm:cxn modelId="{2804E9D4-E3FD-AB4B-A300-0D4BA412589F}" type="presParOf" srcId="{86AD7FB9-5B32-3940-8C89-1ED978BA9C61}" destId="{CCBC9FB5-C500-3849-8B02-DC89EB2EB146}" srcOrd="0" destOrd="0" presId="urn:microsoft.com/office/officeart/2008/layout/LinedList"/>
    <dgm:cxn modelId="{324B0596-B9CA-6F47-8B38-9A0C3DCDBCCD}" type="presParOf" srcId="{86AD7FB9-5B32-3940-8C89-1ED978BA9C61}" destId="{2DCCD3C4-886D-E54A-A76A-4B912FA7E969}" srcOrd="1" destOrd="0" presId="urn:microsoft.com/office/officeart/2008/layout/LinedList"/>
    <dgm:cxn modelId="{792E8337-718C-7642-965E-EA51140325A2}" type="presParOf" srcId="{2DCCD3C4-886D-E54A-A76A-4B912FA7E969}" destId="{2FFF26EB-A925-2C4A-81AB-96FB00EFB1B0}" srcOrd="0" destOrd="0" presId="urn:microsoft.com/office/officeart/2008/layout/LinedList"/>
    <dgm:cxn modelId="{E17362D8-F982-6E44-8044-0B1EA2380725}" type="presParOf" srcId="{2DCCD3C4-886D-E54A-A76A-4B912FA7E969}" destId="{DBED8203-7EBE-E54D-83AB-CB2EC032CF1A}" srcOrd="1" destOrd="0" presId="urn:microsoft.com/office/officeart/2008/layout/LinedList"/>
    <dgm:cxn modelId="{199460E2-9CBD-7142-9AD1-AFC22728D285}" type="presParOf" srcId="{86AD7FB9-5B32-3940-8C89-1ED978BA9C61}" destId="{ACA9E883-89ED-454C-B077-512460AE4A92}" srcOrd="2" destOrd="0" presId="urn:microsoft.com/office/officeart/2008/layout/LinedList"/>
    <dgm:cxn modelId="{BC7DFD6B-7BAA-B149-B083-DC6C1F0C5DC3}" type="presParOf" srcId="{86AD7FB9-5B32-3940-8C89-1ED978BA9C61}" destId="{CF8FE715-DED9-404A-92E7-4CE4A2FCBB06}" srcOrd="3" destOrd="0" presId="urn:microsoft.com/office/officeart/2008/layout/LinedList"/>
    <dgm:cxn modelId="{62399497-8A7B-E443-96EB-8C36BD40825F}" type="presParOf" srcId="{CF8FE715-DED9-404A-92E7-4CE4A2FCBB06}" destId="{207A3165-17EC-B347-935F-7396B4F334BE}" srcOrd="0" destOrd="0" presId="urn:microsoft.com/office/officeart/2008/layout/LinedList"/>
    <dgm:cxn modelId="{335A4E78-2FC1-9048-A8E1-061AA4FA969E}" type="presParOf" srcId="{CF8FE715-DED9-404A-92E7-4CE4A2FCBB06}" destId="{0FAA91A0-06D2-4B4C-AF95-2383D4C50F93}" srcOrd="1" destOrd="0" presId="urn:microsoft.com/office/officeart/2008/layout/LinedList"/>
    <dgm:cxn modelId="{353D2E9E-AE2E-0548-AD1B-F5B8CDDBDC93}" type="presParOf" srcId="{86AD7FB9-5B32-3940-8C89-1ED978BA9C61}" destId="{7B08AC81-0B74-5C48-B3A6-FFABA8E1B0CF}" srcOrd="4" destOrd="0" presId="urn:microsoft.com/office/officeart/2008/layout/LinedList"/>
    <dgm:cxn modelId="{83627F48-EB3A-9F47-9D32-263956EB3859}" type="presParOf" srcId="{86AD7FB9-5B32-3940-8C89-1ED978BA9C61}" destId="{D807B6E0-653F-224B-80C2-560250276421}" srcOrd="5" destOrd="0" presId="urn:microsoft.com/office/officeart/2008/layout/LinedList"/>
    <dgm:cxn modelId="{F99EE5D3-EAB0-1C4B-91A1-D0EA81A0509D}" type="presParOf" srcId="{D807B6E0-653F-224B-80C2-560250276421}" destId="{8FE80751-E18D-A44C-A5A8-A57D7DAA6450}" srcOrd="0" destOrd="0" presId="urn:microsoft.com/office/officeart/2008/layout/LinedList"/>
    <dgm:cxn modelId="{4F91903A-A7A0-5E41-8938-D068D1E2BD76}" type="presParOf" srcId="{D807B6E0-653F-224B-80C2-560250276421}" destId="{4BD3DC0E-C9AF-D74D-BF6A-3963EA85FA78}" srcOrd="1" destOrd="0" presId="urn:microsoft.com/office/officeart/2008/layout/LinedList"/>
    <dgm:cxn modelId="{D11EB31C-768F-5D48-898C-D25B4CBA0A81}" type="presParOf" srcId="{86AD7FB9-5B32-3940-8C89-1ED978BA9C61}" destId="{E5A36C87-FBC4-7F45-8DB3-8DF4D21F1B55}" srcOrd="6" destOrd="0" presId="urn:microsoft.com/office/officeart/2008/layout/LinedList"/>
    <dgm:cxn modelId="{770FCB7D-D410-9942-99E7-E3D726A5CD47}" type="presParOf" srcId="{86AD7FB9-5B32-3940-8C89-1ED978BA9C61}" destId="{7B128B09-D8E6-E849-9734-F69558CDA16E}" srcOrd="7" destOrd="0" presId="urn:microsoft.com/office/officeart/2008/layout/LinedList"/>
    <dgm:cxn modelId="{9CE37D89-9431-6D4A-B453-28FCDEBF879A}" type="presParOf" srcId="{7B128B09-D8E6-E849-9734-F69558CDA16E}" destId="{8307C1EA-DF2A-894C-BC28-5C23C3894CC4}" srcOrd="0" destOrd="0" presId="urn:microsoft.com/office/officeart/2008/layout/LinedList"/>
    <dgm:cxn modelId="{C0D264EE-C9CC-074E-94BB-E43F6FDEFDFA}" type="presParOf" srcId="{7B128B09-D8E6-E849-9734-F69558CDA16E}" destId="{C35EA68F-FDF9-6544-BFDE-484B3B902D44}" srcOrd="1" destOrd="0" presId="urn:microsoft.com/office/officeart/2008/layout/LinedList"/>
    <dgm:cxn modelId="{F54EDBA9-5686-C64B-BD2A-94AEA54CBC8C}" type="presParOf" srcId="{86AD7FB9-5B32-3940-8C89-1ED978BA9C61}" destId="{CDAC78CE-A57B-B24E-834D-4A668E39A159}" srcOrd="8" destOrd="0" presId="urn:microsoft.com/office/officeart/2008/layout/LinedList"/>
    <dgm:cxn modelId="{3B967A34-CC24-C343-AAC1-3E3ABAADFEBF}" type="presParOf" srcId="{86AD7FB9-5B32-3940-8C89-1ED978BA9C61}" destId="{532342E7-7F26-7F42-BC56-AA7C5BC6AEDE}" srcOrd="9" destOrd="0" presId="urn:microsoft.com/office/officeart/2008/layout/LinedList"/>
    <dgm:cxn modelId="{942291B4-B605-FE49-B130-D7392C40B2F7}" type="presParOf" srcId="{532342E7-7F26-7F42-BC56-AA7C5BC6AEDE}" destId="{19A64E57-9681-D74E-ACCD-83D3B7624C39}" srcOrd="0" destOrd="0" presId="urn:microsoft.com/office/officeart/2008/layout/LinedList"/>
    <dgm:cxn modelId="{632DD3CC-FC63-E443-8B3A-C936FC22EDC7}" type="presParOf" srcId="{532342E7-7F26-7F42-BC56-AA7C5BC6AEDE}" destId="{36A3F0CB-C2F8-5A4A-939B-3285387AD29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D750EBD9-26B9-A84F-A639-1629FE6B12C9}"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D1E9E6BF-77B2-B246-8A4A-E1C00503C05E}">
      <dgm:prSet/>
      <dgm:spPr/>
      <dgm:t>
        <a:bodyPr/>
        <a:lstStyle/>
        <a:p>
          <a:r>
            <a:rPr lang="en-US" b="1" dirty="0"/>
            <a:t>The find() Method</a:t>
          </a:r>
          <a:endParaRPr lang="en-IN" b="1" dirty="0"/>
        </a:p>
      </dgm:t>
    </dgm:pt>
    <dgm:pt modelId="{59A65CA4-1493-9741-9E31-68A97338AD51}" type="parTrans" cxnId="{B6A02C3B-D7C5-5444-B755-113B3209ED63}">
      <dgm:prSet/>
      <dgm:spPr/>
      <dgm:t>
        <a:bodyPr/>
        <a:lstStyle/>
        <a:p>
          <a:endParaRPr lang="en-GB"/>
        </a:p>
      </dgm:t>
    </dgm:pt>
    <dgm:pt modelId="{D980424D-BB39-8C4C-85CE-188A515141B5}" type="sibTrans" cxnId="{B6A02C3B-D7C5-5444-B755-113B3209ED63}">
      <dgm:prSet/>
      <dgm:spPr/>
      <dgm:t>
        <a:bodyPr/>
        <a:lstStyle/>
        <a:p>
          <a:endParaRPr lang="en-GB"/>
        </a:p>
      </dgm:t>
    </dgm:pt>
    <dgm:pt modelId="{2A9F5C48-D775-8A49-8A0F-A2B77EF272BA}">
      <dgm:prSet/>
      <dgm:spPr/>
      <dgm:t>
        <a:bodyPr/>
        <a:lstStyle/>
        <a:p>
          <a:r>
            <a:rPr lang="en-US" dirty="0"/>
            <a:t>To query data from MongoDB collection, you need to use MongoDB's find() method.</a:t>
          </a:r>
          <a:endParaRPr lang="en-IN" dirty="0"/>
        </a:p>
      </dgm:t>
    </dgm:pt>
    <dgm:pt modelId="{4B4D2B6B-1FE7-3B4A-B445-81D9B07809F0}" type="parTrans" cxnId="{F49592AD-079A-D949-AD7E-ACAA9A1AE1A3}">
      <dgm:prSet/>
      <dgm:spPr/>
      <dgm:t>
        <a:bodyPr/>
        <a:lstStyle/>
        <a:p>
          <a:endParaRPr lang="en-GB"/>
        </a:p>
      </dgm:t>
    </dgm:pt>
    <dgm:pt modelId="{52480DD5-BAC0-CE46-91E7-A8FAB39E9CA5}" type="sibTrans" cxnId="{F49592AD-079A-D949-AD7E-ACAA9A1AE1A3}">
      <dgm:prSet/>
      <dgm:spPr/>
      <dgm:t>
        <a:bodyPr/>
        <a:lstStyle/>
        <a:p>
          <a:endParaRPr lang="en-GB"/>
        </a:p>
      </dgm:t>
    </dgm:pt>
    <dgm:pt modelId="{C20691D1-3A3D-5B49-9097-95CC1F418EEA}">
      <dgm:prSet/>
      <dgm:spPr/>
      <dgm:t>
        <a:bodyPr/>
        <a:lstStyle/>
        <a:p>
          <a:r>
            <a:rPr lang="en-US" b="1" dirty="0"/>
            <a:t>Syntax</a:t>
          </a:r>
          <a:endParaRPr lang="en-IN" b="1" dirty="0"/>
        </a:p>
      </dgm:t>
    </dgm:pt>
    <dgm:pt modelId="{792680FE-442F-9349-98F3-ADC6F90BA2FD}" type="parTrans" cxnId="{AEE22058-95D9-F046-8308-CD7D05367293}">
      <dgm:prSet/>
      <dgm:spPr/>
      <dgm:t>
        <a:bodyPr/>
        <a:lstStyle/>
        <a:p>
          <a:endParaRPr lang="en-GB"/>
        </a:p>
      </dgm:t>
    </dgm:pt>
    <dgm:pt modelId="{70607570-B29E-0B47-9D03-3C39A2B7DAB7}" type="sibTrans" cxnId="{AEE22058-95D9-F046-8308-CD7D05367293}">
      <dgm:prSet/>
      <dgm:spPr/>
      <dgm:t>
        <a:bodyPr/>
        <a:lstStyle/>
        <a:p>
          <a:endParaRPr lang="en-GB"/>
        </a:p>
      </dgm:t>
    </dgm:pt>
    <dgm:pt modelId="{BB6B4A01-9736-DC46-8715-AA98E6F31B8C}">
      <dgm:prSet/>
      <dgm:spPr/>
      <dgm:t>
        <a:bodyPr/>
        <a:lstStyle/>
        <a:p>
          <a:pPr algn="l"/>
          <a:r>
            <a:rPr lang="en-US" dirty="0"/>
            <a:t>The basic syntax of find() method is as follows −</a:t>
          </a:r>
          <a:endParaRPr lang="en-IN" dirty="0"/>
        </a:p>
      </dgm:t>
    </dgm:pt>
    <dgm:pt modelId="{4D01CCD6-0B28-5049-8A4E-B5AEF24A5A97}" type="parTrans" cxnId="{8D0E6ECE-DC9D-4B4F-8C91-34F13C9D6748}">
      <dgm:prSet/>
      <dgm:spPr/>
      <dgm:t>
        <a:bodyPr/>
        <a:lstStyle/>
        <a:p>
          <a:endParaRPr lang="en-GB"/>
        </a:p>
      </dgm:t>
    </dgm:pt>
    <dgm:pt modelId="{0AB6E075-E2BF-7F4C-A704-3D962AFC9B74}" type="sibTrans" cxnId="{8D0E6ECE-DC9D-4B4F-8C91-34F13C9D6748}">
      <dgm:prSet/>
      <dgm:spPr/>
      <dgm:t>
        <a:bodyPr/>
        <a:lstStyle/>
        <a:p>
          <a:endParaRPr lang="en-GB"/>
        </a:p>
      </dgm:t>
    </dgm:pt>
    <dgm:pt modelId="{EA077280-073E-AB4A-AF29-9A58CE9F955F}">
      <dgm:prSet/>
      <dgm:spPr/>
      <dgm:t>
        <a:bodyPr/>
        <a:lstStyle/>
        <a:p>
          <a:pPr algn="ctr"/>
          <a:r>
            <a:rPr lang="en-US" dirty="0"/>
            <a:t>&gt;</a:t>
          </a:r>
          <a:r>
            <a:rPr lang="en-US" dirty="0" err="1"/>
            <a:t>db.COLLECTION_NAME.find</a:t>
          </a:r>
          <a:r>
            <a:rPr lang="en-US" dirty="0"/>
            <a:t>()</a:t>
          </a:r>
          <a:endParaRPr lang="en-IN" dirty="0"/>
        </a:p>
      </dgm:t>
    </dgm:pt>
    <dgm:pt modelId="{AA4530B5-1913-D941-912D-4B2E6AFCAC69}" type="parTrans" cxnId="{9D45A8F4-8B48-7749-9F80-96BE401453CD}">
      <dgm:prSet/>
      <dgm:spPr/>
      <dgm:t>
        <a:bodyPr/>
        <a:lstStyle/>
        <a:p>
          <a:endParaRPr lang="en-GB"/>
        </a:p>
      </dgm:t>
    </dgm:pt>
    <dgm:pt modelId="{C27357D5-B3FE-9345-82F8-4245BB9EFD30}" type="sibTrans" cxnId="{9D45A8F4-8B48-7749-9F80-96BE401453CD}">
      <dgm:prSet/>
      <dgm:spPr/>
      <dgm:t>
        <a:bodyPr/>
        <a:lstStyle/>
        <a:p>
          <a:endParaRPr lang="en-GB"/>
        </a:p>
      </dgm:t>
    </dgm:pt>
    <dgm:pt modelId="{63A02553-F627-B940-9549-4AC16BEF2A9A}">
      <dgm:prSet/>
      <dgm:spPr/>
      <dgm:t>
        <a:bodyPr/>
        <a:lstStyle/>
        <a:p>
          <a:r>
            <a:rPr lang="en-US"/>
            <a:t>find() method will display all the documents in a non-structured way.</a:t>
          </a:r>
          <a:endParaRPr lang="en-IN"/>
        </a:p>
      </dgm:t>
    </dgm:pt>
    <dgm:pt modelId="{65355465-BA4D-A449-875A-85E03FC5F549}" type="parTrans" cxnId="{FD00D67F-B9A5-EB44-BAAB-E1432F1F0FB2}">
      <dgm:prSet/>
      <dgm:spPr/>
      <dgm:t>
        <a:bodyPr/>
        <a:lstStyle/>
        <a:p>
          <a:endParaRPr lang="en-GB"/>
        </a:p>
      </dgm:t>
    </dgm:pt>
    <dgm:pt modelId="{29F3460E-EA0C-284A-BADD-0C82C14DFBAC}" type="sibTrans" cxnId="{FD00D67F-B9A5-EB44-BAAB-E1432F1F0FB2}">
      <dgm:prSet/>
      <dgm:spPr/>
      <dgm:t>
        <a:bodyPr/>
        <a:lstStyle/>
        <a:p>
          <a:endParaRPr lang="en-GB"/>
        </a:p>
      </dgm:t>
    </dgm:pt>
    <dgm:pt modelId="{4EC776D7-5855-2F45-8006-C850B15CFD6F}" type="pres">
      <dgm:prSet presAssocID="{D750EBD9-26B9-A84F-A639-1629FE6B12C9}" presName="vert0" presStyleCnt="0">
        <dgm:presLayoutVars>
          <dgm:dir/>
          <dgm:animOne val="branch"/>
          <dgm:animLvl val="lvl"/>
        </dgm:presLayoutVars>
      </dgm:prSet>
      <dgm:spPr/>
    </dgm:pt>
    <dgm:pt modelId="{7FF1D3FD-969B-494E-A095-281FF95590F2}" type="pres">
      <dgm:prSet presAssocID="{D1E9E6BF-77B2-B246-8A4A-E1C00503C05E}" presName="thickLine" presStyleLbl="alignNode1" presStyleIdx="0" presStyleCnt="6"/>
      <dgm:spPr/>
    </dgm:pt>
    <dgm:pt modelId="{4F58692E-4E4F-9B46-907F-6A9EC4BE0325}" type="pres">
      <dgm:prSet presAssocID="{D1E9E6BF-77B2-B246-8A4A-E1C00503C05E}" presName="horz1" presStyleCnt="0"/>
      <dgm:spPr/>
    </dgm:pt>
    <dgm:pt modelId="{BCC52CFC-20BB-1A40-88CD-4E124657D45C}" type="pres">
      <dgm:prSet presAssocID="{D1E9E6BF-77B2-B246-8A4A-E1C00503C05E}" presName="tx1" presStyleLbl="revTx" presStyleIdx="0" presStyleCnt="6"/>
      <dgm:spPr/>
    </dgm:pt>
    <dgm:pt modelId="{46ED134A-9814-B347-8C94-0B8B2889B6A6}" type="pres">
      <dgm:prSet presAssocID="{D1E9E6BF-77B2-B246-8A4A-E1C00503C05E}" presName="vert1" presStyleCnt="0"/>
      <dgm:spPr/>
    </dgm:pt>
    <dgm:pt modelId="{5EA5985C-02CD-2248-93B7-405482A149FA}" type="pres">
      <dgm:prSet presAssocID="{2A9F5C48-D775-8A49-8A0F-A2B77EF272BA}" presName="thickLine" presStyleLbl="alignNode1" presStyleIdx="1" presStyleCnt="6"/>
      <dgm:spPr/>
    </dgm:pt>
    <dgm:pt modelId="{EE40F6DF-332F-9C4E-9819-05CEEA6269A0}" type="pres">
      <dgm:prSet presAssocID="{2A9F5C48-D775-8A49-8A0F-A2B77EF272BA}" presName="horz1" presStyleCnt="0"/>
      <dgm:spPr/>
    </dgm:pt>
    <dgm:pt modelId="{F8C1DF38-FA1D-D445-B0FF-36679866F3BE}" type="pres">
      <dgm:prSet presAssocID="{2A9F5C48-D775-8A49-8A0F-A2B77EF272BA}" presName="tx1" presStyleLbl="revTx" presStyleIdx="1" presStyleCnt="6"/>
      <dgm:spPr/>
    </dgm:pt>
    <dgm:pt modelId="{86A34070-4525-FB46-BFC8-922ED748F612}" type="pres">
      <dgm:prSet presAssocID="{2A9F5C48-D775-8A49-8A0F-A2B77EF272BA}" presName="vert1" presStyleCnt="0"/>
      <dgm:spPr/>
    </dgm:pt>
    <dgm:pt modelId="{F2426E7A-D621-4B42-A305-9323B2BAFE95}" type="pres">
      <dgm:prSet presAssocID="{C20691D1-3A3D-5B49-9097-95CC1F418EEA}" presName="thickLine" presStyleLbl="alignNode1" presStyleIdx="2" presStyleCnt="6"/>
      <dgm:spPr/>
    </dgm:pt>
    <dgm:pt modelId="{DAAA7A13-CDBE-D94F-869C-5D3DE849C767}" type="pres">
      <dgm:prSet presAssocID="{C20691D1-3A3D-5B49-9097-95CC1F418EEA}" presName="horz1" presStyleCnt="0"/>
      <dgm:spPr/>
    </dgm:pt>
    <dgm:pt modelId="{7C3E8650-180F-D24A-862A-6BD200EEE2F3}" type="pres">
      <dgm:prSet presAssocID="{C20691D1-3A3D-5B49-9097-95CC1F418EEA}" presName="tx1" presStyleLbl="revTx" presStyleIdx="2" presStyleCnt="6"/>
      <dgm:spPr/>
    </dgm:pt>
    <dgm:pt modelId="{BF29F450-F9A6-8A40-BB20-A2702A17D8FF}" type="pres">
      <dgm:prSet presAssocID="{C20691D1-3A3D-5B49-9097-95CC1F418EEA}" presName="vert1" presStyleCnt="0"/>
      <dgm:spPr/>
    </dgm:pt>
    <dgm:pt modelId="{672F8865-DA57-5F47-9B07-91081A06BDBD}" type="pres">
      <dgm:prSet presAssocID="{BB6B4A01-9736-DC46-8715-AA98E6F31B8C}" presName="thickLine" presStyleLbl="alignNode1" presStyleIdx="3" presStyleCnt="6"/>
      <dgm:spPr/>
    </dgm:pt>
    <dgm:pt modelId="{5DA66E4F-91F1-034D-AF5C-93D0BA8B07A9}" type="pres">
      <dgm:prSet presAssocID="{BB6B4A01-9736-DC46-8715-AA98E6F31B8C}" presName="horz1" presStyleCnt="0"/>
      <dgm:spPr/>
    </dgm:pt>
    <dgm:pt modelId="{BA7D3B69-35F5-8547-B442-248FD6204BB7}" type="pres">
      <dgm:prSet presAssocID="{BB6B4A01-9736-DC46-8715-AA98E6F31B8C}" presName="tx1" presStyleLbl="revTx" presStyleIdx="3" presStyleCnt="6"/>
      <dgm:spPr/>
    </dgm:pt>
    <dgm:pt modelId="{84EA3CA4-780C-0D4F-92DE-D0ACC3FCCACC}" type="pres">
      <dgm:prSet presAssocID="{BB6B4A01-9736-DC46-8715-AA98E6F31B8C}" presName="vert1" presStyleCnt="0"/>
      <dgm:spPr/>
    </dgm:pt>
    <dgm:pt modelId="{73B95262-551A-7C49-B414-68E402587F4C}" type="pres">
      <dgm:prSet presAssocID="{EA077280-073E-AB4A-AF29-9A58CE9F955F}" presName="thickLine" presStyleLbl="alignNode1" presStyleIdx="4" presStyleCnt="6"/>
      <dgm:spPr/>
    </dgm:pt>
    <dgm:pt modelId="{47B0E590-262C-D547-A564-CE2F6D187BCE}" type="pres">
      <dgm:prSet presAssocID="{EA077280-073E-AB4A-AF29-9A58CE9F955F}" presName="horz1" presStyleCnt="0"/>
      <dgm:spPr/>
    </dgm:pt>
    <dgm:pt modelId="{773F21ED-5F28-8144-B737-8CD6FCFF1FD8}" type="pres">
      <dgm:prSet presAssocID="{EA077280-073E-AB4A-AF29-9A58CE9F955F}" presName="tx1" presStyleLbl="revTx" presStyleIdx="4" presStyleCnt="6"/>
      <dgm:spPr/>
    </dgm:pt>
    <dgm:pt modelId="{03AE230B-51B0-7140-89C0-D9A174271677}" type="pres">
      <dgm:prSet presAssocID="{EA077280-073E-AB4A-AF29-9A58CE9F955F}" presName="vert1" presStyleCnt="0"/>
      <dgm:spPr/>
    </dgm:pt>
    <dgm:pt modelId="{9EBF2F3A-DF1F-EB49-BF61-FCB7CD65B499}" type="pres">
      <dgm:prSet presAssocID="{63A02553-F627-B940-9549-4AC16BEF2A9A}" presName="thickLine" presStyleLbl="alignNode1" presStyleIdx="5" presStyleCnt="6"/>
      <dgm:spPr/>
    </dgm:pt>
    <dgm:pt modelId="{F90B94EB-267E-9D47-943A-D66E1F3D05EA}" type="pres">
      <dgm:prSet presAssocID="{63A02553-F627-B940-9549-4AC16BEF2A9A}" presName="horz1" presStyleCnt="0"/>
      <dgm:spPr/>
    </dgm:pt>
    <dgm:pt modelId="{E66F7968-1EF2-2F44-9384-FC979278DC6C}" type="pres">
      <dgm:prSet presAssocID="{63A02553-F627-B940-9549-4AC16BEF2A9A}" presName="tx1" presStyleLbl="revTx" presStyleIdx="5" presStyleCnt="6"/>
      <dgm:spPr/>
    </dgm:pt>
    <dgm:pt modelId="{9FA5A4EF-20AB-D240-B1C6-EE4745FB7FE5}" type="pres">
      <dgm:prSet presAssocID="{63A02553-F627-B940-9549-4AC16BEF2A9A}" presName="vert1" presStyleCnt="0"/>
      <dgm:spPr/>
    </dgm:pt>
  </dgm:ptLst>
  <dgm:cxnLst>
    <dgm:cxn modelId="{421ABC34-E30B-6C48-863C-BB0CA6907231}" type="presOf" srcId="{D750EBD9-26B9-A84F-A639-1629FE6B12C9}" destId="{4EC776D7-5855-2F45-8006-C850B15CFD6F}" srcOrd="0" destOrd="0" presId="urn:microsoft.com/office/officeart/2008/layout/LinedList"/>
    <dgm:cxn modelId="{B6A02C3B-D7C5-5444-B755-113B3209ED63}" srcId="{D750EBD9-26B9-A84F-A639-1629FE6B12C9}" destId="{D1E9E6BF-77B2-B246-8A4A-E1C00503C05E}" srcOrd="0" destOrd="0" parTransId="{59A65CA4-1493-9741-9E31-68A97338AD51}" sibTransId="{D980424D-BB39-8C4C-85CE-188A515141B5}"/>
    <dgm:cxn modelId="{8D06245C-D530-7842-8847-1FFA71782763}" type="presOf" srcId="{C20691D1-3A3D-5B49-9097-95CC1F418EEA}" destId="{7C3E8650-180F-D24A-862A-6BD200EEE2F3}" srcOrd="0" destOrd="0" presId="urn:microsoft.com/office/officeart/2008/layout/LinedList"/>
    <dgm:cxn modelId="{B4E43E49-61E7-3945-A6CF-F17D33B014A7}" type="presOf" srcId="{2A9F5C48-D775-8A49-8A0F-A2B77EF272BA}" destId="{F8C1DF38-FA1D-D445-B0FF-36679866F3BE}" srcOrd="0" destOrd="0" presId="urn:microsoft.com/office/officeart/2008/layout/LinedList"/>
    <dgm:cxn modelId="{AEE22058-95D9-F046-8308-CD7D05367293}" srcId="{D750EBD9-26B9-A84F-A639-1629FE6B12C9}" destId="{C20691D1-3A3D-5B49-9097-95CC1F418EEA}" srcOrd="2" destOrd="0" parTransId="{792680FE-442F-9349-98F3-ADC6F90BA2FD}" sibTransId="{70607570-B29E-0B47-9D03-3C39A2B7DAB7}"/>
    <dgm:cxn modelId="{2B6AE67D-6C98-A843-8D72-207DFDD80FBA}" type="presOf" srcId="{EA077280-073E-AB4A-AF29-9A58CE9F955F}" destId="{773F21ED-5F28-8144-B737-8CD6FCFF1FD8}" srcOrd="0" destOrd="0" presId="urn:microsoft.com/office/officeart/2008/layout/LinedList"/>
    <dgm:cxn modelId="{FD00D67F-B9A5-EB44-BAAB-E1432F1F0FB2}" srcId="{D750EBD9-26B9-A84F-A639-1629FE6B12C9}" destId="{63A02553-F627-B940-9549-4AC16BEF2A9A}" srcOrd="5" destOrd="0" parTransId="{65355465-BA4D-A449-875A-85E03FC5F549}" sibTransId="{29F3460E-EA0C-284A-BADD-0C82C14DFBAC}"/>
    <dgm:cxn modelId="{48020680-23C1-CB41-A08E-EA5B41F064D1}" type="presOf" srcId="{D1E9E6BF-77B2-B246-8A4A-E1C00503C05E}" destId="{BCC52CFC-20BB-1A40-88CD-4E124657D45C}" srcOrd="0" destOrd="0" presId="urn:microsoft.com/office/officeart/2008/layout/LinedList"/>
    <dgm:cxn modelId="{BB63E593-8AAD-4C44-8A01-8BB66F8D0899}" type="presOf" srcId="{63A02553-F627-B940-9549-4AC16BEF2A9A}" destId="{E66F7968-1EF2-2F44-9384-FC979278DC6C}" srcOrd="0" destOrd="0" presId="urn:microsoft.com/office/officeart/2008/layout/LinedList"/>
    <dgm:cxn modelId="{F49592AD-079A-D949-AD7E-ACAA9A1AE1A3}" srcId="{D750EBD9-26B9-A84F-A639-1629FE6B12C9}" destId="{2A9F5C48-D775-8A49-8A0F-A2B77EF272BA}" srcOrd="1" destOrd="0" parTransId="{4B4D2B6B-1FE7-3B4A-B445-81D9B07809F0}" sibTransId="{52480DD5-BAC0-CE46-91E7-A8FAB39E9CA5}"/>
    <dgm:cxn modelId="{8D0E6ECE-DC9D-4B4F-8C91-34F13C9D6748}" srcId="{D750EBD9-26B9-A84F-A639-1629FE6B12C9}" destId="{BB6B4A01-9736-DC46-8715-AA98E6F31B8C}" srcOrd="3" destOrd="0" parTransId="{4D01CCD6-0B28-5049-8A4E-B5AEF24A5A97}" sibTransId="{0AB6E075-E2BF-7F4C-A704-3D962AFC9B74}"/>
    <dgm:cxn modelId="{C56132DB-CBCA-4F47-80FF-98F96617FDF6}" type="presOf" srcId="{BB6B4A01-9736-DC46-8715-AA98E6F31B8C}" destId="{BA7D3B69-35F5-8547-B442-248FD6204BB7}" srcOrd="0" destOrd="0" presId="urn:microsoft.com/office/officeart/2008/layout/LinedList"/>
    <dgm:cxn modelId="{9D45A8F4-8B48-7749-9F80-96BE401453CD}" srcId="{D750EBD9-26B9-A84F-A639-1629FE6B12C9}" destId="{EA077280-073E-AB4A-AF29-9A58CE9F955F}" srcOrd="4" destOrd="0" parTransId="{AA4530B5-1913-D941-912D-4B2E6AFCAC69}" sibTransId="{C27357D5-B3FE-9345-82F8-4245BB9EFD30}"/>
    <dgm:cxn modelId="{54B6DA3A-20F2-7343-B2D8-5DF879706D44}" type="presParOf" srcId="{4EC776D7-5855-2F45-8006-C850B15CFD6F}" destId="{7FF1D3FD-969B-494E-A095-281FF95590F2}" srcOrd="0" destOrd="0" presId="urn:microsoft.com/office/officeart/2008/layout/LinedList"/>
    <dgm:cxn modelId="{52C28694-170E-A64B-9311-4C2DF262DE82}" type="presParOf" srcId="{4EC776D7-5855-2F45-8006-C850B15CFD6F}" destId="{4F58692E-4E4F-9B46-907F-6A9EC4BE0325}" srcOrd="1" destOrd="0" presId="urn:microsoft.com/office/officeart/2008/layout/LinedList"/>
    <dgm:cxn modelId="{E3D23CC5-F103-AC47-900A-892CC541F4AC}" type="presParOf" srcId="{4F58692E-4E4F-9B46-907F-6A9EC4BE0325}" destId="{BCC52CFC-20BB-1A40-88CD-4E124657D45C}" srcOrd="0" destOrd="0" presId="urn:microsoft.com/office/officeart/2008/layout/LinedList"/>
    <dgm:cxn modelId="{8988CD1B-E5BE-3847-A407-C59ADE7F6CFD}" type="presParOf" srcId="{4F58692E-4E4F-9B46-907F-6A9EC4BE0325}" destId="{46ED134A-9814-B347-8C94-0B8B2889B6A6}" srcOrd="1" destOrd="0" presId="urn:microsoft.com/office/officeart/2008/layout/LinedList"/>
    <dgm:cxn modelId="{24B5715A-AE13-EB46-A14D-F29A1FA014D9}" type="presParOf" srcId="{4EC776D7-5855-2F45-8006-C850B15CFD6F}" destId="{5EA5985C-02CD-2248-93B7-405482A149FA}" srcOrd="2" destOrd="0" presId="urn:microsoft.com/office/officeart/2008/layout/LinedList"/>
    <dgm:cxn modelId="{6F0D3247-A117-7B44-A4E2-44184D8436E7}" type="presParOf" srcId="{4EC776D7-5855-2F45-8006-C850B15CFD6F}" destId="{EE40F6DF-332F-9C4E-9819-05CEEA6269A0}" srcOrd="3" destOrd="0" presId="urn:microsoft.com/office/officeart/2008/layout/LinedList"/>
    <dgm:cxn modelId="{010668F0-2466-BE40-B4FB-34935800F481}" type="presParOf" srcId="{EE40F6DF-332F-9C4E-9819-05CEEA6269A0}" destId="{F8C1DF38-FA1D-D445-B0FF-36679866F3BE}" srcOrd="0" destOrd="0" presId="urn:microsoft.com/office/officeart/2008/layout/LinedList"/>
    <dgm:cxn modelId="{6933B922-160B-D240-A724-1BF4949695EC}" type="presParOf" srcId="{EE40F6DF-332F-9C4E-9819-05CEEA6269A0}" destId="{86A34070-4525-FB46-BFC8-922ED748F612}" srcOrd="1" destOrd="0" presId="urn:microsoft.com/office/officeart/2008/layout/LinedList"/>
    <dgm:cxn modelId="{80E5C77D-4572-8049-BB56-E229276D026A}" type="presParOf" srcId="{4EC776D7-5855-2F45-8006-C850B15CFD6F}" destId="{F2426E7A-D621-4B42-A305-9323B2BAFE95}" srcOrd="4" destOrd="0" presId="urn:microsoft.com/office/officeart/2008/layout/LinedList"/>
    <dgm:cxn modelId="{CA5371D9-CF2E-4F4D-A777-A30503C915FE}" type="presParOf" srcId="{4EC776D7-5855-2F45-8006-C850B15CFD6F}" destId="{DAAA7A13-CDBE-D94F-869C-5D3DE849C767}" srcOrd="5" destOrd="0" presId="urn:microsoft.com/office/officeart/2008/layout/LinedList"/>
    <dgm:cxn modelId="{9D1275CD-C834-DF4A-B3FB-8A2B6FFAEF59}" type="presParOf" srcId="{DAAA7A13-CDBE-D94F-869C-5D3DE849C767}" destId="{7C3E8650-180F-D24A-862A-6BD200EEE2F3}" srcOrd="0" destOrd="0" presId="urn:microsoft.com/office/officeart/2008/layout/LinedList"/>
    <dgm:cxn modelId="{624BDE11-EACB-ED42-B1C2-D5A024EE1215}" type="presParOf" srcId="{DAAA7A13-CDBE-D94F-869C-5D3DE849C767}" destId="{BF29F450-F9A6-8A40-BB20-A2702A17D8FF}" srcOrd="1" destOrd="0" presId="urn:microsoft.com/office/officeart/2008/layout/LinedList"/>
    <dgm:cxn modelId="{6DBFF1AA-B53F-2642-A785-457C3749BB80}" type="presParOf" srcId="{4EC776D7-5855-2F45-8006-C850B15CFD6F}" destId="{672F8865-DA57-5F47-9B07-91081A06BDBD}" srcOrd="6" destOrd="0" presId="urn:microsoft.com/office/officeart/2008/layout/LinedList"/>
    <dgm:cxn modelId="{5AED7E48-D887-B344-9064-624BF4F74F5C}" type="presParOf" srcId="{4EC776D7-5855-2F45-8006-C850B15CFD6F}" destId="{5DA66E4F-91F1-034D-AF5C-93D0BA8B07A9}" srcOrd="7" destOrd="0" presId="urn:microsoft.com/office/officeart/2008/layout/LinedList"/>
    <dgm:cxn modelId="{C31F1260-E16D-924B-94AE-9C9F5DCE8A07}" type="presParOf" srcId="{5DA66E4F-91F1-034D-AF5C-93D0BA8B07A9}" destId="{BA7D3B69-35F5-8547-B442-248FD6204BB7}" srcOrd="0" destOrd="0" presId="urn:microsoft.com/office/officeart/2008/layout/LinedList"/>
    <dgm:cxn modelId="{9FFDAE01-7F8E-784A-8B32-6554BFB6303A}" type="presParOf" srcId="{5DA66E4F-91F1-034D-AF5C-93D0BA8B07A9}" destId="{84EA3CA4-780C-0D4F-92DE-D0ACC3FCCACC}" srcOrd="1" destOrd="0" presId="urn:microsoft.com/office/officeart/2008/layout/LinedList"/>
    <dgm:cxn modelId="{3847BC44-DE31-A647-8993-200232F1DEB4}" type="presParOf" srcId="{4EC776D7-5855-2F45-8006-C850B15CFD6F}" destId="{73B95262-551A-7C49-B414-68E402587F4C}" srcOrd="8" destOrd="0" presId="urn:microsoft.com/office/officeart/2008/layout/LinedList"/>
    <dgm:cxn modelId="{1F02B6A8-1C2C-924D-93AA-E3EB6EA65D15}" type="presParOf" srcId="{4EC776D7-5855-2F45-8006-C850B15CFD6F}" destId="{47B0E590-262C-D547-A564-CE2F6D187BCE}" srcOrd="9" destOrd="0" presId="urn:microsoft.com/office/officeart/2008/layout/LinedList"/>
    <dgm:cxn modelId="{18DDC712-E8B9-584B-A18D-BB6E307A1E1F}" type="presParOf" srcId="{47B0E590-262C-D547-A564-CE2F6D187BCE}" destId="{773F21ED-5F28-8144-B737-8CD6FCFF1FD8}" srcOrd="0" destOrd="0" presId="urn:microsoft.com/office/officeart/2008/layout/LinedList"/>
    <dgm:cxn modelId="{7441AC44-F491-B446-B973-1AB151203E75}" type="presParOf" srcId="{47B0E590-262C-D547-A564-CE2F6D187BCE}" destId="{03AE230B-51B0-7140-89C0-D9A174271677}" srcOrd="1" destOrd="0" presId="urn:microsoft.com/office/officeart/2008/layout/LinedList"/>
    <dgm:cxn modelId="{F69CC540-C150-4F49-8525-2FFC88623F8B}" type="presParOf" srcId="{4EC776D7-5855-2F45-8006-C850B15CFD6F}" destId="{9EBF2F3A-DF1F-EB49-BF61-FCB7CD65B499}" srcOrd="10" destOrd="0" presId="urn:microsoft.com/office/officeart/2008/layout/LinedList"/>
    <dgm:cxn modelId="{AC29C636-0F57-3943-9E92-F4039DA18D3C}" type="presParOf" srcId="{4EC776D7-5855-2F45-8006-C850B15CFD6F}" destId="{F90B94EB-267E-9D47-943A-D66E1F3D05EA}" srcOrd="11" destOrd="0" presId="urn:microsoft.com/office/officeart/2008/layout/LinedList"/>
    <dgm:cxn modelId="{F1ACE12B-68D0-3644-9478-79429AC24891}" type="presParOf" srcId="{F90B94EB-267E-9D47-943A-D66E1F3D05EA}" destId="{E66F7968-1EF2-2F44-9384-FC979278DC6C}" srcOrd="0" destOrd="0" presId="urn:microsoft.com/office/officeart/2008/layout/LinedList"/>
    <dgm:cxn modelId="{39E61E68-0C2A-DF4D-BF9D-74D66B696EBE}" type="presParOf" srcId="{F90B94EB-267E-9D47-943A-D66E1F3D05EA}" destId="{9FA5A4EF-20AB-D240-B1C6-EE4745FB7FE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D750EBD9-26B9-A84F-A639-1629FE6B12C9}" type="doc">
      <dgm:prSet loTypeId="urn:microsoft.com/office/officeart/2008/layout/LinedList" loCatId="" qsTypeId="urn:microsoft.com/office/officeart/2005/8/quickstyle/simple1" qsCatId="simple" csTypeId="urn:microsoft.com/office/officeart/2005/8/colors/accent1_2" csCatId="accent1" phldr="1"/>
      <dgm:spPr/>
      <dgm:t>
        <a:bodyPr/>
        <a:lstStyle/>
        <a:p>
          <a:endParaRPr lang="en-GB"/>
        </a:p>
      </dgm:t>
    </dgm:pt>
    <dgm:pt modelId="{D1E9E6BF-77B2-B246-8A4A-E1C00503C05E}">
      <dgm:prSet/>
      <dgm:spPr/>
      <dgm:t>
        <a:bodyPr/>
        <a:lstStyle/>
        <a:p>
          <a:pPr algn="just"/>
          <a:r>
            <a:rPr lang="en-GB" b="1" dirty="0"/>
            <a:t>The </a:t>
          </a:r>
          <a:r>
            <a:rPr lang="en-GB" b="1" dirty="0" err="1"/>
            <a:t>findOne</a:t>
          </a:r>
          <a:r>
            <a:rPr lang="en-GB" b="1" dirty="0"/>
            <a:t>() method</a:t>
          </a:r>
          <a:endParaRPr lang="en-IN" b="1" dirty="0"/>
        </a:p>
      </dgm:t>
    </dgm:pt>
    <dgm:pt modelId="{59A65CA4-1493-9741-9E31-68A97338AD51}" type="parTrans" cxnId="{B6A02C3B-D7C5-5444-B755-113B3209ED63}">
      <dgm:prSet/>
      <dgm:spPr/>
      <dgm:t>
        <a:bodyPr/>
        <a:lstStyle/>
        <a:p>
          <a:endParaRPr lang="en-GB"/>
        </a:p>
      </dgm:t>
    </dgm:pt>
    <dgm:pt modelId="{D980424D-BB39-8C4C-85CE-188A515141B5}" type="sibTrans" cxnId="{B6A02C3B-D7C5-5444-B755-113B3209ED63}">
      <dgm:prSet/>
      <dgm:spPr/>
      <dgm:t>
        <a:bodyPr/>
        <a:lstStyle/>
        <a:p>
          <a:endParaRPr lang="en-GB"/>
        </a:p>
      </dgm:t>
    </dgm:pt>
    <dgm:pt modelId="{D8070368-999F-C843-9FF7-933A21D49931}">
      <dgm:prSet/>
      <dgm:spPr/>
      <dgm:t>
        <a:bodyPr/>
        <a:lstStyle/>
        <a:p>
          <a:pPr algn="just"/>
          <a:r>
            <a:rPr lang="en-GB" b="0" dirty="0"/>
            <a:t>Apart from the find() method, there is </a:t>
          </a:r>
          <a:r>
            <a:rPr lang="en-GB" b="0" dirty="0" err="1"/>
            <a:t>findOne</a:t>
          </a:r>
          <a:r>
            <a:rPr lang="en-GB" b="0" dirty="0"/>
            <a:t>() method, that returns only one document.</a:t>
          </a:r>
          <a:endParaRPr lang="en-IN" b="0" dirty="0"/>
        </a:p>
      </dgm:t>
    </dgm:pt>
    <dgm:pt modelId="{9E197982-2B51-254F-8E4F-CF2CA0F5ECFC}" type="parTrans" cxnId="{7001D03C-DCB9-F84A-92E2-E4C8C0589652}">
      <dgm:prSet/>
      <dgm:spPr/>
      <dgm:t>
        <a:bodyPr/>
        <a:lstStyle/>
        <a:p>
          <a:endParaRPr lang="en-GB"/>
        </a:p>
      </dgm:t>
    </dgm:pt>
    <dgm:pt modelId="{5785B32C-E9CE-0D4E-97F1-EA7E5E88EE36}" type="sibTrans" cxnId="{7001D03C-DCB9-F84A-92E2-E4C8C0589652}">
      <dgm:prSet/>
      <dgm:spPr/>
      <dgm:t>
        <a:bodyPr/>
        <a:lstStyle/>
        <a:p>
          <a:endParaRPr lang="en-GB"/>
        </a:p>
      </dgm:t>
    </dgm:pt>
    <dgm:pt modelId="{1E268E7E-7F25-994D-BBBC-D674A3518B23}">
      <dgm:prSet/>
      <dgm:spPr/>
      <dgm:t>
        <a:bodyPr/>
        <a:lstStyle/>
        <a:p>
          <a:pPr algn="just"/>
          <a:r>
            <a:rPr lang="en-GB" b="1" dirty="0"/>
            <a:t>Syntax</a:t>
          </a:r>
          <a:endParaRPr lang="en-IN" b="1" dirty="0"/>
        </a:p>
      </dgm:t>
    </dgm:pt>
    <dgm:pt modelId="{7EC238E0-9C77-8B4F-AE80-45BD0576DDA7}" type="parTrans" cxnId="{0B574017-E75F-D249-BFEE-AB847CADF939}">
      <dgm:prSet/>
      <dgm:spPr/>
      <dgm:t>
        <a:bodyPr/>
        <a:lstStyle/>
        <a:p>
          <a:endParaRPr lang="en-GB"/>
        </a:p>
      </dgm:t>
    </dgm:pt>
    <dgm:pt modelId="{0D916E35-8FB4-F748-9029-9BBE1DE74C6C}" type="sibTrans" cxnId="{0B574017-E75F-D249-BFEE-AB847CADF939}">
      <dgm:prSet/>
      <dgm:spPr/>
      <dgm:t>
        <a:bodyPr/>
        <a:lstStyle/>
        <a:p>
          <a:endParaRPr lang="en-GB"/>
        </a:p>
      </dgm:t>
    </dgm:pt>
    <dgm:pt modelId="{8FB9BE84-B9C1-ED44-A253-9D7DFD53C3AE}">
      <dgm:prSet/>
      <dgm:spPr/>
      <dgm:t>
        <a:bodyPr/>
        <a:lstStyle/>
        <a:p>
          <a:pPr algn="ctr"/>
          <a:r>
            <a:rPr lang="en-GB" b="0" dirty="0"/>
            <a:t>&gt;</a:t>
          </a:r>
          <a:r>
            <a:rPr lang="en-GB" b="0" dirty="0" err="1"/>
            <a:t>db.COLLECTIONNAME.findOne</a:t>
          </a:r>
          <a:r>
            <a:rPr lang="en-GB" b="0" dirty="0"/>
            <a:t>()</a:t>
          </a:r>
          <a:endParaRPr lang="en-IN" b="0" dirty="0"/>
        </a:p>
      </dgm:t>
    </dgm:pt>
    <dgm:pt modelId="{AAAE64CF-3F39-B242-953A-F40B1FFEEB8B}" type="parTrans" cxnId="{C1BA553A-3B8D-0F4C-A462-AB9D3C777C96}">
      <dgm:prSet/>
      <dgm:spPr/>
      <dgm:t>
        <a:bodyPr/>
        <a:lstStyle/>
        <a:p>
          <a:endParaRPr lang="en-GB"/>
        </a:p>
      </dgm:t>
    </dgm:pt>
    <dgm:pt modelId="{B436623F-9640-6A44-B478-4B66CAE92185}" type="sibTrans" cxnId="{C1BA553A-3B8D-0F4C-A462-AB9D3C777C96}">
      <dgm:prSet/>
      <dgm:spPr/>
      <dgm:t>
        <a:bodyPr/>
        <a:lstStyle/>
        <a:p>
          <a:endParaRPr lang="en-GB"/>
        </a:p>
      </dgm:t>
    </dgm:pt>
    <dgm:pt modelId="{4EC776D7-5855-2F45-8006-C850B15CFD6F}" type="pres">
      <dgm:prSet presAssocID="{D750EBD9-26B9-A84F-A639-1629FE6B12C9}" presName="vert0" presStyleCnt="0">
        <dgm:presLayoutVars>
          <dgm:dir/>
          <dgm:animOne val="branch"/>
          <dgm:animLvl val="lvl"/>
        </dgm:presLayoutVars>
      </dgm:prSet>
      <dgm:spPr/>
    </dgm:pt>
    <dgm:pt modelId="{7FF1D3FD-969B-494E-A095-281FF95590F2}" type="pres">
      <dgm:prSet presAssocID="{D1E9E6BF-77B2-B246-8A4A-E1C00503C05E}" presName="thickLine" presStyleLbl="alignNode1" presStyleIdx="0" presStyleCnt="4"/>
      <dgm:spPr/>
    </dgm:pt>
    <dgm:pt modelId="{4F58692E-4E4F-9B46-907F-6A9EC4BE0325}" type="pres">
      <dgm:prSet presAssocID="{D1E9E6BF-77B2-B246-8A4A-E1C00503C05E}" presName="horz1" presStyleCnt="0"/>
      <dgm:spPr/>
    </dgm:pt>
    <dgm:pt modelId="{BCC52CFC-20BB-1A40-88CD-4E124657D45C}" type="pres">
      <dgm:prSet presAssocID="{D1E9E6BF-77B2-B246-8A4A-E1C00503C05E}" presName="tx1" presStyleLbl="revTx" presStyleIdx="0" presStyleCnt="4"/>
      <dgm:spPr/>
    </dgm:pt>
    <dgm:pt modelId="{46ED134A-9814-B347-8C94-0B8B2889B6A6}" type="pres">
      <dgm:prSet presAssocID="{D1E9E6BF-77B2-B246-8A4A-E1C00503C05E}" presName="vert1" presStyleCnt="0"/>
      <dgm:spPr/>
    </dgm:pt>
    <dgm:pt modelId="{B6A3461A-8B20-914D-8447-0C9868A13E47}" type="pres">
      <dgm:prSet presAssocID="{D8070368-999F-C843-9FF7-933A21D49931}" presName="thickLine" presStyleLbl="alignNode1" presStyleIdx="1" presStyleCnt="4"/>
      <dgm:spPr/>
    </dgm:pt>
    <dgm:pt modelId="{4D44AB3C-2087-6442-94AB-5BE78121D2E1}" type="pres">
      <dgm:prSet presAssocID="{D8070368-999F-C843-9FF7-933A21D49931}" presName="horz1" presStyleCnt="0"/>
      <dgm:spPr/>
    </dgm:pt>
    <dgm:pt modelId="{5EDD5691-9B99-D84B-8795-A215E91350BF}" type="pres">
      <dgm:prSet presAssocID="{D8070368-999F-C843-9FF7-933A21D49931}" presName="tx1" presStyleLbl="revTx" presStyleIdx="1" presStyleCnt="4"/>
      <dgm:spPr/>
    </dgm:pt>
    <dgm:pt modelId="{0F82F107-CFAC-D54A-BF25-7B9BC86CD19A}" type="pres">
      <dgm:prSet presAssocID="{D8070368-999F-C843-9FF7-933A21D49931}" presName="vert1" presStyleCnt="0"/>
      <dgm:spPr/>
    </dgm:pt>
    <dgm:pt modelId="{8A992A44-06BA-EA48-9E20-D03CDF55CE0A}" type="pres">
      <dgm:prSet presAssocID="{1E268E7E-7F25-994D-BBBC-D674A3518B23}" presName="thickLine" presStyleLbl="alignNode1" presStyleIdx="2" presStyleCnt="4"/>
      <dgm:spPr/>
    </dgm:pt>
    <dgm:pt modelId="{4CA248A4-AB9B-9C43-BDA5-2D54469C0FC5}" type="pres">
      <dgm:prSet presAssocID="{1E268E7E-7F25-994D-BBBC-D674A3518B23}" presName="horz1" presStyleCnt="0"/>
      <dgm:spPr/>
    </dgm:pt>
    <dgm:pt modelId="{427BBF5E-EE80-6A46-8FDB-33C0910C2DA4}" type="pres">
      <dgm:prSet presAssocID="{1E268E7E-7F25-994D-BBBC-D674A3518B23}" presName="tx1" presStyleLbl="revTx" presStyleIdx="2" presStyleCnt="4"/>
      <dgm:spPr/>
    </dgm:pt>
    <dgm:pt modelId="{D892E6C2-E103-FD4F-8FEC-F5D0000138E6}" type="pres">
      <dgm:prSet presAssocID="{1E268E7E-7F25-994D-BBBC-D674A3518B23}" presName="vert1" presStyleCnt="0"/>
      <dgm:spPr/>
    </dgm:pt>
    <dgm:pt modelId="{5EFF02A5-020F-2E45-8B48-39BA7923F7EA}" type="pres">
      <dgm:prSet presAssocID="{8FB9BE84-B9C1-ED44-A253-9D7DFD53C3AE}" presName="thickLine" presStyleLbl="alignNode1" presStyleIdx="3" presStyleCnt="4"/>
      <dgm:spPr/>
    </dgm:pt>
    <dgm:pt modelId="{BED57588-FBB6-9243-AB59-A9B704C68A5C}" type="pres">
      <dgm:prSet presAssocID="{8FB9BE84-B9C1-ED44-A253-9D7DFD53C3AE}" presName="horz1" presStyleCnt="0"/>
      <dgm:spPr/>
    </dgm:pt>
    <dgm:pt modelId="{AF70ECDC-74F4-F246-9416-312C3BF26B1D}" type="pres">
      <dgm:prSet presAssocID="{8FB9BE84-B9C1-ED44-A253-9D7DFD53C3AE}" presName="tx1" presStyleLbl="revTx" presStyleIdx="3" presStyleCnt="4"/>
      <dgm:spPr/>
    </dgm:pt>
    <dgm:pt modelId="{B6C48DB6-CFE0-774B-A3FB-0916EBC723CD}" type="pres">
      <dgm:prSet presAssocID="{8FB9BE84-B9C1-ED44-A253-9D7DFD53C3AE}" presName="vert1" presStyleCnt="0"/>
      <dgm:spPr/>
    </dgm:pt>
  </dgm:ptLst>
  <dgm:cxnLst>
    <dgm:cxn modelId="{45A1AF11-2851-C94D-8700-613481B36DDD}" type="presOf" srcId="{D8070368-999F-C843-9FF7-933A21D49931}" destId="{5EDD5691-9B99-D84B-8795-A215E91350BF}" srcOrd="0" destOrd="0" presId="urn:microsoft.com/office/officeart/2008/layout/LinedList"/>
    <dgm:cxn modelId="{0B574017-E75F-D249-BFEE-AB847CADF939}" srcId="{D750EBD9-26B9-A84F-A639-1629FE6B12C9}" destId="{1E268E7E-7F25-994D-BBBC-D674A3518B23}" srcOrd="2" destOrd="0" parTransId="{7EC238E0-9C77-8B4F-AE80-45BD0576DDA7}" sibTransId="{0D916E35-8FB4-F748-9029-9BBE1DE74C6C}"/>
    <dgm:cxn modelId="{421ABC34-E30B-6C48-863C-BB0CA6907231}" type="presOf" srcId="{D750EBD9-26B9-A84F-A639-1629FE6B12C9}" destId="{4EC776D7-5855-2F45-8006-C850B15CFD6F}" srcOrd="0" destOrd="0" presId="urn:microsoft.com/office/officeart/2008/layout/LinedList"/>
    <dgm:cxn modelId="{C1BA553A-3B8D-0F4C-A462-AB9D3C777C96}" srcId="{D750EBD9-26B9-A84F-A639-1629FE6B12C9}" destId="{8FB9BE84-B9C1-ED44-A253-9D7DFD53C3AE}" srcOrd="3" destOrd="0" parTransId="{AAAE64CF-3F39-B242-953A-F40B1FFEEB8B}" sibTransId="{B436623F-9640-6A44-B478-4B66CAE92185}"/>
    <dgm:cxn modelId="{B6A02C3B-D7C5-5444-B755-113B3209ED63}" srcId="{D750EBD9-26B9-A84F-A639-1629FE6B12C9}" destId="{D1E9E6BF-77B2-B246-8A4A-E1C00503C05E}" srcOrd="0" destOrd="0" parTransId="{59A65CA4-1493-9741-9E31-68A97338AD51}" sibTransId="{D980424D-BB39-8C4C-85CE-188A515141B5}"/>
    <dgm:cxn modelId="{7001D03C-DCB9-F84A-92E2-E4C8C0589652}" srcId="{D750EBD9-26B9-A84F-A639-1629FE6B12C9}" destId="{D8070368-999F-C843-9FF7-933A21D49931}" srcOrd="1" destOrd="0" parTransId="{9E197982-2B51-254F-8E4F-CF2CA0F5ECFC}" sibTransId="{5785B32C-E9CE-0D4E-97F1-EA7E5E88EE36}"/>
    <dgm:cxn modelId="{9CAD7A67-CF28-6F48-BF80-F8A569E15EA7}" type="presOf" srcId="{8FB9BE84-B9C1-ED44-A253-9D7DFD53C3AE}" destId="{AF70ECDC-74F4-F246-9416-312C3BF26B1D}" srcOrd="0" destOrd="0" presId="urn:microsoft.com/office/officeart/2008/layout/LinedList"/>
    <dgm:cxn modelId="{48020680-23C1-CB41-A08E-EA5B41F064D1}" type="presOf" srcId="{D1E9E6BF-77B2-B246-8A4A-E1C00503C05E}" destId="{BCC52CFC-20BB-1A40-88CD-4E124657D45C}" srcOrd="0" destOrd="0" presId="urn:microsoft.com/office/officeart/2008/layout/LinedList"/>
    <dgm:cxn modelId="{4324D7DD-17C2-0248-AA1C-7EE337454098}" type="presOf" srcId="{1E268E7E-7F25-994D-BBBC-D674A3518B23}" destId="{427BBF5E-EE80-6A46-8FDB-33C0910C2DA4}" srcOrd="0" destOrd="0" presId="urn:microsoft.com/office/officeart/2008/layout/LinedList"/>
    <dgm:cxn modelId="{54B6DA3A-20F2-7343-B2D8-5DF879706D44}" type="presParOf" srcId="{4EC776D7-5855-2F45-8006-C850B15CFD6F}" destId="{7FF1D3FD-969B-494E-A095-281FF95590F2}" srcOrd="0" destOrd="0" presId="urn:microsoft.com/office/officeart/2008/layout/LinedList"/>
    <dgm:cxn modelId="{52C28694-170E-A64B-9311-4C2DF262DE82}" type="presParOf" srcId="{4EC776D7-5855-2F45-8006-C850B15CFD6F}" destId="{4F58692E-4E4F-9B46-907F-6A9EC4BE0325}" srcOrd="1" destOrd="0" presId="urn:microsoft.com/office/officeart/2008/layout/LinedList"/>
    <dgm:cxn modelId="{E3D23CC5-F103-AC47-900A-892CC541F4AC}" type="presParOf" srcId="{4F58692E-4E4F-9B46-907F-6A9EC4BE0325}" destId="{BCC52CFC-20BB-1A40-88CD-4E124657D45C}" srcOrd="0" destOrd="0" presId="urn:microsoft.com/office/officeart/2008/layout/LinedList"/>
    <dgm:cxn modelId="{8988CD1B-E5BE-3847-A407-C59ADE7F6CFD}" type="presParOf" srcId="{4F58692E-4E4F-9B46-907F-6A9EC4BE0325}" destId="{46ED134A-9814-B347-8C94-0B8B2889B6A6}" srcOrd="1" destOrd="0" presId="urn:microsoft.com/office/officeart/2008/layout/LinedList"/>
    <dgm:cxn modelId="{37C26665-70AE-F84E-A6A0-431CFA7BE944}" type="presParOf" srcId="{4EC776D7-5855-2F45-8006-C850B15CFD6F}" destId="{B6A3461A-8B20-914D-8447-0C9868A13E47}" srcOrd="2" destOrd="0" presId="urn:microsoft.com/office/officeart/2008/layout/LinedList"/>
    <dgm:cxn modelId="{C799D775-6F92-1942-927F-65293C37061D}" type="presParOf" srcId="{4EC776D7-5855-2F45-8006-C850B15CFD6F}" destId="{4D44AB3C-2087-6442-94AB-5BE78121D2E1}" srcOrd="3" destOrd="0" presId="urn:microsoft.com/office/officeart/2008/layout/LinedList"/>
    <dgm:cxn modelId="{EC565BDB-C827-674A-8519-FBF1BEE7E02D}" type="presParOf" srcId="{4D44AB3C-2087-6442-94AB-5BE78121D2E1}" destId="{5EDD5691-9B99-D84B-8795-A215E91350BF}" srcOrd="0" destOrd="0" presId="urn:microsoft.com/office/officeart/2008/layout/LinedList"/>
    <dgm:cxn modelId="{C5B30E8A-470D-5C40-8AAA-F0177E767A7A}" type="presParOf" srcId="{4D44AB3C-2087-6442-94AB-5BE78121D2E1}" destId="{0F82F107-CFAC-D54A-BF25-7B9BC86CD19A}" srcOrd="1" destOrd="0" presId="urn:microsoft.com/office/officeart/2008/layout/LinedList"/>
    <dgm:cxn modelId="{69533D5F-C283-EF44-99DE-BA6E3AD5DE43}" type="presParOf" srcId="{4EC776D7-5855-2F45-8006-C850B15CFD6F}" destId="{8A992A44-06BA-EA48-9E20-D03CDF55CE0A}" srcOrd="4" destOrd="0" presId="urn:microsoft.com/office/officeart/2008/layout/LinedList"/>
    <dgm:cxn modelId="{87B73ACC-7EBE-254A-9EC6-C096AC9E2F7E}" type="presParOf" srcId="{4EC776D7-5855-2F45-8006-C850B15CFD6F}" destId="{4CA248A4-AB9B-9C43-BDA5-2D54469C0FC5}" srcOrd="5" destOrd="0" presId="urn:microsoft.com/office/officeart/2008/layout/LinedList"/>
    <dgm:cxn modelId="{319D4841-54B2-BF4E-9882-476B485BEA50}" type="presParOf" srcId="{4CA248A4-AB9B-9C43-BDA5-2D54469C0FC5}" destId="{427BBF5E-EE80-6A46-8FDB-33C0910C2DA4}" srcOrd="0" destOrd="0" presId="urn:microsoft.com/office/officeart/2008/layout/LinedList"/>
    <dgm:cxn modelId="{3FACD275-877C-EE48-8087-5813C52349E2}" type="presParOf" srcId="{4CA248A4-AB9B-9C43-BDA5-2D54469C0FC5}" destId="{D892E6C2-E103-FD4F-8FEC-F5D0000138E6}" srcOrd="1" destOrd="0" presId="urn:microsoft.com/office/officeart/2008/layout/LinedList"/>
    <dgm:cxn modelId="{F212AABF-0279-9140-8B53-0B7C610C87E5}" type="presParOf" srcId="{4EC776D7-5855-2F45-8006-C850B15CFD6F}" destId="{5EFF02A5-020F-2E45-8B48-39BA7923F7EA}" srcOrd="6" destOrd="0" presId="urn:microsoft.com/office/officeart/2008/layout/LinedList"/>
    <dgm:cxn modelId="{5D8222AD-4308-2D43-8DFF-B05131565441}" type="presParOf" srcId="{4EC776D7-5855-2F45-8006-C850B15CFD6F}" destId="{BED57588-FBB6-9243-AB59-A9B704C68A5C}" srcOrd="7" destOrd="0" presId="urn:microsoft.com/office/officeart/2008/layout/LinedList"/>
    <dgm:cxn modelId="{F6F4F7E1-5793-C848-BED9-E32D17EE0065}" type="presParOf" srcId="{BED57588-FBB6-9243-AB59-A9B704C68A5C}" destId="{AF70ECDC-74F4-F246-9416-312C3BF26B1D}" srcOrd="0" destOrd="0" presId="urn:microsoft.com/office/officeart/2008/layout/LinedList"/>
    <dgm:cxn modelId="{F7C5ADA9-C3F2-8A40-88D9-92C87AC154CB}" type="presParOf" srcId="{BED57588-FBB6-9243-AB59-A9B704C68A5C}" destId="{B6C48DB6-CFE0-774B-A3FB-0916EBC723C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D49B688-9604-AF45-B208-6694630432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8485C7D-65E2-CE40-AF30-493A9EA0296B}">
      <dgm:prSet/>
      <dgm:spPr/>
      <dgm:t>
        <a:bodyPr/>
        <a:lstStyle/>
        <a:p>
          <a:pPr algn="just"/>
          <a:r>
            <a:rPr lang="en-US" dirty="0">
              <a:latin typeface="Times New Roman" panose="02020603050405020304" pitchFamily="18" charset="0"/>
              <a:cs typeface="Times New Roman" panose="02020603050405020304" pitchFamily="18" charset="0"/>
            </a:rPr>
            <a:t>1. High Scalability – </a:t>
          </a:r>
          <a:endParaRPr lang="en-IN" dirty="0">
            <a:latin typeface="Times New Roman" panose="02020603050405020304" pitchFamily="18" charset="0"/>
            <a:cs typeface="Times New Roman" panose="02020603050405020304" pitchFamily="18" charset="0"/>
          </a:endParaRPr>
        </a:p>
      </dgm:t>
    </dgm:pt>
    <dgm:pt modelId="{0DEDD91A-1462-804A-A5B7-6233CC6B5A20}" type="parTrans" cxnId="{33288538-0885-3247-AD48-D480174C88C0}">
      <dgm:prSet/>
      <dgm:spPr/>
      <dgm:t>
        <a:bodyPr/>
        <a:lstStyle/>
        <a:p>
          <a:endParaRPr lang="en-GB"/>
        </a:p>
      </dgm:t>
    </dgm:pt>
    <dgm:pt modelId="{65A67DB3-CB85-E443-BA02-2D6216470C55}" type="sibTrans" cxnId="{33288538-0885-3247-AD48-D480174C88C0}">
      <dgm:prSet/>
      <dgm:spPr/>
      <dgm:t>
        <a:bodyPr/>
        <a:lstStyle/>
        <a:p>
          <a:endParaRPr lang="en-GB"/>
        </a:p>
      </dgm:t>
    </dgm:pt>
    <dgm:pt modelId="{5A74C3F4-4F55-C04F-890C-179EDDA6CB33}">
      <dgm:prSet/>
      <dgm:spPr/>
      <dgm:t>
        <a:bodyPr/>
        <a:lstStyle/>
        <a:p>
          <a:pPr algn="just"/>
          <a:r>
            <a:rPr lang="en-US" dirty="0">
              <a:latin typeface="Times New Roman" panose="02020603050405020304" pitchFamily="18" charset="0"/>
              <a:cs typeface="Times New Roman" panose="02020603050405020304" pitchFamily="18" charset="0"/>
            </a:rPr>
            <a:t>NoSQL databases use </a:t>
          </a:r>
          <a:r>
            <a:rPr lang="en-US" dirty="0" err="1">
              <a:latin typeface="Times New Roman" panose="02020603050405020304" pitchFamily="18" charset="0"/>
              <a:cs typeface="Times New Roman" panose="02020603050405020304" pitchFamily="18" charset="0"/>
            </a:rPr>
            <a:t>sharding</a:t>
          </a:r>
          <a:r>
            <a:rPr lang="en-US" dirty="0">
              <a:latin typeface="Times New Roman" panose="02020603050405020304" pitchFamily="18" charset="0"/>
              <a:cs typeface="Times New Roman" panose="02020603050405020304" pitchFamily="18" charset="0"/>
            </a:rPr>
            <a:t> for horizontal scaling. Partitioning of data and placing it on multiple machines in such a way that the order of the data is preserved is </a:t>
          </a:r>
          <a:r>
            <a:rPr lang="en-US" dirty="0" err="1">
              <a:latin typeface="Times New Roman" panose="02020603050405020304" pitchFamily="18" charset="0"/>
              <a:cs typeface="Times New Roman" panose="02020603050405020304" pitchFamily="18" charset="0"/>
            </a:rPr>
            <a:t>sharding</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dgm:t>
    </dgm:pt>
    <dgm:pt modelId="{91CD9CD0-F75D-7E4E-83E8-88755A4D21AF}" type="parTrans" cxnId="{ACC39978-C28A-0440-BD7A-27F9226B7913}">
      <dgm:prSet/>
      <dgm:spPr/>
      <dgm:t>
        <a:bodyPr/>
        <a:lstStyle/>
        <a:p>
          <a:endParaRPr lang="en-GB"/>
        </a:p>
      </dgm:t>
    </dgm:pt>
    <dgm:pt modelId="{7A36A34C-F806-3244-A43A-2622FD5BC51B}" type="sibTrans" cxnId="{ACC39978-C28A-0440-BD7A-27F9226B7913}">
      <dgm:prSet/>
      <dgm:spPr/>
      <dgm:t>
        <a:bodyPr/>
        <a:lstStyle/>
        <a:p>
          <a:endParaRPr lang="en-GB"/>
        </a:p>
      </dgm:t>
    </dgm:pt>
    <dgm:pt modelId="{C72AF601-37C0-1C44-90E8-8C514320A504}">
      <dgm:prSet/>
      <dgm:spPr/>
      <dgm:t>
        <a:bodyPr/>
        <a:lstStyle/>
        <a:p>
          <a:pPr algn="just"/>
          <a:r>
            <a:rPr lang="en-US" dirty="0">
              <a:latin typeface="Times New Roman" panose="02020603050405020304" pitchFamily="18" charset="0"/>
              <a:cs typeface="Times New Roman" panose="02020603050405020304" pitchFamily="18" charset="0"/>
            </a:rPr>
            <a:t>Vertical scaling is not that easy to implement but horizontal scaling is easy to implement.</a:t>
          </a:r>
          <a:endParaRPr lang="en-IN" dirty="0">
            <a:latin typeface="Times New Roman" panose="02020603050405020304" pitchFamily="18" charset="0"/>
            <a:cs typeface="Times New Roman" panose="02020603050405020304" pitchFamily="18" charset="0"/>
          </a:endParaRPr>
        </a:p>
      </dgm:t>
    </dgm:pt>
    <dgm:pt modelId="{32A45D03-F7EA-FF41-B12F-45F17192BF27}" type="parTrans" cxnId="{82C8E846-4FEA-7A4C-A38F-17DFDADBC3BA}">
      <dgm:prSet/>
      <dgm:spPr/>
      <dgm:t>
        <a:bodyPr/>
        <a:lstStyle/>
        <a:p>
          <a:endParaRPr lang="en-GB"/>
        </a:p>
      </dgm:t>
    </dgm:pt>
    <dgm:pt modelId="{8789E1E4-C22B-C941-94BC-744E01879750}" type="sibTrans" cxnId="{82C8E846-4FEA-7A4C-A38F-17DFDADBC3BA}">
      <dgm:prSet/>
      <dgm:spPr/>
      <dgm:t>
        <a:bodyPr/>
        <a:lstStyle/>
        <a:p>
          <a:endParaRPr lang="en-GB"/>
        </a:p>
      </dgm:t>
    </dgm:pt>
    <dgm:pt modelId="{DF744078-ECE7-F04B-B67D-2D594B7B0306}">
      <dgm:prSet/>
      <dgm:spPr/>
      <dgm:t>
        <a:bodyPr/>
        <a:lstStyle/>
        <a:p>
          <a:pPr algn="just"/>
          <a:r>
            <a:rPr lang="en-US" dirty="0">
              <a:latin typeface="Times New Roman" panose="02020603050405020304" pitchFamily="18" charset="0"/>
              <a:cs typeface="Times New Roman" panose="02020603050405020304" pitchFamily="18" charset="0"/>
            </a:rPr>
            <a:t>Examples of horizontal scaling databases are MongoDB, Cassandra, etc.</a:t>
          </a:r>
          <a:endParaRPr lang="en-IN" dirty="0">
            <a:latin typeface="Times New Roman" panose="02020603050405020304" pitchFamily="18" charset="0"/>
            <a:cs typeface="Times New Roman" panose="02020603050405020304" pitchFamily="18" charset="0"/>
          </a:endParaRPr>
        </a:p>
      </dgm:t>
    </dgm:pt>
    <dgm:pt modelId="{7111B606-B8EF-884D-8F8A-BF0ADB136E79}" type="parTrans" cxnId="{0B335838-B1A3-B14E-831E-5B7968650DB5}">
      <dgm:prSet/>
      <dgm:spPr/>
      <dgm:t>
        <a:bodyPr/>
        <a:lstStyle/>
        <a:p>
          <a:endParaRPr lang="en-GB"/>
        </a:p>
      </dgm:t>
    </dgm:pt>
    <dgm:pt modelId="{2BEA7911-8D77-DA49-91FF-0160BFA3BC00}" type="sibTrans" cxnId="{0B335838-B1A3-B14E-831E-5B7968650DB5}">
      <dgm:prSet/>
      <dgm:spPr/>
      <dgm:t>
        <a:bodyPr/>
        <a:lstStyle/>
        <a:p>
          <a:endParaRPr lang="en-GB"/>
        </a:p>
      </dgm:t>
    </dgm:pt>
    <dgm:pt modelId="{42505F69-B1C8-B247-866B-56DF95B3A6D5}">
      <dgm:prSet/>
      <dgm:spPr/>
      <dgm:t>
        <a:bodyPr/>
        <a:lstStyle/>
        <a:p>
          <a:pPr algn="just"/>
          <a:r>
            <a:rPr lang="en-US" dirty="0">
              <a:latin typeface="Times New Roman" panose="02020603050405020304" pitchFamily="18" charset="0"/>
              <a:cs typeface="Times New Roman" panose="02020603050405020304" pitchFamily="18" charset="0"/>
            </a:rPr>
            <a:t>2. High Availability – </a:t>
          </a:r>
          <a:endParaRPr lang="en-IN" dirty="0">
            <a:latin typeface="Times New Roman" panose="02020603050405020304" pitchFamily="18" charset="0"/>
            <a:cs typeface="Times New Roman" panose="02020603050405020304" pitchFamily="18" charset="0"/>
          </a:endParaRPr>
        </a:p>
      </dgm:t>
    </dgm:pt>
    <dgm:pt modelId="{D329C7F3-6044-5D49-BD74-4DB2EF66AC0C}" type="parTrans" cxnId="{6EE71880-176D-2E49-9B46-DBADEDC70386}">
      <dgm:prSet/>
      <dgm:spPr/>
      <dgm:t>
        <a:bodyPr/>
        <a:lstStyle/>
        <a:p>
          <a:endParaRPr lang="en-GB"/>
        </a:p>
      </dgm:t>
    </dgm:pt>
    <dgm:pt modelId="{8414845A-9564-DD49-AD75-DBD05146D8D6}" type="sibTrans" cxnId="{6EE71880-176D-2E49-9B46-DBADEDC70386}">
      <dgm:prSet/>
      <dgm:spPr/>
      <dgm:t>
        <a:bodyPr/>
        <a:lstStyle/>
        <a:p>
          <a:endParaRPr lang="en-GB"/>
        </a:p>
      </dgm:t>
    </dgm:pt>
    <dgm:pt modelId="{99247511-B2B5-3245-9C38-0441B7396E54}">
      <dgm:prSet/>
      <dgm:spPr/>
      <dgm:t>
        <a:bodyPr/>
        <a:lstStyle/>
        <a:p>
          <a:pPr algn="just"/>
          <a:r>
            <a:rPr lang="en-US" dirty="0">
              <a:latin typeface="Times New Roman" panose="02020603050405020304" pitchFamily="18" charset="0"/>
              <a:cs typeface="Times New Roman" panose="02020603050405020304" pitchFamily="18" charset="0"/>
            </a:rPr>
            <a:t>Vertical scaling means adding more resources to the existing machine</a:t>
          </a:r>
          <a:endParaRPr lang="en-IN" dirty="0">
            <a:latin typeface="Times New Roman" panose="02020603050405020304" pitchFamily="18" charset="0"/>
            <a:cs typeface="Times New Roman" panose="02020603050405020304" pitchFamily="18" charset="0"/>
          </a:endParaRPr>
        </a:p>
      </dgm:t>
    </dgm:pt>
    <dgm:pt modelId="{379BC14A-71A4-464C-BF97-FD2B8A2C8035}" type="parTrans" cxnId="{1DD43D55-C9F5-0F43-895A-3F0C5E6D1ED3}">
      <dgm:prSet/>
      <dgm:spPr/>
      <dgm:t>
        <a:bodyPr/>
        <a:lstStyle/>
        <a:p>
          <a:endParaRPr lang="en-GB"/>
        </a:p>
      </dgm:t>
    </dgm:pt>
    <dgm:pt modelId="{DE169462-2D40-F34C-AB95-6D80893A67EE}" type="sibTrans" cxnId="{1DD43D55-C9F5-0F43-895A-3F0C5E6D1ED3}">
      <dgm:prSet/>
      <dgm:spPr/>
      <dgm:t>
        <a:bodyPr/>
        <a:lstStyle/>
        <a:p>
          <a:endParaRPr lang="en-GB"/>
        </a:p>
      </dgm:t>
    </dgm:pt>
    <dgm:pt modelId="{EBCCD2FD-6395-A748-A8BA-E365D5E7461C}">
      <dgm:prSet/>
      <dgm:spPr/>
      <dgm:t>
        <a:bodyPr/>
        <a:lstStyle/>
        <a:p>
          <a:pPr algn="just"/>
          <a:r>
            <a:rPr lang="en-US" dirty="0">
              <a:latin typeface="Times New Roman" panose="02020603050405020304" pitchFamily="18" charset="0"/>
              <a:cs typeface="Times New Roman" panose="02020603050405020304" pitchFamily="18" charset="0"/>
            </a:rPr>
            <a:t>Auto replication feature in NoSQL databases makes it highly available because in case of any failure data replicates itself to the previous consistent state.</a:t>
          </a:r>
          <a:endParaRPr lang="en-IN" dirty="0">
            <a:latin typeface="Times New Roman" panose="02020603050405020304" pitchFamily="18" charset="0"/>
            <a:cs typeface="Times New Roman" panose="02020603050405020304" pitchFamily="18" charset="0"/>
          </a:endParaRPr>
        </a:p>
      </dgm:t>
    </dgm:pt>
    <dgm:pt modelId="{77AF46EF-2A1D-9243-BAE5-1006263149B2}" type="parTrans" cxnId="{86E8FFDF-90B5-4546-B24D-F9900087B979}">
      <dgm:prSet/>
      <dgm:spPr/>
      <dgm:t>
        <a:bodyPr/>
        <a:lstStyle/>
        <a:p>
          <a:endParaRPr lang="en-GB"/>
        </a:p>
      </dgm:t>
    </dgm:pt>
    <dgm:pt modelId="{70FA30FF-5020-CC4F-B491-FDEA0D29210F}" type="sibTrans" cxnId="{86E8FFDF-90B5-4546-B24D-F9900087B979}">
      <dgm:prSet/>
      <dgm:spPr/>
      <dgm:t>
        <a:bodyPr/>
        <a:lstStyle/>
        <a:p>
          <a:endParaRPr lang="en-GB"/>
        </a:p>
      </dgm:t>
    </dgm:pt>
    <dgm:pt modelId="{AAAA50B2-F6C8-E348-8909-D5722C3AB457}">
      <dgm:prSet/>
      <dgm:spPr/>
      <dgm:t>
        <a:bodyPr/>
        <a:lstStyle/>
        <a:p>
          <a:pPr algn="just"/>
          <a:r>
            <a:rPr lang="en-US" dirty="0">
              <a:latin typeface="Times New Roman" panose="02020603050405020304" pitchFamily="18" charset="0"/>
              <a:cs typeface="Times New Roman" panose="02020603050405020304" pitchFamily="18" charset="0"/>
            </a:rPr>
            <a:t>Horizontal scaling means adding more machines to handle the data. </a:t>
          </a:r>
          <a:endParaRPr lang="en-IN" dirty="0">
            <a:latin typeface="Times New Roman" panose="02020603050405020304" pitchFamily="18" charset="0"/>
            <a:cs typeface="Times New Roman" panose="02020603050405020304" pitchFamily="18" charset="0"/>
          </a:endParaRPr>
        </a:p>
      </dgm:t>
    </dgm:pt>
    <dgm:pt modelId="{8E984810-9CDF-2C42-AE8A-8E1428B391AE}" type="parTrans" cxnId="{A263E3F4-7DD0-0249-AC95-CD4541C35931}">
      <dgm:prSet/>
      <dgm:spPr/>
      <dgm:t>
        <a:bodyPr/>
        <a:lstStyle/>
        <a:p>
          <a:endParaRPr lang="en-GB"/>
        </a:p>
      </dgm:t>
    </dgm:pt>
    <dgm:pt modelId="{EDFAC8B7-FDD0-2249-B871-C2FA8EEE1953}" type="sibTrans" cxnId="{A263E3F4-7DD0-0249-AC95-CD4541C35931}">
      <dgm:prSet/>
      <dgm:spPr/>
      <dgm:t>
        <a:bodyPr/>
        <a:lstStyle/>
        <a:p>
          <a:endParaRPr lang="en-GB"/>
        </a:p>
      </dgm:t>
    </dgm:pt>
    <dgm:pt modelId="{C9677D49-A0E5-6846-87C0-03039FF3A571}">
      <dgm:prSet/>
      <dgm:spPr/>
      <dgm:t>
        <a:bodyPr/>
        <a:lstStyle/>
        <a:p>
          <a:pPr algn="just"/>
          <a:r>
            <a:rPr lang="en-US" dirty="0">
              <a:latin typeface="Times New Roman" panose="02020603050405020304" pitchFamily="18" charset="0"/>
              <a:cs typeface="Times New Roman" panose="02020603050405020304" pitchFamily="18" charset="0"/>
            </a:rPr>
            <a:t>NoSQL can handle a huge amount of data because of scalability, as the data grows NoSQL scale itself to  handle that data in an efficient manner.</a:t>
          </a:r>
          <a:endParaRPr lang="en-IN" dirty="0">
            <a:latin typeface="Times New Roman" panose="02020603050405020304" pitchFamily="18" charset="0"/>
            <a:cs typeface="Times New Roman" panose="02020603050405020304" pitchFamily="18" charset="0"/>
          </a:endParaRPr>
        </a:p>
      </dgm:t>
    </dgm:pt>
    <dgm:pt modelId="{60E611C8-BC5D-6E4E-91A7-00DC32C68BED}" type="parTrans" cxnId="{1C0522E9-0E6F-6646-9C41-DBABF1326644}">
      <dgm:prSet/>
      <dgm:spPr/>
      <dgm:t>
        <a:bodyPr/>
        <a:lstStyle/>
        <a:p>
          <a:endParaRPr lang="en-GB"/>
        </a:p>
      </dgm:t>
    </dgm:pt>
    <dgm:pt modelId="{1BBC570D-F57D-4C45-BDB6-98B68D0D9006}" type="sibTrans" cxnId="{1C0522E9-0E6F-6646-9C41-DBABF1326644}">
      <dgm:prSet/>
      <dgm:spPr/>
      <dgm:t>
        <a:bodyPr/>
        <a:lstStyle/>
        <a:p>
          <a:endParaRPr lang="en-GB"/>
        </a:p>
      </dgm:t>
    </dgm:pt>
    <dgm:pt modelId="{E7B29C55-B562-D74E-A4FF-453D8D6F49D3}" type="pres">
      <dgm:prSet presAssocID="{2D49B688-9604-AF45-B208-66946304329C}" presName="linear" presStyleCnt="0">
        <dgm:presLayoutVars>
          <dgm:animLvl val="lvl"/>
          <dgm:resizeHandles val="exact"/>
        </dgm:presLayoutVars>
      </dgm:prSet>
      <dgm:spPr/>
    </dgm:pt>
    <dgm:pt modelId="{94BEA46C-50C8-9447-AAA4-3A38A68DE1B6}" type="pres">
      <dgm:prSet presAssocID="{08485C7D-65E2-CE40-AF30-493A9EA0296B}" presName="parentText" presStyleLbl="node1" presStyleIdx="0" presStyleCnt="2">
        <dgm:presLayoutVars>
          <dgm:chMax val="0"/>
          <dgm:bulletEnabled val="1"/>
        </dgm:presLayoutVars>
      </dgm:prSet>
      <dgm:spPr/>
    </dgm:pt>
    <dgm:pt modelId="{E104A4B6-4BE7-D247-BBE4-7CDFABB81E83}" type="pres">
      <dgm:prSet presAssocID="{08485C7D-65E2-CE40-AF30-493A9EA0296B}" presName="childText" presStyleLbl="revTx" presStyleIdx="0" presStyleCnt="2">
        <dgm:presLayoutVars>
          <dgm:bulletEnabled val="1"/>
        </dgm:presLayoutVars>
      </dgm:prSet>
      <dgm:spPr/>
    </dgm:pt>
    <dgm:pt modelId="{A5C81A26-1708-1B40-A0C9-72EAC28C309F}" type="pres">
      <dgm:prSet presAssocID="{42505F69-B1C8-B247-866B-56DF95B3A6D5}" presName="parentText" presStyleLbl="node1" presStyleIdx="1" presStyleCnt="2">
        <dgm:presLayoutVars>
          <dgm:chMax val="0"/>
          <dgm:bulletEnabled val="1"/>
        </dgm:presLayoutVars>
      </dgm:prSet>
      <dgm:spPr/>
    </dgm:pt>
    <dgm:pt modelId="{19A88A00-EC74-DD49-84EF-86D372D65147}" type="pres">
      <dgm:prSet presAssocID="{42505F69-B1C8-B247-866B-56DF95B3A6D5}" presName="childText" presStyleLbl="revTx" presStyleIdx="1" presStyleCnt="2">
        <dgm:presLayoutVars>
          <dgm:bulletEnabled val="1"/>
        </dgm:presLayoutVars>
      </dgm:prSet>
      <dgm:spPr/>
    </dgm:pt>
  </dgm:ptLst>
  <dgm:cxnLst>
    <dgm:cxn modelId="{41A82100-2321-A94D-86E0-DA401227A73B}" type="presOf" srcId="{C9677D49-A0E5-6846-87C0-03039FF3A571}" destId="{E104A4B6-4BE7-D247-BBE4-7CDFABB81E83}" srcOrd="0" destOrd="5" presId="urn:microsoft.com/office/officeart/2005/8/layout/vList2"/>
    <dgm:cxn modelId="{AFA68506-7C5B-6F4A-A68B-36CC2826153D}" type="presOf" srcId="{2D49B688-9604-AF45-B208-66946304329C}" destId="{E7B29C55-B562-D74E-A4FF-453D8D6F49D3}" srcOrd="0" destOrd="0" presId="urn:microsoft.com/office/officeart/2005/8/layout/vList2"/>
    <dgm:cxn modelId="{A13EDC24-011C-F743-8419-DB41AF274E71}" type="presOf" srcId="{42505F69-B1C8-B247-866B-56DF95B3A6D5}" destId="{A5C81A26-1708-1B40-A0C9-72EAC28C309F}" srcOrd="0" destOrd="0" presId="urn:microsoft.com/office/officeart/2005/8/layout/vList2"/>
    <dgm:cxn modelId="{0B335838-B1A3-B14E-831E-5B7968650DB5}" srcId="{5A74C3F4-4F55-C04F-890C-179EDDA6CB33}" destId="{DF744078-ECE7-F04B-B67D-2D594B7B0306}" srcOrd="3" destOrd="0" parTransId="{7111B606-B8EF-884D-8F8A-BF0ADB136E79}" sibTransId="{2BEA7911-8D77-DA49-91FF-0160BFA3BC00}"/>
    <dgm:cxn modelId="{33288538-0885-3247-AD48-D480174C88C0}" srcId="{2D49B688-9604-AF45-B208-66946304329C}" destId="{08485C7D-65E2-CE40-AF30-493A9EA0296B}" srcOrd="0" destOrd="0" parTransId="{0DEDD91A-1462-804A-A5B7-6233CC6B5A20}" sibTransId="{65A67DB3-CB85-E443-BA02-2D6216470C55}"/>
    <dgm:cxn modelId="{0DC37843-A248-6647-BC2D-15C7F489B574}" type="presOf" srcId="{AAAA50B2-F6C8-E348-8909-D5722C3AB457}" destId="{E104A4B6-4BE7-D247-BBE4-7CDFABB81E83}" srcOrd="0" destOrd="2" presId="urn:microsoft.com/office/officeart/2005/8/layout/vList2"/>
    <dgm:cxn modelId="{82C8E846-4FEA-7A4C-A38F-17DFDADBC3BA}" srcId="{5A74C3F4-4F55-C04F-890C-179EDDA6CB33}" destId="{C72AF601-37C0-1C44-90E8-8C514320A504}" srcOrd="2" destOrd="0" parTransId="{32A45D03-F7EA-FF41-B12F-45F17192BF27}" sibTransId="{8789E1E4-C22B-C941-94BC-744E01879750}"/>
    <dgm:cxn modelId="{1DD43D55-C9F5-0F43-895A-3F0C5E6D1ED3}" srcId="{5A74C3F4-4F55-C04F-890C-179EDDA6CB33}" destId="{99247511-B2B5-3245-9C38-0441B7396E54}" srcOrd="0" destOrd="0" parTransId="{379BC14A-71A4-464C-BF97-FD2B8A2C8035}" sibTransId="{DE169462-2D40-F34C-AB95-6D80893A67EE}"/>
    <dgm:cxn modelId="{ACC39978-C28A-0440-BD7A-27F9226B7913}" srcId="{08485C7D-65E2-CE40-AF30-493A9EA0296B}" destId="{5A74C3F4-4F55-C04F-890C-179EDDA6CB33}" srcOrd="0" destOrd="0" parTransId="{91CD9CD0-F75D-7E4E-83E8-88755A4D21AF}" sibTransId="{7A36A34C-F806-3244-A43A-2622FD5BC51B}"/>
    <dgm:cxn modelId="{6EE71880-176D-2E49-9B46-DBADEDC70386}" srcId="{2D49B688-9604-AF45-B208-66946304329C}" destId="{42505F69-B1C8-B247-866B-56DF95B3A6D5}" srcOrd="1" destOrd="0" parTransId="{D329C7F3-6044-5D49-BD74-4DB2EF66AC0C}" sibTransId="{8414845A-9564-DD49-AD75-DBD05146D8D6}"/>
    <dgm:cxn modelId="{D2122D98-49D2-3048-90E0-405915FDD809}" type="presOf" srcId="{5A74C3F4-4F55-C04F-890C-179EDDA6CB33}" destId="{E104A4B6-4BE7-D247-BBE4-7CDFABB81E83}" srcOrd="0" destOrd="0" presId="urn:microsoft.com/office/officeart/2005/8/layout/vList2"/>
    <dgm:cxn modelId="{A57713A6-03A4-8041-A5AA-746EDACEE743}" type="presOf" srcId="{C72AF601-37C0-1C44-90E8-8C514320A504}" destId="{E104A4B6-4BE7-D247-BBE4-7CDFABB81E83}" srcOrd="0" destOrd="3" presId="urn:microsoft.com/office/officeart/2005/8/layout/vList2"/>
    <dgm:cxn modelId="{B1FE9CB7-391A-C448-9308-08F71543E106}" type="presOf" srcId="{08485C7D-65E2-CE40-AF30-493A9EA0296B}" destId="{94BEA46C-50C8-9447-AAA4-3A38A68DE1B6}" srcOrd="0" destOrd="0" presId="urn:microsoft.com/office/officeart/2005/8/layout/vList2"/>
    <dgm:cxn modelId="{ED5241C2-C85C-2043-875D-9DC40C6D8D80}" type="presOf" srcId="{EBCCD2FD-6395-A748-A8BA-E365D5E7461C}" destId="{19A88A00-EC74-DD49-84EF-86D372D65147}" srcOrd="0" destOrd="0" presId="urn:microsoft.com/office/officeart/2005/8/layout/vList2"/>
    <dgm:cxn modelId="{8F0DFACD-08A7-064F-809F-B7A517D35C0B}" type="presOf" srcId="{DF744078-ECE7-F04B-B67D-2D594B7B0306}" destId="{E104A4B6-4BE7-D247-BBE4-7CDFABB81E83}" srcOrd="0" destOrd="4" presId="urn:microsoft.com/office/officeart/2005/8/layout/vList2"/>
    <dgm:cxn modelId="{3F7A8ED3-40E9-A44B-910B-8B5246CEF49C}" type="presOf" srcId="{99247511-B2B5-3245-9C38-0441B7396E54}" destId="{E104A4B6-4BE7-D247-BBE4-7CDFABB81E83}" srcOrd="0" destOrd="1" presId="urn:microsoft.com/office/officeart/2005/8/layout/vList2"/>
    <dgm:cxn modelId="{86E8FFDF-90B5-4546-B24D-F9900087B979}" srcId="{42505F69-B1C8-B247-866B-56DF95B3A6D5}" destId="{EBCCD2FD-6395-A748-A8BA-E365D5E7461C}" srcOrd="0" destOrd="0" parTransId="{77AF46EF-2A1D-9243-BAE5-1006263149B2}" sibTransId="{70FA30FF-5020-CC4F-B491-FDEA0D29210F}"/>
    <dgm:cxn modelId="{1C0522E9-0E6F-6646-9C41-DBABF1326644}" srcId="{08485C7D-65E2-CE40-AF30-493A9EA0296B}" destId="{C9677D49-A0E5-6846-87C0-03039FF3A571}" srcOrd="1" destOrd="0" parTransId="{60E611C8-BC5D-6E4E-91A7-00DC32C68BED}" sibTransId="{1BBC570D-F57D-4C45-BDB6-98B68D0D9006}"/>
    <dgm:cxn modelId="{A263E3F4-7DD0-0249-AC95-CD4541C35931}" srcId="{5A74C3F4-4F55-C04F-890C-179EDDA6CB33}" destId="{AAAA50B2-F6C8-E348-8909-D5722C3AB457}" srcOrd="1" destOrd="0" parTransId="{8E984810-9CDF-2C42-AE8A-8E1428B391AE}" sibTransId="{EDFAC8B7-FDD0-2249-B871-C2FA8EEE1953}"/>
    <dgm:cxn modelId="{04C2CC9E-506E-284C-8585-D5D742CB120E}" type="presParOf" srcId="{E7B29C55-B562-D74E-A4FF-453D8D6F49D3}" destId="{94BEA46C-50C8-9447-AAA4-3A38A68DE1B6}" srcOrd="0" destOrd="0" presId="urn:microsoft.com/office/officeart/2005/8/layout/vList2"/>
    <dgm:cxn modelId="{54A04168-F891-8B4B-AB2E-69F275FE5C2F}" type="presParOf" srcId="{E7B29C55-B562-D74E-A4FF-453D8D6F49D3}" destId="{E104A4B6-4BE7-D247-BBE4-7CDFABB81E83}" srcOrd="1" destOrd="0" presId="urn:microsoft.com/office/officeart/2005/8/layout/vList2"/>
    <dgm:cxn modelId="{D283F2FE-27D2-3F49-8301-617DAA4DA98A}" type="presParOf" srcId="{E7B29C55-B562-D74E-A4FF-453D8D6F49D3}" destId="{A5C81A26-1708-1B40-A0C9-72EAC28C309F}" srcOrd="2" destOrd="0" presId="urn:microsoft.com/office/officeart/2005/8/layout/vList2"/>
    <dgm:cxn modelId="{59DF3240-A3BC-234C-BD1C-DF6416DD7558}" type="presParOf" srcId="{E7B29C55-B562-D74E-A4FF-453D8D6F49D3}" destId="{19A88A00-EC74-DD49-84EF-86D372D6514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CBBA23C4-C106-2044-BDEB-D14688FC524A}" type="doc">
      <dgm:prSet loTypeId="urn:microsoft.com/office/officeart/2005/8/layout/list1" loCatId="" qsTypeId="urn:microsoft.com/office/officeart/2005/8/quickstyle/simple1" qsCatId="simple" csTypeId="urn:microsoft.com/office/officeart/2005/8/colors/accent1_2" csCatId="accent1" phldr="1"/>
      <dgm:spPr/>
      <dgm:t>
        <a:bodyPr/>
        <a:lstStyle/>
        <a:p>
          <a:endParaRPr lang="en-GB"/>
        </a:p>
      </dgm:t>
    </dgm:pt>
    <dgm:pt modelId="{0F4B5092-2D3A-CF41-9D5D-30FEA5B71A9C}">
      <dgm:prSet phldrT="[Text]"/>
      <dgm:spPr/>
      <dgm:t>
        <a:bodyPr/>
        <a:lstStyle/>
        <a:p>
          <a:r>
            <a:rPr lang="en-GB" dirty="0"/>
            <a:t>NoSQL Database introduction</a:t>
          </a:r>
        </a:p>
      </dgm:t>
    </dgm:pt>
    <dgm:pt modelId="{135D46EB-0401-A04A-86DC-24132AF6A390}" type="parTrans" cxnId="{3A8DB860-0E87-A14C-9C94-2A91A5533CB5}">
      <dgm:prSet/>
      <dgm:spPr/>
      <dgm:t>
        <a:bodyPr/>
        <a:lstStyle/>
        <a:p>
          <a:endParaRPr lang="en-GB"/>
        </a:p>
      </dgm:t>
    </dgm:pt>
    <dgm:pt modelId="{36A1046E-620F-A14C-B3D4-A673160545A0}" type="sibTrans" cxnId="{3A8DB860-0E87-A14C-9C94-2A91A5533CB5}">
      <dgm:prSet/>
      <dgm:spPr/>
      <dgm:t>
        <a:bodyPr/>
        <a:lstStyle/>
        <a:p>
          <a:endParaRPr lang="en-GB"/>
        </a:p>
      </dgm:t>
    </dgm:pt>
    <dgm:pt modelId="{B17A65C7-516B-E540-AA48-D234A70F1FB0}">
      <dgm:prSet phldrT="[Text]"/>
      <dgm:spPr/>
      <dgm:t>
        <a:bodyPr/>
        <a:lstStyle/>
        <a:p>
          <a:r>
            <a:rPr lang="en-GB" dirty="0"/>
            <a:t>MongoDB Introduction and CRUD operations  </a:t>
          </a:r>
        </a:p>
      </dgm:t>
    </dgm:pt>
    <dgm:pt modelId="{D8CC8A98-B69A-1045-8B1E-26069023250A}" type="parTrans" cxnId="{67C35A2C-EEC6-7944-B6D1-B4FDE3E88DEE}">
      <dgm:prSet/>
      <dgm:spPr/>
      <dgm:t>
        <a:bodyPr/>
        <a:lstStyle/>
        <a:p>
          <a:endParaRPr lang="en-GB"/>
        </a:p>
      </dgm:t>
    </dgm:pt>
    <dgm:pt modelId="{182A14AA-B219-5644-A38E-AD755745FF33}" type="sibTrans" cxnId="{67C35A2C-EEC6-7944-B6D1-B4FDE3E88DEE}">
      <dgm:prSet/>
      <dgm:spPr/>
      <dgm:t>
        <a:bodyPr/>
        <a:lstStyle/>
        <a:p>
          <a:endParaRPr lang="en-GB"/>
        </a:p>
      </dgm:t>
    </dgm:pt>
    <dgm:pt modelId="{C131BC2D-E94A-4544-9967-9304A3BB64C3}">
      <dgm:prSet phldrT="[Text]"/>
      <dgm:spPr/>
      <dgm:t>
        <a:bodyPr/>
        <a:lstStyle/>
        <a:p>
          <a:r>
            <a:rPr lang="en-GB" dirty="0"/>
            <a:t>Modifying and Indexing Datasets</a:t>
          </a:r>
        </a:p>
      </dgm:t>
    </dgm:pt>
    <dgm:pt modelId="{B1A9CA84-28C8-6741-BDFF-ED3BE90F0018}" type="parTrans" cxnId="{F9C5E1C2-038F-E74B-B105-6E1FC6111A39}">
      <dgm:prSet/>
      <dgm:spPr/>
      <dgm:t>
        <a:bodyPr/>
        <a:lstStyle/>
        <a:p>
          <a:endParaRPr lang="en-GB"/>
        </a:p>
      </dgm:t>
    </dgm:pt>
    <dgm:pt modelId="{C7A5D567-0EA3-C54A-A46A-5AD754A402AA}" type="sibTrans" cxnId="{F9C5E1C2-038F-E74B-B105-6E1FC6111A39}">
      <dgm:prSet/>
      <dgm:spPr/>
      <dgm:t>
        <a:bodyPr/>
        <a:lstStyle/>
        <a:p>
          <a:endParaRPr lang="en-GB"/>
        </a:p>
      </dgm:t>
    </dgm:pt>
    <dgm:pt modelId="{BA7D6B77-5BB7-F744-BD9C-706E461C650C}" type="pres">
      <dgm:prSet presAssocID="{CBBA23C4-C106-2044-BDEB-D14688FC524A}" presName="linear" presStyleCnt="0">
        <dgm:presLayoutVars>
          <dgm:dir/>
          <dgm:animLvl val="lvl"/>
          <dgm:resizeHandles val="exact"/>
        </dgm:presLayoutVars>
      </dgm:prSet>
      <dgm:spPr/>
    </dgm:pt>
    <dgm:pt modelId="{15485D15-71A1-8B43-99AD-D379E87DC284}" type="pres">
      <dgm:prSet presAssocID="{0F4B5092-2D3A-CF41-9D5D-30FEA5B71A9C}" presName="parentLin" presStyleCnt="0"/>
      <dgm:spPr/>
    </dgm:pt>
    <dgm:pt modelId="{19C123B1-6E04-7C42-8972-FF67A084E358}" type="pres">
      <dgm:prSet presAssocID="{0F4B5092-2D3A-CF41-9D5D-30FEA5B71A9C}" presName="parentLeftMargin" presStyleLbl="node1" presStyleIdx="0" presStyleCnt="3"/>
      <dgm:spPr/>
    </dgm:pt>
    <dgm:pt modelId="{FEC247EA-3002-1348-8148-A7B30089A5BA}" type="pres">
      <dgm:prSet presAssocID="{0F4B5092-2D3A-CF41-9D5D-30FEA5B71A9C}" presName="parentText" presStyleLbl="node1" presStyleIdx="0" presStyleCnt="3">
        <dgm:presLayoutVars>
          <dgm:chMax val="0"/>
          <dgm:bulletEnabled val="1"/>
        </dgm:presLayoutVars>
      </dgm:prSet>
      <dgm:spPr/>
    </dgm:pt>
    <dgm:pt modelId="{96557243-163F-D146-B0E6-880E84B64325}" type="pres">
      <dgm:prSet presAssocID="{0F4B5092-2D3A-CF41-9D5D-30FEA5B71A9C}" presName="negativeSpace" presStyleCnt="0"/>
      <dgm:spPr/>
    </dgm:pt>
    <dgm:pt modelId="{494081DC-0D86-F34A-B2E9-3204AFC046D6}" type="pres">
      <dgm:prSet presAssocID="{0F4B5092-2D3A-CF41-9D5D-30FEA5B71A9C}" presName="childText" presStyleLbl="conFgAcc1" presStyleIdx="0" presStyleCnt="3">
        <dgm:presLayoutVars>
          <dgm:bulletEnabled val="1"/>
        </dgm:presLayoutVars>
      </dgm:prSet>
      <dgm:spPr/>
    </dgm:pt>
    <dgm:pt modelId="{4CAAC31A-7863-A245-8267-B14176C0D9D2}" type="pres">
      <dgm:prSet presAssocID="{36A1046E-620F-A14C-B3D4-A673160545A0}" presName="spaceBetweenRectangles" presStyleCnt="0"/>
      <dgm:spPr/>
    </dgm:pt>
    <dgm:pt modelId="{5AFE347F-59DF-D74C-8461-49CD4E5D9420}" type="pres">
      <dgm:prSet presAssocID="{B17A65C7-516B-E540-AA48-D234A70F1FB0}" presName="parentLin" presStyleCnt="0"/>
      <dgm:spPr/>
    </dgm:pt>
    <dgm:pt modelId="{2CA0343D-0000-9640-9464-9B70B0C11120}" type="pres">
      <dgm:prSet presAssocID="{B17A65C7-516B-E540-AA48-D234A70F1FB0}" presName="parentLeftMargin" presStyleLbl="node1" presStyleIdx="0" presStyleCnt="3"/>
      <dgm:spPr/>
    </dgm:pt>
    <dgm:pt modelId="{98A75B5D-2635-2D42-9FB5-22E068AD0F6D}" type="pres">
      <dgm:prSet presAssocID="{B17A65C7-516B-E540-AA48-D234A70F1FB0}" presName="parentText" presStyleLbl="node1" presStyleIdx="1" presStyleCnt="3">
        <dgm:presLayoutVars>
          <dgm:chMax val="0"/>
          <dgm:bulletEnabled val="1"/>
        </dgm:presLayoutVars>
      </dgm:prSet>
      <dgm:spPr/>
    </dgm:pt>
    <dgm:pt modelId="{0AF409E7-22DC-7642-9460-0F57A0D93B3A}" type="pres">
      <dgm:prSet presAssocID="{B17A65C7-516B-E540-AA48-D234A70F1FB0}" presName="negativeSpace" presStyleCnt="0"/>
      <dgm:spPr/>
    </dgm:pt>
    <dgm:pt modelId="{160B3230-20B4-B545-AE66-97097E399A64}" type="pres">
      <dgm:prSet presAssocID="{B17A65C7-516B-E540-AA48-D234A70F1FB0}" presName="childText" presStyleLbl="conFgAcc1" presStyleIdx="1" presStyleCnt="3">
        <dgm:presLayoutVars>
          <dgm:bulletEnabled val="1"/>
        </dgm:presLayoutVars>
      </dgm:prSet>
      <dgm:spPr/>
    </dgm:pt>
    <dgm:pt modelId="{23374AD8-E501-184D-858F-DE2EF2EDB796}" type="pres">
      <dgm:prSet presAssocID="{182A14AA-B219-5644-A38E-AD755745FF33}" presName="spaceBetweenRectangles" presStyleCnt="0"/>
      <dgm:spPr/>
    </dgm:pt>
    <dgm:pt modelId="{1715D52F-B032-AC48-8887-9DAAA806376E}" type="pres">
      <dgm:prSet presAssocID="{C131BC2D-E94A-4544-9967-9304A3BB64C3}" presName="parentLin" presStyleCnt="0"/>
      <dgm:spPr/>
    </dgm:pt>
    <dgm:pt modelId="{26BB3CB4-2A38-1A4B-8EF6-C4F56F7F47B9}" type="pres">
      <dgm:prSet presAssocID="{C131BC2D-E94A-4544-9967-9304A3BB64C3}" presName="parentLeftMargin" presStyleLbl="node1" presStyleIdx="1" presStyleCnt="3"/>
      <dgm:spPr/>
    </dgm:pt>
    <dgm:pt modelId="{AD1DF629-44D9-9044-86D6-31B9FF00D8A0}" type="pres">
      <dgm:prSet presAssocID="{C131BC2D-E94A-4544-9967-9304A3BB64C3}" presName="parentText" presStyleLbl="node1" presStyleIdx="2" presStyleCnt="3">
        <dgm:presLayoutVars>
          <dgm:chMax val="0"/>
          <dgm:bulletEnabled val="1"/>
        </dgm:presLayoutVars>
      </dgm:prSet>
      <dgm:spPr/>
    </dgm:pt>
    <dgm:pt modelId="{5A020EAE-1ED9-C64A-B020-62D2F64F3A9A}" type="pres">
      <dgm:prSet presAssocID="{C131BC2D-E94A-4544-9967-9304A3BB64C3}" presName="negativeSpace" presStyleCnt="0"/>
      <dgm:spPr/>
    </dgm:pt>
    <dgm:pt modelId="{50DF0497-5A00-684A-8B96-74DC6DE8C71B}" type="pres">
      <dgm:prSet presAssocID="{C131BC2D-E94A-4544-9967-9304A3BB64C3}" presName="childText" presStyleLbl="conFgAcc1" presStyleIdx="2" presStyleCnt="3">
        <dgm:presLayoutVars>
          <dgm:bulletEnabled val="1"/>
        </dgm:presLayoutVars>
      </dgm:prSet>
      <dgm:spPr/>
    </dgm:pt>
  </dgm:ptLst>
  <dgm:cxnLst>
    <dgm:cxn modelId="{2C2CC705-62AB-3C48-A7E3-E5D93A5CD86C}" type="presOf" srcId="{CBBA23C4-C106-2044-BDEB-D14688FC524A}" destId="{BA7D6B77-5BB7-F744-BD9C-706E461C650C}" srcOrd="0" destOrd="0" presId="urn:microsoft.com/office/officeart/2005/8/layout/list1"/>
    <dgm:cxn modelId="{F1A7B229-BEF7-7245-8028-50FAA7EB8E43}" type="presOf" srcId="{0F4B5092-2D3A-CF41-9D5D-30FEA5B71A9C}" destId="{FEC247EA-3002-1348-8148-A7B30089A5BA}" srcOrd="1" destOrd="0" presId="urn:microsoft.com/office/officeart/2005/8/layout/list1"/>
    <dgm:cxn modelId="{67C35A2C-EEC6-7944-B6D1-B4FDE3E88DEE}" srcId="{CBBA23C4-C106-2044-BDEB-D14688FC524A}" destId="{B17A65C7-516B-E540-AA48-D234A70F1FB0}" srcOrd="1" destOrd="0" parTransId="{D8CC8A98-B69A-1045-8B1E-26069023250A}" sibTransId="{182A14AA-B219-5644-A38E-AD755745FF33}"/>
    <dgm:cxn modelId="{9E46A55C-D113-7E46-8F8F-8915A72C913F}" type="presOf" srcId="{C131BC2D-E94A-4544-9967-9304A3BB64C3}" destId="{AD1DF629-44D9-9044-86D6-31B9FF00D8A0}" srcOrd="1" destOrd="0" presId="urn:microsoft.com/office/officeart/2005/8/layout/list1"/>
    <dgm:cxn modelId="{3A8DB860-0E87-A14C-9C94-2A91A5533CB5}" srcId="{CBBA23C4-C106-2044-BDEB-D14688FC524A}" destId="{0F4B5092-2D3A-CF41-9D5D-30FEA5B71A9C}" srcOrd="0" destOrd="0" parTransId="{135D46EB-0401-A04A-86DC-24132AF6A390}" sibTransId="{36A1046E-620F-A14C-B3D4-A673160545A0}"/>
    <dgm:cxn modelId="{0713AB72-B8B7-9F40-967E-A33885866E49}" type="presOf" srcId="{C131BC2D-E94A-4544-9967-9304A3BB64C3}" destId="{26BB3CB4-2A38-1A4B-8EF6-C4F56F7F47B9}" srcOrd="0" destOrd="0" presId="urn:microsoft.com/office/officeart/2005/8/layout/list1"/>
    <dgm:cxn modelId="{AB483A82-6716-584B-9326-27219C4AD7DD}" type="presOf" srcId="{0F4B5092-2D3A-CF41-9D5D-30FEA5B71A9C}" destId="{19C123B1-6E04-7C42-8972-FF67A084E358}" srcOrd="0" destOrd="0" presId="urn:microsoft.com/office/officeart/2005/8/layout/list1"/>
    <dgm:cxn modelId="{4F27B2B2-250D-EB46-934A-50B13E72CA28}" type="presOf" srcId="{B17A65C7-516B-E540-AA48-D234A70F1FB0}" destId="{98A75B5D-2635-2D42-9FB5-22E068AD0F6D}" srcOrd="1" destOrd="0" presId="urn:microsoft.com/office/officeart/2005/8/layout/list1"/>
    <dgm:cxn modelId="{F9C5E1C2-038F-E74B-B105-6E1FC6111A39}" srcId="{CBBA23C4-C106-2044-BDEB-D14688FC524A}" destId="{C131BC2D-E94A-4544-9967-9304A3BB64C3}" srcOrd="2" destOrd="0" parTransId="{B1A9CA84-28C8-6741-BDFF-ED3BE90F0018}" sibTransId="{C7A5D567-0EA3-C54A-A46A-5AD754A402AA}"/>
    <dgm:cxn modelId="{0DE43AF8-E21D-704F-9DA6-5DD379A3BF8D}" type="presOf" srcId="{B17A65C7-516B-E540-AA48-D234A70F1FB0}" destId="{2CA0343D-0000-9640-9464-9B70B0C11120}" srcOrd="0" destOrd="0" presId="urn:microsoft.com/office/officeart/2005/8/layout/list1"/>
    <dgm:cxn modelId="{9A738DF9-B5B3-3D45-ABD5-9230257A580D}" type="presParOf" srcId="{BA7D6B77-5BB7-F744-BD9C-706E461C650C}" destId="{15485D15-71A1-8B43-99AD-D379E87DC284}" srcOrd="0" destOrd="0" presId="urn:microsoft.com/office/officeart/2005/8/layout/list1"/>
    <dgm:cxn modelId="{BC827527-BAA6-B848-A39A-BDF4A54EE940}" type="presParOf" srcId="{15485D15-71A1-8B43-99AD-D379E87DC284}" destId="{19C123B1-6E04-7C42-8972-FF67A084E358}" srcOrd="0" destOrd="0" presId="urn:microsoft.com/office/officeart/2005/8/layout/list1"/>
    <dgm:cxn modelId="{86BB9523-E760-B647-BB3A-ACAF105A6DA5}" type="presParOf" srcId="{15485D15-71A1-8B43-99AD-D379E87DC284}" destId="{FEC247EA-3002-1348-8148-A7B30089A5BA}" srcOrd="1" destOrd="0" presId="urn:microsoft.com/office/officeart/2005/8/layout/list1"/>
    <dgm:cxn modelId="{7F8B56E4-9C88-CF42-92E1-AE6558D42C3A}" type="presParOf" srcId="{BA7D6B77-5BB7-F744-BD9C-706E461C650C}" destId="{96557243-163F-D146-B0E6-880E84B64325}" srcOrd="1" destOrd="0" presId="urn:microsoft.com/office/officeart/2005/8/layout/list1"/>
    <dgm:cxn modelId="{E368E71E-01AF-C04F-9704-97C2911F3A63}" type="presParOf" srcId="{BA7D6B77-5BB7-F744-BD9C-706E461C650C}" destId="{494081DC-0D86-F34A-B2E9-3204AFC046D6}" srcOrd="2" destOrd="0" presId="urn:microsoft.com/office/officeart/2005/8/layout/list1"/>
    <dgm:cxn modelId="{C6EFD185-F509-6E4D-A631-3314241477F1}" type="presParOf" srcId="{BA7D6B77-5BB7-F744-BD9C-706E461C650C}" destId="{4CAAC31A-7863-A245-8267-B14176C0D9D2}" srcOrd="3" destOrd="0" presId="urn:microsoft.com/office/officeart/2005/8/layout/list1"/>
    <dgm:cxn modelId="{7367B74A-9C1E-3A43-9CC2-2292C1B37C88}" type="presParOf" srcId="{BA7D6B77-5BB7-F744-BD9C-706E461C650C}" destId="{5AFE347F-59DF-D74C-8461-49CD4E5D9420}" srcOrd="4" destOrd="0" presId="urn:microsoft.com/office/officeart/2005/8/layout/list1"/>
    <dgm:cxn modelId="{DC52D891-7585-E642-9839-7CCA979A95A0}" type="presParOf" srcId="{5AFE347F-59DF-D74C-8461-49CD4E5D9420}" destId="{2CA0343D-0000-9640-9464-9B70B0C11120}" srcOrd="0" destOrd="0" presId="urn:microsoft.com/office/officeart/2005/8/layout/list1"/>
    <dgm:cxn modelId="{D2F72546-5A94-CC4D-9585-7ADAF52502AF}" type="presParOf" srcId="{5AFE347F-59DF-D74C-8461-49CD4E5D9420}" destId="{98A75B5D-2635-2D42-9FB5-22E068AD0F6D}" srcOrd="1" destOrd="0" presId="urn:microsoft.com/office/officeart/2005/8/layout/list1"/>
    <dgm:cxn modelId="{FA576DE5-889D-C543-901C-261A99CB0621}" type="presParOf" srcId="{BA7D6B77-5BB7-F744-BD9C-706E461C650C}" destId="{0AF409E7-22DC-7642-9460-0F57A0D93B3A}" srcOrd="5" destOrd="0" presId="urn:microsoft.com/office/officeart/2005/8/layout/list1"/>
    <dgm:cxn modelId="{8C7E47FF-59AF-144C-B4A9-B86349E3CC18}" type="presParOf" srcId="{BA7D6B77-5BB7-F744-BD9C-706E461C650C}" destId="{160B3230-20B4-B545-AE66-97097E399A64}" srcOrd="6" destOrd="0" presId="urn:microsoft.com/office/officeart/2005/8/layout/list1"/>
    <dgm:cxn modelId="{193AD6E5-B75B-1E40-8ED2-4FF1E957D614}" type="presParOf" srcId="{BA7D6B77-5BB7-F744-BD9C-706E461C650C}" destId="{23374AD8-E501-184D-858F-DE2EF2EDB796}" srcOrd="7" destOrd="0" presId="urn:microsoft.com/office/officeart/2005/8/layout/list1"/>
    <dgm:cxn modelId="{244041E3-EF9D-4840-AC02-EBCC41AFBDF7}" type="presParOf" srcId="{BA7D6B77-5BB7-F744-BD9C-706E461C650C}" destId="{1715D52F-B032-AC48-8887-9DAAA806376E}" srcOrd="8" destOrd="0" presId="urn:microsoft.com/office/officeart/2005/8/layout/list1"/>
    <dgm:cxn modelId="{D4DA24CB-1C5D-6543-9769-9FC83F0E4D6C}" type="presParOf" srcId="{1715D52F-B032-AC48-8887-9DAAA806376E}" destId="{26BB3CB4-2A38-1A4B-8EF6-C4F56F7F47B9}" srcOrd="0" destOrd="0" presId="urn:microsoft.com/office/officeart/2005/8/layout/list1"/>
    <dgm:cxn modelId="{5D8FF522-5B37-554F-ABF3-CBECABEE4423}" type="presParOf" srcId="{1715D52F-B032-AC48-8887-9DAAA806376E}" destId="{AD1DF629-44D9-9044-86D6-31B9FF00D8A0}" srcOrd="1" destOrd="0" presId="urn:microsoft.com/office/officeart/2005/8/layout/list1"/>
    <dgm:cxn modelId="{F4A16F91-F246-C543-B14B-D6231D468BBB}" type="presParOf" srcId="{BA7D6B77-5BB7-F744-BD9C-706E461C650C}" destId="{5A020EAE-1ED9-C64A-B020-62D2F64F3A9A}" srcOrd="9" destOrd="0" presId="urn:microsoft.com/office/officeart/2005/8/layout/list1"/>
    <dgm:cxn modelId="{16BF9B03-DC79-394E-A585-8BA708F82008}" type="presParOf" srcId="{BA7D6B77-5BB7-F744-BD9C-706E461C650C}" destId="{50DF0497-5A00-684A-8B96-74DC6DE8C71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D49B688-9604-AF45-B208-6694630432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08485C7D-65E2-CE40-AF30-493A9EA0296B}">
      <dgm:prSet/>
      <dgm:spPr/>
      <dgm:t>
        <a:bodyPr/>
        <a:lstStyle/>
        <a:p>
          <a:pPr algn="just"/>
          <a:r>
            <a:rPr lang="en-GB" dirty="0">
              <a:latin typeface="Times New Roman" panose="02020603050405020304" pitchFamily="18" charset="0"/>
              <a:cs typeface="Times New Roman" panose="02020603050405020304" pitchFamily="18" charset="0"/>
            </a:rPr>
            <a:t>Narrow focus –</a:t>
          </a:r>
          <a:endParaRPr lang="en-IN" dirty="0">
            <a:latin typeface="Times New Roman" panose="02020603050405020304" pitchFamily="18" charset="0"/>
            <a:cs typeface="Times New Roman" panose="02020603050405020304" pitchFamily="18" charset="0"/>
          </a:endParaRPr>
        </a:p>
      </dgm:t>
    </dgm:pt>
    <dgm:pt modelId="{0DEDD91A-1462-804A-A5B7-6233CC6B5A20}" type="parTrans" cxnId="{33288538-0885-3247-AD48-D480174C88C0}">
      <dgm:prSet/>
      <dgm:spPr/>
      <dgm:t>
        <a:bodyPr/>
        <a:lstStyle/>
        <a:p>
          <a:endParaRPr lang="en-GB"/>
        </a:p>
      </dgm:t>
    </dgm:pt>
    <dgm:pt modelId="{65A67DB3-CB85-E443-BA02-2D6216470C55}" type="sibTrans" cxnId="{33288538-0885-3247-AD48-D480174C88C0}">
      <dgm:prSet/>
      <dgm:spPr/>
      <dgm:t>
        <a:bodyPr/>
        <a:lstStyle/>
        <a:p>
          <a:endParaRPr lang="en-GB"/>
        </a:p>
      </dgm:t>
    </dgm:pt>
    <dgm:pt modelId="{B33081E8-1BDC-1A45-BC7C-F33616DE8BA2}">
      <dgm:prSet/>
      <dgm:spPr/>
      <dgm:t>
        <a:bodyPr/>
        <a:lstStyle/>
        <a:p>
          <a:pPr algn="just"/>
          <a:r>
            <a:rPr lang="en-GB" dirty="0">
              <a:latin typeface="Times New Roman" panose="02020603050405020304" pitchFamily="18" charset="0"/>
              <a:cs typeface="Times New Roman" panose="02020603050405020304" pitchFamily="18" charset="0"/>
            </a:rPr>
            <a:t>NoSQL databases have a very narrow focus as it is mainly designed for storage, but it provides very little functionality. Relational databases are a better choice in the field of Transaction Management than NoSQL.</a:t>
          </a:r>
          <a:endParaRPr lang="en-IN" dirty="0">
            <a:latin typeface="Times New Roman" panose="02020603050405020304" pitchFamily="18" charset="0"/>
            <a:cs typeface="Times New Roman" panose="02020603050405020304" pitchFamily="18" charset="0"/>
          </a:endParaRPr>
        </a:p>
      </dgm:t>
    </dgm:pt>
    <dgm:pt modelId="{48A6B739-E798-5540-BDB7-62E2C75B6841}" type="parTrans" cxnId="{0D7755E5-64ED-2D43-A436-F5DD3AC317B4}">
      <dgm:prSet/>
      <dgm:spPr/>
      <dgm:t>
        <a:bodyPr/>
        <a:lstStyle/>
        <a:p>
          <a:endParaRPr lang="en-GB"/>
        </a:p>
      </dgm:t>
    </dgm:pt>
    <dgm:pt modelId="{FC2A7A32-0D66-1F41-90EC-1E9C737153F7}" type="sibTrans" cxnId="{0D7755E5-64ED-2D43-A436-F5DD3AC317B4}">
      <dgm:prSet/>
      <dgm:spPr/>
      <dgm:t>
        <a:bodyPr/>
        <a:lstStyle/>
        <a:p>
          <a:endParaRPr lang="en-GB"/>
        </a:p>
      </dgm:t>
    </dgm:pt>
    <dgm:pt modelId="{EFE142A1-0904-A649-8635-D37CE63DCBEA}">
      <dgm:prSet/>
      <dgm:spPr/>
      <dgm:t>
        <a:bodyPr/>
        <a:lstStyle/>
        <a:p>
          <a:pPr algn="just"/>
          <a:r>
            <a:rPr lang="en-GB" dirty="0">
              <a:latin typeface="Times New Roman" panose="02020603050405020304" pitchFamily="18" charset="0"/>
              <a:cs typeface="Times New Roman" panose="02020603050405020304" pitchFamily="18" charset="0"/>
            </a:rPr>
            <a:t>Open-source – </a:t>
          </a:r>
          <a:endParaRPr lang="en-IN" dirty="0">
            <a:latin typeface="Times New Roman" panose="02020603050405020304" pitchFamily="18" charset="0"/>
            <a:cs typeface="Times New Roman" panose="02020603050405020304" pitchFamily="18" charset="0"/>
          </a:endParaRPr>
        </a:p>
      </dgm:t>
    </dgm:pt>
    <dgm:pt modelId="{A278CE6B-F16C-A146-955E-0BFBA6703A9A}" type="parTrans" cxnId="{77DC52BB-4BF8-C34F-A763-E93E3CE73E4F}">
      <dgm:prSet/>
      <dgm:spPr/>
      <dgm:t>
        <a:bodyPr/>
        <a:lstStyle/>
        <a:p>
          <a:endParaRPr lang="en-GB"/>
        </a:p>
      </dgm:t>
    </dgm:pt>
    <dgm:pt modelId="{A52FE0B7-C559-AA4D-8488-38AB38890374}" type="sibTrans" cxnId="{77DC52BB-4BF8-C34F-A763-E93E3CE73E4F}">
      <dgm:prSet/>
      <dgm:spPr/>
      <dgm:t>
        <a:bodyPr/>
        <a:lstStyle/>
        <a:p>
          <a:endParaRPr lang="en-GB"/>
        </a:p>
      </dgm:t>
    </dgm:pt>
    <dgm:pt modelId="{F8677BD4-9A18-8D45-B4D4-4F5FE160215E}">
      <dgm:prSet/>
      <dgm:spPr/>
      <dgm:t>
        <a:bodyPr/>
        <a:lstStyle/>
        <a:p>
          <a:pPr algn="just"/>
          <a:r>
            <a:rPr lang="en-GB" dirty="0">
              <a:latin typeface="Times New Roman" panose="02020603050405020304" pitchFamily="18" charset="0"/>
              <a:cs typeface="Times New Roman" panose="02020603050405020304" pitchFamily="18" charset="0"/>
            </a:rPr>
            <a:t>NoSQL is open-source database. There is no reliable standard for NoSQL yet. In other words, two database systems are likely to be unequal.</a:t>
          </a:r>
          <a:endParaRPr lang="en-IN" dirty="0">
            <a:latin typeface="Times New Roman" panose="02020603050405020304" pitchFamily="18" charset="0"/>
            <a:cs typeface="Times New Roman" panose="02020603050405020304" pitchFamily="18" charset="0"/>
          </a:endParaRPr>
        </a:p>
      </dgm:t>
    </dgm:pt>
    <dgm:pt modelId="{6EBBAC48-F759-A642-8922-6D003E0242EA}" type="parTrans" cxnId="{10D28094-2CEF-D544-9C25-CB98E5FCD692}">
      <dgm:prSet/>
      <dgm:spPr/>
      <dgm:t>
        <a:bodyPr/>
        <a:lstStyle/>
        <a:p>
          <a:endParaRPr lang="en-GB"/>
        </a:p>
      </dgm:t>
    </dgm:pt>
    <dgm:pt modelId="{7BEACECD-2E3B-1544-8F25-D4EDAE5C8A30}" type="sibTrans" cxnId="{10D28094-2CEF-D544-9C25-CB98E5FCD692}">
      <dgm:prSet/>
      <dgm:spPr/>
      <dgm:t>
        <a:bodyPr/>
        <a:lstStyle/>
        <a:p>
          <a:endParaRPr lang="en-GB"/>
        </a:p>
      </dgm:t>
    </dgm:pt>
    <dgm:pt modelId="{DCDC51FA-7721-F742-BD5C-C60025065745}">
      <dgm:prSet/>
      <dgm:spPr/>
      <dgm:t>
        <a:bodyPr/>
        <a:lstStyle/>
        <a:p>
          <a:pPr algn="just"/>
          <a:r>
            <a:rPr lang="en-GB" dirty="0">
              <a:latin typeface="Times New Roman" panose="02020603050405020304" pitchFamily="18" charset="0"/>
              <a:cs typeface="Times New Roman" panose="02020603050405020304" pitchFamily="18" charset="0"/>
            </a:rPr>
            <a:t>Management challenge – </a:t>
          </a:r>
          <a:endParaRPr lang="en-IN" dirty="0">
            <a:latin typeface="Times New Roman" panose="02020603050405020304" pitchFamily="18" charset="0"/>
            <a:cs typeface="Times New Roman" panose="02020603050405020304" pitchFamily="18" charset="0"/>
          </a:endParaRPr>
        </a:p>
      </dgm:t>
    </dgm:pt>
    <dgm:pt modelId="{6211939F-F246-2C43-9AC0-3BEB57399D6D}" type="parTrans" cxnId="{E85CE6C4-08D0-6947-B45C-F4028BAC9BDE}">
      <dgm:prSet/>
      <dgm:spPr/>
      <dgm:t>
        <a:bodyPr/>
        <a:lstStyle/>
        <a:p>
          <a:endParaRPr lang="en-GB"/>
        </a:p>
      </dgm:t>
    </dgm:pt>
    <dgm:pt modelId="{77F9924B-F3E1-F546-9B4A-8D52370E061F}" type="sibTrans" cxnId="{E85CE6C4-08D0-6947-B45C-F4028BAC9BDE}">
      <dgm:prSet/>
      <dgm:spPr/>
      <dgm:t>
        <a:bodyPr/>
        <a:lstStyle/>
        <a:p>
          <a:endParaRPr lang="en-GB"/>
        </a:p>
      </dgm:t>
    </dgm:pt>
    <dgm:pt modelId="{34441DAE-5AF0-FA4B-AE88-E0ABF4ADCDE4}">
      <dgm:prSet/>
      <dgm:spPr/>
      <dgm:t>
        <a:bodyPr/>
        <a:lstStyle/>
        <a:p>
          <a:pPr algn="just"/>
          <a:r>
            <a:rPr lang="en-GB" dirty="0">
              <a:latin typeface="Times New Roman" panose="02020603050405020304" pitchFamily="18" charset="0"/>
              <a:cs typeface="Times New Roman" panose="02020603050405020304" pitchFamily="18" charset="0"/>
            </a:rPr>
            <a:t>The purpose of big data tools is to make the management of a large amount of data as simple as possible. But it is not so easy. Data management in NoSQL is much more complex than in a relational database. </a:t>
          </a:r>
        </a:p>
      </dgm:t>
    </dgm:pt>
    <dgm:pt modelId="{A874888F-61B1-B24F-A6F3-FEABC1FBEAFD}" type="parTrans" cxnId="{89E642B1-F793-DE4E-8A51-FEDA2E7BBD76}">
      <dgm:prSet/>
      <dgm:spPr/>
      <dgm:t>
        <a:bodyPr/>
        <a:lstStyle/>
        <a:p>
          <a:endParaRPr lang="en-GB"/>
        </a:p>
      </dgm:t>
    </dgm:pt>
    <dgm:pt modelId="{6BAA8105-96AD-FF46-9DC8-68FB05452F87}" type="sibTrans" cxnId="{89E642B1-F793-DE4E-8A51-FEDA2E7BBD76}">
      <dgm:prSet/>
      <dgm:spPr/>
      <dgm:t>
        <a:bodyPr/>
        <a:lstStyle/>
        <a:p>
          <a:endParaRPr lang="en-GB"/>
        </a:p>
      </dgm:t>
    </dgm:pt>
    <dgm:pt modelId="{1E468F26-6CFF-3E49-B5BA-ECD2AEB60B5D}">
      <dgm:prSet/>
      <dgm:spPr/>
      <dgm:t>
        <a:bodyPr/>
        <a:lstStyle/>
        <a:p>
          <a:pPr algn="just"/>
          <a:r>
            <a:rPr lang="en-GB" dirty="0">
              <a:latin typeface="Times New Roman" panose="02020603050405020304" pitchFamily="18" charset="0"/>
              <a:cs typeface="Times New Roman" panose="02020603050405020304" pitchFamily="18" charset="0"/>
            </a:rPr>
            <a:t>NoSQL has a reputation for being challenging to install and even more hectic to manage on a daily basis.</a:t>
          </a:r>
        </a:p>
      </dgm:t>
    </dgm:pt>
    <dgm:pt modelId="{2057F3ED-7EFE-8045-BDA8-E97718C9248A}" type="parTrans" cxnId="{B49E0633-B97C-F044-9347-CDEDD39051B5}">
      <dgm:prSet/>
      <dgm:spPr/>
      <dgm:t>
        <a:bodyPr/>
        <a:lstStyle/>
        <a:p>
          <a:endParaRPr lang="en-GB"/>
        </a:p>
      </dgm:t>
    </dgm:pt>
    <dgm:pt modelId="{E9001E7B-4623-8745-970C-D88690063EC6}" type="sibTrans" cxnId="{B49E0633-B97C-F044-9347-CDEDD39051B5}">
      <dgm:prSet/>
      <dgm:spPr/>
      <dgm:t>
        <a:bodyPr/>
        <a:lstStyle/>
        <a:p>
          <a:endParaRPr lang="en-GB"/>
        </a:p>
      </dgm:t>
    </dgm:pt>
    <dgm:pt modelId="{E7B29C55-B562-D74E-A4FF-453D8D6F49D3}" type="pres">
      <dgm:prSet presAssocID="{2D49B688-9604-AF45-B208-66946304329C}" presName="linear" presStyleCnt="0">
        <dgm:presLayoutVars>
          <dgm:animLvl val="lvl"/>
          <dgm:resizeHandles val="exact"/>
        </dgm:presLayoutVars>
      </dgm:prSet>
      <dgm:spPr/>
    </dgm:pt>
    <dgm:pt modelId="{94BEA46C-50C8-9447-AAA4-3A38A68DE1B6}" type="pres">
      <dgm:prSet presAssocID="{08485C7D-65E2-CE40-AF30-493A9EA0296B}" presName="parentText" presStyleLbl="node1" presStyleIdx="0" presStyleCnt="3">
        <dgm:presLayoutVars>
          <dgm:chMax val="0"/>
          <dgm:bulletEnabled val="1"/>
        </dgm:presLayoutVars>
      </dgm:prSet>
      <dgm:spPr/>
    </dgm:pt>
    <dgm:pt modelId="{C9B4559B-F16C-E442-9596-6188A042C8E2}" type="pres">
      <dgm:prSet presAssocID="{08485C7D-65E2-CE40-AF30-493A9EA0296B}" presName="childText" presStyleLbl="revTx" presStyleIdx="0" presStyleCnt="3">
        <dgm:presLayoutVars>
          <dgm:bulletEnabled val="1"/>
        </dgm:presLayoutVars>
      </dgm:prSet>
      <dgm:spPr/>
    </dgm:pt>
    <dgm:pt modelId="{B37B9A8D-C68E-A445-BB1D-8DD524D177AA}" type="pres">
      <dgm:prSet presAssocID="{EFE142A1-0904-A649-8635-D37CE63DCBEA}" presName="parentText" presStyleLbl="node1" presStyleIdx="1" presStyleCnt="3">
        <dgm:presLayoutVars>
          <dgm:chMax val="0"/>
          <dgm:bulletEnabled val="1"/>
        </dgm:presLayoutVars>
      </dgm:prSet>
      <dgm:spPr/>
    </dgm:pt>
    <dgm:pt modelId="{901D28FC-D996-8048-AB35-B599A509E881}" type="pres">
      <dgm:prSet presAssocID="{EFE142A1-0904-A649-8635-D37CE63DCBEA}" presName="childText" presStyleLbl="revTx" presStyleIdx="1" presStyleCnt="3">
        <dgm:presLayoutVars>
          <dgm:bulletEnabled val="1"/>
        </dgm:presLayoutVars>
      </dgm:prSet>
      <dgm:spPr/>
    </dgm:pt>
    <dgm:pt modelId="{6499577E-742C-524C-ACF4-FEF49104523F}" type="pres">
      <dgm:prSet presAssocID="{DCDC51FA-7721-F742-BD5C-C60025065745}" presName="parentText" presStyleLbl="node1" presStyleIdx="2" presStyleCnt="3">
        <dgm:presLayoutVars>
          <dgm:chMax val="0"/>
          <dgm:bulletEnabled val="1"/>
        </dgm:presLayoutVars>
      </dgm:prSet>
      <dgm:spPr/>
    </dgm:pt>
    <dgm:pt modelId="{38D4C4B6-7966-7143-ABCE-22C96DF15C39}" type="pres">
      <dgm:prSet presAssocID="{DCDC51FA-7721-F742-BD5C-C60025065745}" presName="childText" presStyleLbl="revTx" presStyleIdx="2" presStyleCnt="3">
        <dgm:presLayoutVars>
          <dgm:bulletEnabled val="1"/>
        </dgm:presLayoutVars>
      </dgm:prSet>
      <dgm:spPr/>
    </dgm:pt>
  </dgm:ptLst>
  <dgm:cxnLst>
    <dgm:cxn modelId="{AFA68506-7C5B-6F4A-A68B-36CC2826153D}" type="presOf" srcId="{2D49B688-9604-AF45-B208-66946304329C}" destId="{E7B29C55-B562-D74E-A4FF-453D8D6F49D3}" srcOrd="0" destOrd="0" presId="urn:microsoft.com/office/officeart/2005/8/layout/vList2"/>
    <dgm:cxn modelId="{B49E0633-B97C-F044-9347-CDEDD39051B5}" srcId="{DCDC51FA-7721-F742-BD5C-C60025065745}" destId="{1E468F26-6CFF-3E49-B5BA-ECD2AEB60B5D}" srcOrd="1" destOrd="0" parTransId="{2057F3ED-7EFE-8045-BDA8-E97718C9248A}" sibTransId="{E9001E7B-4623-8745-970C-D88690063EC6}"/>
    <dgm:cxn modelId="{33288538-0885-3247-AD48-D480174C88C0}" srcId="{2D49B688-9604-AF45-B208-66946304329C}" destId="{08485C7D-65E2-CE40-AF30-493A9EA0296B}" srcOrd="0" destOrd="0" parTransId="{0DEDD91A-1462-804A-A5B7-6233CC6B5A20}" sibTransId="{65A67DB3-CB85-E443-BA02-2D6216470C55}"/>
    <dgm:cxn modelId="{205B3F65-6B80-1547-A719-922E0DCE5C3F}" type="presOf" srcId="{B33081E8-1BDC-1A45-BC7C-F33616DE8BA2}" destId="{C9B4559B-F16C-E442-9596-6188A042C8E2}" srcOrd="0" destOrd="0" presId="urn:microsoft.com/office/officeart/2005/8/layout/vList2"/>
    <dgm:cxn modelId="{29023A46-E8E1-EA40-9096-890FD8C3FAC0}" type="presOf" srcId="{DCDC51FA-7721-F742-BD5C-C60025065745}" destId="{6499577E-742C-524C-ACF4-FEF49104523F}" srcOrd="0" destOrd="0" presId="urn:microsoft.com/office/officeart/2005/8/layout/vList2"/>
    <dgm:cxn modelId="{10D28094-2CEF-D544-9C25-CB98E5FCD692}" srcId="{EFE142A1-0904-A649-8635-D37CE63DCBEA}" destId="{F8677BD4-9A18-8D45-B4D4-4F5FE160215E}" srcOrd="0" destOrd="0" parTransId="{6EBBAC48-F759-A642-8922-6D003E0242EA}" sibTransId="{7BEACECD-2E3B-1544-8F25-D4EDAE5C8A30}"/>
    <dgm:cxn modelId="{B7EF559F-32CC-DF4D-A46B-202355152239}" type="presOf" srcId="{1E468F26-6CFF-3E49-B5BA-ECD2AEB60B5D}" destId="{38D4C4B6-7966-7143-ABCE-22C96DF15C39}" srcOrd="0" destOrd="1" presId="urn:microsoft.com/office/officeart/2005/8/layout/vList2"/>
    <dgm:cxn modelId="{007510A7-0059-094F-9B62-94E6FC6D6D4D}" type="presOf" srcId="{F8677BD4-9A18-8D45-B4D4-4F5FE160215E}" destId="{901D28FC-D996-8048-AB35-B599A509E881}" srcOrd="0" destOrd="0" presId="urn:microsoft.com/office/officeart/2005/8/layout/vList2"/>
    <dgm:cxn modelId="{89E642B1-F793-DE4E-8A51-FEDA2E7BBD76}" srcId="{DCDC51FA-7721-F742-BD5C-C60025065745}" destId="{34441DAE-5AF0-FA4B-AE88-E0ABF4ADCDE4}" srcOrd="0" destOrd="0" parTransId="{A874888F-61B1-B24F-A6F3-FEABC1FBEAFD}" sibTransId="{6BAA8105-96AD-FF46-9DC8-68FB05452F87}"/>
    <dgm:cxn modelId="{B1FE9CB7-391A-C448-9308-08F71543E106}" type="presOf" srcId="{08485C7D-65E2-CE40-AF30-493A9EA0296B}" destId="{94BEA46C-50C8-9447-AAA4-3A38A68DE1B6}" srcOrd="0" destOrd="0" presId="urn:microsoft.com/office/officeart/2005/8/layout/vList2"/>
    <dgm:cxn modelId="{77DC52BB-4BF8-C34F-A763-E93E3CE73E4F}" srcId="{2D49B688-9604-AF45-B208-66946304329C}" destId="{EFE142A1-0904-A649-8635-D37CE63DCBEA}" srcOrd="1" destOrd="0" parTransId="{A278CE6B-F16C-A146-955E-0BFBA6703A9A}" sibTransId="{A52FE0B7-C559-AA4D-8488-38AB38890374}"/>
    <dgm:cxn modelId="{E85CE6C4-08D0-6947-B45C-F4028BAC9BDE}" srcId="{2D49B688-9604-AF45-B208-66946304329C}" destId="{DCDC51FA-7721-F742-BD5C-C60025065745}" srcOrd="2" destOrd="0" parTransId="{6211939F-F246-2C43-9AC0-3BEB57399D6D}" sibTransId="{77F9924B-F3E1-F546-9B4A-8D52370E061F}"/>
    <dgm:cxn modelId="{FEBDFBC9-752B-274D-99B7-0DAFF6E21B62}" type="presOf" srcId="{34441DAE-5AF0-FA4B-AE88-E0ABF4ADCDE4}" destId="{38D4C4B6-7966-7143-ABCE-22C96DF15C39}" srcOrd="0" destOrd="0" presId="urn:microsoft.com/office/officeart/2005/8/layout/vList2"/>
    <dgm:cxn modelId="{0D7755E5-64ED-2D43-A436-F5DD3AC317B4}" srcId="{08485C7D-65E2-CE40-AF30-493A9EA0296B}" destId="{B33081E8-1BDC-1A45-BC7C-F33616DE8BA2}" srcOrd="0" destOrd="0" parTransId="{48A6B739-E798-5540-BDB7-62E2C75B6841}" sibTransId="{FC2A7A32-0D66-1F41-90EC-1E9C737153F7}"/>
    <dgm:cxn modelId="{3C1F61EE-BEB4-FA4A-B3DA-6C89B12B7F53}" type="presOf" srcId="{EFE142A1-0904-A649-8635-D37CE63DCBEA}" destId="{B37B9A8D-C68E-A445-BB1D-8DD524D177AA}" srcOrd="0" destOrd="0" presId="urn:microsoft.com/office/officeart/2005/8/layout/vList2"/>
    <dgm:cxn modelId="{04C2CC9E-506E-284C-8585-D5D742CB120E}" type="presParOf" srcId="{E7B29C55-B562-D74E-A4FF-453D8D6F49D3}" destId="{94BEA46C-50C8-9447-AAA4-3A38A68DE1B6}" srcOrd="0" destOrd="0" presId="urn:microsoft.com/office/officeart/2005/8/layout/vList2"/>
    <dgm:cxn modelId="{82D085EC-3A4C-3C4D-86BE-A55CE7ED3441}" type="presParOf" srcId="{E7B29C55-B562-D74E-A4FF-453D8D6F49D3}" destId="{C9B4559B-F16C-E442-9596-6188A042C8E2}" srcOrd="1" destOrd="0" presId="urn:microsoft.com/office/officeart/2005/8/layout/vList2"/>
    <dgm:cxn modelId="{C32985C6-77C1-2447-82A4-D9C5526BEC45}" type="presParOf" srcId="{E7B29C55-B562-D74E-A4FF-453D8D6F49D3}" destId="{B37B9A8D-C68E-A445-BB1D-8DD524D177AA}" srcOrd="2" destOrd="0" presId="urn:microsoft.com/office/officeart/2005/8/layout/vList2"/>
    <dgm:cxn modelId="{CBA50901-FB73-904E-8A97-8BB00272373F}" type="presParOf" srcId="{E7B29C55-B562-D74E-A4FF-453D8D6F49D3}" destId="{901D28FC-D996-8048-AB35-B599A509E881}" srcOrd="3" destOrd="0" presId="urn:microsoft.com/office/officeart/2005/8/layout/vList2"/>
    <dgm:cxn modelId="{DCEDF1F2-1446-B848-823A-4512C0E8CFC6}" type="presParOf" srcId="{E7B29C55-B562-D74E-A4FF-453D8D6F49D3}" destId="{6499577E-742C-524C-ACF4-FEF49104523F}" srcOrd="4" destOrd="0" presId="urn:microsoft.com/office/officeart/2005/8/layout/vList2"/>
    <dgm:cxn modelId="{37D4732E-D93F-4347-A250-DB9A49899754}" type="presParOf" srcId="{E7B29C55-B562-D74E-A4FF-453D8D6F49D3}" destId="{38D4C4B6-7966-7143-ABCE-22C96DF15C39}"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692281-9C55-2445-8FF4-60D9A19CDC2D}" type="doc">
      <dgm:prSet loTypeId="urn:microsoft.com/office/officeart/2005/8/layout/process4" loCatId="list" qsTypeId="urn:microsoft.com/office/officeart/2005/8/quickstyle/simple3" qsCatId="simple" csTypeId="urn:microsoft.com/office/officeart/2005/8/colors/accent0_2" csCatId="mainScheme" phldr="1"/>
      <dgm:spPr/>
      <dgm:t>
        <a:bodyPr/>
        <a:lstStyle/>
        <a:p>
          <a:endParaRPr lang="en-GB"/>
        </a:p>
      </dgm:t>
    </dgm:pt>
    <dgm:pt modelId="{1D4281A0-AEA7-5B4D-8626-CDFD05E27B80}">
      <dgm:prSet/>
      <dgm:spPr/>
      <dgm:t>
        <a:bodyPr/>
        <a:lstStyle/>
        <a:p>
          <a:pPr algn="just"/>
          <a:r>
            <a:rPr lang="en-US" dirty="0"/>
            <a:t>In context to the scaling of the MongoDB database, it has some features know as Replication and Sharding. </a:t>
          </a:r>
        </a:p>
      </dgm:t>
    </dgm:pt>
    <dgm:pt modelId="{D0B7B4B6-237A-B948-9E69-765D98807937}" type="parTrans" cxnId="{97EB8448-E634-FF45-8220-C5A1079C3948}">
      <dgm:prSet/>
      <dgm:spPr/>
      <dgm:t>
        <a:bodyPr/>
        <a:lstStyle/>
        <a:p>
          <a:endParaRPr lang="en-GB"/>
        </a:p>
      </dgm:t>
    </dgm:pt>
    <dgm:pt modelId="{25AF39D3-17F1-4E47-9509-54F24AA0FE12}" type="sibTrans" cxnId="{97EB8448-E634-FF45-8220-C5A1079C3948}">
      <dgm:prSet/>
      <dgm:spPr/>
      <dgm:t>
        <a:bodyPr/>
        <a:lstStyle/>
        <a:p>
          <a:endParaRPr lang="en-GB"/>
        </a:p>
      </dgm:t>
    </dgm:pt>
    <dgm:pt modelId="{0D80256F-76B1-EB42-ADA7-C1104FCD3A51}">
      <dgm:prSet/>
      <dgm:spPr/>
      <dgm:t>
        <a:bodyPr/>
        <a:lstStyle/>
        <a:p>
          <a:pPr algn="just"/>
          <a:r>
            <a:rPr lang="en-US" b="1" dirty="0"/>
            <a:t>Replication</a:t>
          </a:r>
          <a:r>
            <a:rPr lang="en-US" dirty="0"/>
            <a:t> can be simply understood as the duplication of the data-set.</a:t>
          </a:r>
        </a:p>
      </dgm:t>
    </dgm:pt>
    <dgm:pt modelId="{B4097C9E-BFDC-8840-ADF8-B6CDEC6ECEAC}" type="parTrans" cxnId="{5AD6F36C-CF49-BD4E-9110-02CF81A45253}">
      <dgm:prSet/>
      <dgm:spPr/>
      <dgm:t>
        <a:bodyPr/>
        <a:lstStyle/>
        <a:p>
          <a:endParaRPr lang="en-GB"/>
        </a:p>
      </dgm:t>
    </dgm:pt>
    <dgm:pt modelId="{91CA9EB6-8031-3345-A982-87FCA1D53E36}" type="sibTrans" cxnId="{5AD6F36C-CF49-BD4E-9110-02CF81A45253}">
      <dgm:prSet/>
      <dgm:spPr/>
      <dgm:t>
        <a:bodyPr/>
        <a:lstStyle/>
        <a:p>
          <a:endParaRPr lang="en-GB"/>
        </a:p>
      </dgm:t>
    </dgm:pt>
    <dgm:pt modelId="{B9C44A6C-E09F-AC45-9BA1-D2F41F3092C5}">
      <dgm:prSet/>
      <dgm:spPr/>
      <dgm:t>
        <a:bodyPr/>
        <a:lstStyle/>
        <a:p>
          <a:pPr algn="just"/>
          <a:r>
            <a:rPr lang="en-US" b="1" dirty="0"/>
            <a:t>Sharding</a:t>
          </a:r>
          <a:r>
            <a:rPr lang="en-US" dirty="0"/>
            <a:t> is partitioning the data-set into discrete parts. </a:t>
          </a:r>
        </a:p>
      </dgm:t>
    </dgm:pt>
    <dgm:pt modelId="{167995AE-2BEA-D64E-85DC-0585F44FC5CF}" type="parTrans" cxnId="{D7FA4864-BF66-D34A-9DBA-43FE7C398D20}">
      <dgm:prSet/>
      <dgm:spPr/>
      <dgm:t>
        <a:bodyPr/>
        <a:lstStyle/>
        <a:p>
          <a:endParaRPr lang="en-GB"/>
        </a:p>
      </dgm:t>
    </dgm:pt>
    <dgm:pt modelId="{1869A274-5F13-3E4C-84A7-C26BC6B8A104}" type="sibTrans" cxnId="{D7FA4864-BF66-D34A-9DBA-43FE7C398D20}">
      <dgm:prSet/>
      <dgm:spPr/>
      <dgm:t>
        <a:bodyPr/>
        <a:lstStyle/>
        <a:p>
          <a:endParaRPr lang="en-GB"/>
        </a:p>
      </dgm:t>
    </dgm:pt>
    <dgm:pt modelId="{02461984-722D-2C49-BC76-4C28D9670BDA}">
      <dgm:prSet/>
      <dgm:spPr/>
      <dgm:t>
        <a:bodyPr/>
        <a:lstStyle/>
        <a:p>
          <a:pPr algn="just"/>
          <a:r>
            <a:rPr lang="en-US" dirty="0"/>
            <a:t>By </a:t>
          </a:r>
          <a:r>
            <a:rPr lang="en-US" dirty="0" err="1"/>
            <a:t>sharding</a:t>
          </a:r>
          <a:r>
            <a:rPr lang="en-US" dirty="0"/>
            <a:t>, we divided our collection into different parts. Replicating our database means we make imagers of our data-set. In terms of functionality delivered. </a:t>
          </a:r>
          <a:endParaRPr lang="en-IN" dirty="0"/>
        </a:p>
      </dgm:t>
    </dgm:pt>
    <dgm:pt modelId="{A8F79853-B6E4-A744-B35E-0DEAE1C25E23}" type="parTrans" cxnId="{E1432667-2A69-B94A-8318-A25C7442159C}">
      <dgm:prSet/>
      <dgm:spPr/>
      <dgm:t>
        <a:bodyPr/>
        <a:lstStyle/>
        <a:p>
          <a:endParaRPr lang="en-GB"/>
        </a:p>
      </dgm:t>
    </dgm:pt>
    <dgm:pt modelId="{E113971F-EDD7-9844-A7CC-36374EA8FD87}" type="sibTrans" cxnId="{E1432667-2A69-B94A-8318-A25C7442159C}">
      <dgm:prSet/>
      <dgm:spPr/>
      <dgm:t>
        <a:bodyPr/>
        <a:lstStyle/>
        <a:p>
          <a:endParaRPr lang="en-GB"/>
        </a:p>
      </dgm:t>
    </dgm:pt>
    <dgm:pt modelId="{A35E8471-E686-CE46-92FC-45F1BAD3793E}" type="pres">
      <dgm:prSet presAssocID="{69692281-9C55-2445-8FF4-60D9A19CDC2D}" presName="Name0" presStyleCnt="0">
        <dgm:presLayoutVars>
          <dgm:dir/>
          <dgm:animLvl val="lvl"/>
          <dgm:resizeHandles val="exact"/>
        </dgm:presLayoutVars>
      </dgm:prSet>
      <dgm:spPr/>
    </dgm:pt>
    <dgm:pt modelId="{75B8464E-654B-ED46-A259-2FE28107263A}" type="pres">
      <dgm:prSet presAssocID="{02461984-722D-2C49-BC76-4C28D9670BDA}" presName="boxAndChildren" presStyleCnt="0"/>
      <dgm:spPr/>
    </dgm:pt>
    <dgm:pt modelId="{16EBC80E-7C7A-F642-A779-3721220E9C36}" type="pres">
      <dgm:prSet presAssocID="{02461984-722D-2C49-BC76-4C28D9670BDA}" presName="parentTextBox" presStyleLbl="node1" presStyleIdx="0" presStyleCnt="4"/>
      <dgm:spPr/>
    </dgm:pt>
    <dgm:pt modelId="{E3DC5E92-7E0C-6D4A-8B10-A3766F74BCAE}" type="pres">
      <dgm:prSet presAssocID="{1869A274-5F13-3E4C-84A7-C26BC6B8A104}" presName="sp" presStyleCnt="0"/>
      <dgm:spPr/>
    </dgm:pt>
    <dgm:pt modelId="{865C2A10-6B0C-064D-92B4-76DDF9C30DD1}" type="pres">
      <dgm:prSet presAssocID="{B9C44A6C-E09F-AC45-9BA1-D2F41F3092C5}" presName="arrowAndChildren" presStyleCnt="0"/>
      <dgm:spPr/>
    </dgm:pt>
    <dgm:pt modelId="{B43B0B5D-DA03-2E41-88CF-D882F6AAABB4}" type="pres">
      <dgm:prSet presAssocID="{B9C44A6C-E09F-AC45-9BA1-D2F41F3092C5}" presName="parentTextArrow" presStyleLbl="node1" presStyleIdx="1" presStyleCnt="4"/>
      <dgm:spPr/>
    </dgm:pt>
    <dgm:pt modelId="{77CA8D3F-126F-2F43-A116-7578966BC83F}" type="pres">
      <dgm:prSet presAssocID="{91CA9EB6-8031-3345-A982-87FCA1D53E36}" presName="sp" presStyleCnt="0"/>
      <dgm:spPr/>
    </dgm:pt>
    <dgm:pt modelId="{3F15BFA3-E66C-AA45-A8E9-A4584603FC87}" type="pres">
      <dgm:prSet presAssocID="{0D80256F-76B1-EB42-ADA7-C1104FCD3A51}" presName="arrowAndChildren" presStyleCnt="0"/>
      <dgm:spPr/>
    </dgm:pt>
    <dgm:pt modelId="{5DE03320-ACF6-F347-BC20-5A8E759289AD}" type="pres">
      <dgm:prSet presAssocID="{0D80256F-76B1-EB42-ADA7-C1104FCD3A51}" presName="parentTextArrow" presStyleLbl="node1" presStyleIdx="2" presStyleCnt="4"/>
      <dgm:spPr/>
    </dgm:pt>
    <dgm:pt modelId="{8439AE8A-3C5B-4542-A6C6-0CBD245551C2}" type="pres">
      <dgm:prSet presAssocID="{25AF39D3-17F1-4E47-9509-54F24AA0FE12}" presName="sp" presStyleCnt="0"/>
      <dgm:spPr/>
    </dgm:pt>
    <dgm:pt modelId="{C9885AAF-9772-6449-8D82-358F7651D9D8}" type="pres">
      <dgm:prSet presAssocID="{1D4281A0-AEA7-5B4D-8626-CDFD05E27B80}" presName="arrowAndChildren" presStyleCnt="0"/>
      <dgm:spPr/>
    </dgm:pt>
    <dgm:pt modelId="{FD3E575C-8AC9-0249-A453-934FF9B0D1BD}" type="pres">
      <dgm:prSet presAssocID="{1D4281A0-AEA7-5B4D-8626-CDFD05E27B80}" presName="parentTextArrow" presStyleLbl="node1" presStyleIdx="3" presStyleCnt="4"/>
      <dgm:spPr/>
    </dgm:pt>
  </dgm:ptLst>
  <dgm:cxnLst>
    <dgm:cxn modelId="{88200801-7B0D-7248-84A9-FC2E68818559}" type="presOf" srcId="{69692281-9C55-2445-8FF4-60D9A19CDC2D}" destId="{A35E8471-E686-CE46-92FC-45F1BAD3793E}" srcOrd="0" destOrd="0" presId="urn:microsoft.com/office/officeart/2005/8/layout/process4"/>
    <dgm:cxn modelId="{D7FA4864-BF66-D34A-9DBA-43FE7C398D20}" srcId="{69692281-9C55-2445-8FF4-60D9A19CDC2D}" destId="{B9C44A6C-E09F-AC45-9BA1-D2F41F3092C5}" srcOrd="2" destOrd="0" parTransId="{167995AE-2BEA-D64E-85DC-0585F44FC5CF}" sibTransId="{1869A274-5F13-3E4C-84A7-C26BC6B8A104}"/>
    <dgm:cxn modelId="{E1432667-2A69-B94A-8318-A25C7442159C}" srcId="{69692281-9C55-2445-8FF4-60D9A19CDC2D}" destId="{02461984-722D-2C49-BC76-4C28D9670BDA}" srcOrd="3" destOrd="0" parTransId="{A8F79853-B6E4-A744-B35E-0DEAE1C25E23}" sibTransId="{E113971F-EDD7-9844-A7CC-36374EA8FD87}"/>
    <dgm:cxn modelId="{97EB8448-E634-FF45-8220-C5A1079C3948}" srcId="{69692281-9C55-2445-8FF4-60D9A19CDC2D}" destId="{1D4281A0-AEA7-5B4D-8626-CDFD05E27B80}" srcOrd="0" destOrd="0" parTransId="{D0B7B4B6-237A-B948-9E69-765D98807937}" sibTransId="{25AF39D3-17F1-4E47-9509-54F24AA0FE12}"/>
    <dgm:cxn modelId="{5AD6F36C-CF49-BD4E-9110-02CF81A45253}" srcId="{69692281-9C55-2445-8FF4-60D9A19CDC2D}" destId="{0D80256F-76B1-EB42-ADA7-C1104FCD3A51}" srcOrd="1" destOrd="0" parTransId="{B4097C9E-BFDC-8840-ADF8-B6CDEC6ECEAC}" sibTransId="{91CA9EB6-8031-3345-A982-87FCA1D53E36}"/>
    <dgm:cxn modelId="{59197179-7B29-FF45-8BF3-04BD03B9C7D3}" type="presOf" srcId="{02461984-722D-2C49-BC76-4C28D9670BDA}" destId="{16EBC80E-7C7A-F642-A779-3721220E9C36}" srcOrd="0" destOrd="0" presId="urn:microsoft.com/office/officeart/2005/8/layout/process4"/>
    <dgm:cxn modelId="{617353A9-EE78-0046-BD54-E21B927E78BC}" type="presOf" srcId="{1D4281A0-AEA7-5B4D-8626-CDFD05E27B80}" destId="{FD3E575C-8AC9-0249-A453-934FF9B0D1BD}" srcOrd="0" destOrd="0" presId="urn:microsoft.com/office/officeart/2005/8/layout/process4"/>
    <dgm:cxn modelId="{3E35BBAB-616E-5C49-BB03-9F52093C4118}" type="presOf" srcId="{0D80256F-76B1-EB42-ADA7-C1104FCD3A51}" destId="{5DE03320-ACF6-F347-BC20-5A8E759289AD}" srcOrd="0" destOrd="0" presId="urn:microsoft.com/office/officeart/2005/8/layout/process4"/>
    <dgm:cxn modelId="{05D388DF-82CE-FD45-9C2F-82B1C52A4B03}" type="presOf" srcId="{B9C44A6C-E09F-AC45-9BA1-D2F41F3092C5}" destId="{B43B0B5D-DA03-2E41-88CF-D882F6AAABB4}" srcOrd="0" destOrd="0" presId="urn:microsoft.com/office/officeart/2005/8/layout/process4"/>
    <dgm:cxn modelId="{500828E3-2FED-C845-B601-53E57ED13C26}" type="presParOf" srcId="{A35E8471-E686-CE46-92FC-45F1BAD3793E}" destId="{75B8464E-654B-ED46-A259-2FE28107263A}" srcOrd="0" destOrd="0" presId="urn:microsoft.com/office/officeart/2005/8/layout/process4"/>
    <dgm:cxn modelId="{3EB6F171-7683-1944-96F8-308C80586BC9}" type="presParOf" srcId="{75B8464E-654B-ED46-A259-2FE28107263A}" destId="{16EBC80E-7C7A-F642-A779-3721220E9C36}" srcOrd="0" destOrd="0" presId="urn:microsoft.com/office/officeart/2005/8/layout/process4"/>
    <dgm:cxn modelId="{9112FB42-D1D1-A044-81EE-1FACD4357CAA}" type="presParOf" srcId="{A35E8471-E686-CE46-92FC-45F1BAD3793E}" destId="{E3DC5E92-7E0C-6D4A-8B10-A3766F74BCAE}" srcOrd="1" destOrd="0" presId="urn:microsoft.com/office/officeart/2005/8/layout/process4"/>
    <dgm:cxn modelId="{40C3AB0E-C16C-D14A-A977-A99EE624E44D}" type="presParOf" srcId="{A35E8471-E686-CE46-92FC-45F1BAD3793E}" destId="{865C2A10-6B0C-064D-92B4-76DDF9C30DD1}" srcOrd="2" destOrd="0" presId="urn:microsoft.com/office/officeart/2005/8/layout/process4"/>
    <dgm:cxn modelId="{8A784638-3204-A847-8C16-FB9589DA5EAC}" type="presParOf" srcId="{865C2A10-6B0C-064D-92B4-76DDF9C30DD1}" destId="{B43B0B5D-DA03-2E41-88CF-D882F6AAABB4}" srcOrd="0" destOrd="0" presId="urn:microsoft.com/office/officeart/2005/8/layout/process4"/>
    <dgm:cxn modelId="{46BA7631-1427-D44F-88C8-DBB1FF2EDCAF}" type="presParOf" srcId="{A35E8471-E686-CE46-92FC-45F1BAD3793E}" destId="{77CA8D3F-126F-2F43-A116-7578966BC83F}" srcOrd="3" destOrd="0" presId="urn:microsoft.com/office/officeart/2005/8/layout/process4"/>
    <dgm:cxn modelId="{B666E794-7268-8247-8076-D5B0EC5B2FC1}" type="presParOf" srcId="{A35E8471-E686-CE46-92FC-45F1BAD3793E}" destId="{3F15BFA3-E66C-AA45-A8E9-A4584603FC87}" srcOrd="4" destOrd="0" presId="urn:microsoft.com/office/officeart/2005/8/layout/process4"/>
    <dgm:cxn modelId="{3E3E2AF5-8CDB-3E42-9BDA-1C13FBD024A8}" type="presParOf" srcId="{3F15BFA3-E66C-AA45-A8E9-A4584603FC87}" destId="{5DE03320-ACF6-F347-BC20-5A8E759289AD}" srcOrd="0" destOrd="0" presId="urn:microsoft.com/office/officeart/2005/8/layout/process4"/>
    <dgm:cxn modelId="{D35A6901-B739-C043-ACC4-26AE8F21DCC3}" type="presParOf" srcId="{A35E8471-E686-CE46-92FC-45F1BAD3793E}" destId="{8439AE8A-3C5B-4542-A6C6-0CBD245551C2}" srcOrd="5" destOrd="0" presId="urn:microsoft.com/office/officeart/2005/8/layout/process4"/>
    <dgm:cxn modelId="{BB076B2A-E0C9-1A4B-AACC-9DCE0406DE1A}" type="presParOf" srcId="{A35E8471-E686-CE46-92FC-45F1BAD3793E}" destId="{C9885AAF-9772-6449-8D82-358F7651D9D8}" srcOrd="6" destOrd="0" presId="urn:microsoft.com/office/officeart/2005/8/layout/process4"/>
    <dgm:cxn modelId="{347DEBF5-DECF-EF4D-BEDE-86095EECC4AE}" type="presParOf" srcId="{C9885AAF-9772-6449-8D82-358F7651D9D8}" destId="{FD3E575C-8AC9-0249-A453-934FF9B0D1B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692281-9C55-2445-8FF4-60D9A19CDC2D}" type="doc">
      <dgm:prSet loTypeId="urn:microsoft.com/office/officeart/2005/8/layout/process4" loCatId="list" qsTypeId="urn:microsoft.com/office/officeart/2005/8/quickstyle/simple3" qsCatId="simple" csTypeId="urn:microsoft.com/office/officeart/2005/8/colors/accent0_2" csCatId="mainScheme" phldr="1"/>
      <dgm:spPr/>
      <dgm:t>
        <a:bodyPr/>
        <a:lstStyle/>
        <a:p>
          <a:endParaRPr lang="en-GB"/>
        </a:p>
      </dgm:t>
    </dgm:pt>
    <dgm:pt modelId="{1D4281A0-AEA7-5B4D-8626-CDFD05E27B80}">
      <dgm:prSet/>
      <dgm:spPr/>
      <dgm:t>
        <a:bodyPr/>
        <a:lstStyle/>
        <a:p>
          <a:pPr algn="just"/>
          <a:r>
            <a:rPr lang="en-IN" b="0" i="0" dirty="0"/>
            <a:t>Replication is the method of duplication of data across multiple servers. </a:t>
          </a:r>
        </a:p>
        <a:p>
          <a:pPr algn="just"/>
          <a:r>
            <a:rPr lang="en-IN" b="0" i="0" dirty="0"/>
            <a:t>For example, we have an application, and it reads and writes data to a database and says this server A has a name and balance which will be copied/replicate to two other servers in two different locations.</a:t>
          </a:r>
          <a:endParaRPr lang="en-US" dirty="0"/>
        </a:p>
      </dgm:t>
    </dgm:pt>
    <dgm:pt modelId="{D0B7B4B6-237A-B948-9E69-765D98807937}" type="parTrans" cxnId="{97EB8448-E634-FF45-8220-C5A1079C3948}">
      <dgm:prSet/>
      <dgm:spPr/>
      <dgm:t>
        <a:bodyPr/>
        <a:lstStyle/>
        <a:p>
          <a:endParaRPr lang="en-GB"/>
        </a:p>
      </dgm:t>
    </dgm:pt>
    <dgm:pt modelId="{25AF39D3-17F1-4E47-9509-54F24AA0FE12}" type="sibTrans" cxnId="{97EB8448-E634-FF45-8220-C5A1079C3948}">
      <dgm:prSet/>
      <dgm:spPr/>
      <dgm:t>
        <a:bodyPr/>
        <a:lstStyle/>
        <a:p>
          <a:endParaRPr lang="en-GB"/>
        </a:p>
      </dgm:t>
    </dgm:pt>
    <dgm:pt modelId="{A35E8471-E686-CE46-92FC-45F1BAD3793E}" type="pres">
      <dgm:prSet presAssocID="{69692281-9C55-2445-8FF4-60D9A19CDC2D}" presName="Name0" presStyleCnt="0">
        <dgm:presLayoutVars>
          <dgm:dir/>
          <dgm:animLvl val="lvl"/>
          <dgm:resizeHandles val="exact"/>
        </dgm:presLayoutVars>
      </dgm:prSet>
      <dgm:spPr/>
    </dgm:pt>
    <dgm:pt modelId="{F78561ED-E53D-9D41-BC90-CC42B5C3603B}" type="pres">
      <dgm:prSet presAssocID="{1D4281A0-AEA7-5B4D-8626-CDFD05E27B80}" presName="boxAndChildren" presStyleCnt="0"/>
      <dgm:spPr/>
    </dgm:pt>
    <dgm:pt modelId="{0C6741B6-71A6-2243-9B52-561E05089D66}" type="pres">
      <dgm:prSet presAssocID="{1D4281A0-AEA7-5B4D-8626-CDFD05E27B80}" presName="parentTextBox" presStyleLbl="node1" presStyleIdx="0" presStyleCnt="1"/>
      <dgm:spPr/>
    </dgm:pt>
  </dgm:ptLst>
  <dgm:cxnLst>
    <dgm:cxn modelId="{88200801-7B0D-7248-84A9-FC2E68818559}" type="presOf" srcId="{69692281-9C55-2445-8FF4-60D9A19CDC2D}" destId="{A35E8471-E686-CE46-92FC-45F1BAD3793E}" srcOrd="0" destOrd="0" presId="urn:microsoft.com/office/officeart/2005/8/layout/process4"/>
    <dgm:cxn modelId="{DE1E5805-217B-0445-AC13-B7EFCEB5B8C0}" type="presOf" srcId="{1D4281A0-AEA7-5B4D-8626-CDFD05E27B80}" destId="{0C6741B6-71A6-2243-9B52-561E05089D66}" srcOrd="0" destOrd="0" presId="urn:microsoft.com/office/officeart/2005/8/layout/process4"/>
    <dgm:cxn modelId="{97EB8448-E634-FF45-8220-C5A1079C3948}" srcId="{69692281-9C55-2445-8FF4-60D9A19CDC2D}" destId="{1D4281A0-AEA7-5B4D-8626-CDFD05E27B80}" srcOrd="0" destOrd="0" parTransId="{D0B7B4B6-237A-B948-9E69-765D98807937}" sibTransId="{25AF39D3-17F1-4E47-9509-54F24AA0FE12}"/>
    <dgm:cxn modelId="{204CD97D-BB45-224E-965F-D9B3713CBDE4}" type="presParOf" srcId="{A35E8471-E686-CE46-92FC-45F1BAD3793E}" destId="{F78561ED-E53D-9D41-BC90-CC42B5C3603B}" srcOrd="0" destOrd="0" presId="urn:microsoft.com/office/officeart/2005/8/layout/process4"/>
    <dgm:cxn modelId="{A5B1D4AA-8301-044E-AAAD-75897FD1B5B5}" type="presParOf" srcId="{F78561ED-E53D-9D41-BC90-CC42B5C3603B}" destId="{0C6741B6-71A6-2243-9B52-561E05089D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692281-9C55-2445-8FF4-60D9A19CDC2D}" type="doc">
      <dgm:prSet loTypeId="urn:microsoft.com/office/officeart/2005/8/layout/process4" loCatId="list" qsTypeId="urn:microsoft.com/office/officeart/2005/8/quickstyle/simple3" qsCatId="simple" csTypeId="urn:microsoft.com/office/officeart/2005/8/colors/accent0_2" csCatId="mainScheme" phldr="1"/>
      <dgm:spPr/>
      <dgm:t>
        <a:bodyPr/>
        <a:lstStyle/>
        <a:p>
          <a:endParaRPr lang="en-GB"/>
        </a:p>
      </dgm:t>
    </dgm:pt>
    <dgm:pt modelId="{1D4281A0-AEA7-5B4D-8626-CDFD05E27B80}">
      <dgm:prSet custT="1"/>
      <dgm:spPr/>
      <dgm:t>
        <a:bodyPr/>
        <a:lstStyle/>
        <a:p>
          <a:pPr algn="just"/>
          <a:r>
            <a:rPr lang="en-GB" sz="3200" b="0" i="0" dirty="0">
              <a:solidFill>
                <a:schemeClr val="tx1"/>
              </a:solidFill>
              <a:latin typeface="Times New Roman" pitchFamily="18" charset="0"/>
              <a:cs typeface="Times New Roman" pitchFamily="18" charset="0"/>
            </a:rPr>
            <a:t>By doing this, will get redundancy and increases data availability with multiple copies of data on different database servers. So, it will increase the performance of reading scaling. The set of servers that maintain the same copy of data is known as replica servers or MongoDB instances</a:t>
          </a:r>
          <a:endParaRPr lang="en-US" sz="3200" dirty="0">
            <a:solidFill>
              <a:schemeClr val="tx1"/>
            </a:solidFill>
            <a:latin typeface="Times New Roman" pitchFamily="18" charset="0"/>
            <a:cs typeface="Times New Roman" pitchFamily="18" charset="0"/>
          </a:endParaRPr>
        </a:p>
      </dgm:t>
    </dgm:pt>
    <dgm:pt modelId="{D0B7B4B6-237A-B948-9E69-765D98807937}" type="parTrans" cxnId="{97EB8448-E634-FF45-8220-C5A1079C3948}">
      <dgm:prSet/>
      <dgm:spPr/>
      <dgm:t>
        <a:bodyPr/>
        <a:lstStyle/>
        <a:p>
          <a:endParaRPr lang="en-GB"/>
        </a:p>
      </dgm:t>
    </dgm:pt>
    <dgm:pt modelId="{25AF39D3-17F1-4E47-9509-54F24AA0FE12}" type="sibTrans" cxnId="{97EB8448-E634-FF45-8220-C5A1079C3948}">
      <dgm:prSet/>
      <dgm:spPr/>
      <dgm:t>
        <a:bodyPr/>
        <a:lstStyle/>
        <a:p>
          <a:endParaRPr lang="en-GB"/>
        </a:p>
      </dgm:t>
    </dgm:pt>
    <dgm:pt modelId="{A35E8471-E686-CE46-92FC-45F1BAD3793E}" type="pres">
      <dgm:prSet presAssocID="{69692281-9C55-2445-8FF4-60D9A19CDC2D}" presName="Name0" presStyleCnt="0">
        <dgm:presLayoutVars>
          <dgm:dir/>
          <dgm:animLvl val="lvl"/>
          <dgm:resizeHandles val="exact"/>
        </dgm:presLayoutVars>
      </dgm:prSet>
      <dgm:spPr/>
    </dgm:pt>
    <dgm:pt modelId="{F78561ED-E53D-9D41-BC90-CC42B5C3603B}" type="pres">
      <dgm:prSet presAssocID="{1D4281A0-AEA7-5B4D-8626-CDFD05E27B80}" presName="boxAndChildren" presStyleCnt="0"/>
      <dgm:spPr/>
    </dgm:pt>
    <dgm:pt modelId="{0C6741B6-71A6-2243-9B52-561E05089D66}" type="pres">
      <dgm:prSet presAssocID="{1D4281A0-AEA7-5B4D-8626-CDFD05E27B80}" presName="parentTextBox" presStyleLbl="node1" presStyleIdx="0" presStyleCnt="1"/>
      <dgm:spPr/>
    </dgm:pt>
  </dgm:ptLst>
  <dgm:cxnLst>
    <dgm:cxn modelId="{88200801-7B0D-7248-84A9-FC2E68818559}" type="presOf" srcId="{69692281-9C55-2445-8FF4-60D9A19CDC2D}" destId="{A35E8471-E686-CE46-92FC-45F1BAD3793E}" srcOrd="0" destOrd="0" presId="urn:microsoft.com/office/officeart/2005/8/layout/process4"/>
    <dgm:cxn modelId="{DE1E5805-217B-0445-AC13-B7EFCEB5B8C0}" type="presOf" srcId="{1D4281A0-AEA7-5B4D-8626-CDFD05E27B80}" destId="{0C6741B6-71A6-2243-9B52-561E05089D66}" srcOrd="0" destOrd="0" presId="urn:microsoft.com/office/officeart/2005/8/layout/process4"/>
    <dgm:cxn modelId="{97EB8448-E634-FF45-8220-C5A1079C3948}" srcId="{69692281-9C55-2445-8FF4-60D9A19CDC2D}" destId="{1D4281A0-AEA7-5B4D-8626-CDFD05E27B80}" srcOrd="0" destOrd="0" parTransId="{D0B7B4B6-237A-B948-9E69-765D98807937}" sibTransId="{25AF39D3-17F1-4E47-9509-54F24AA0FE12}"/>
    <dgm:cxn modelId="{204CD97D-BB45-224E-965F-D9B3713CBDE4}" type="presParOf" srcId="{A35E8471-E686-CE46-92FC-45F1BAD3793E}" destId="{F78561ED-E53D-9D41-BC90-CC42B5C3603B}" srcOrd="0" destOrd="0" presId="urn:microsoft.com/office/officeart/2005/8/layout/process4"/>
    <dgm:cxn modelId="{A5B1D4AA-8301-044E-AAAD-75897FD1B5B5}" type="presParOf" srcId="{F78561ED-E53D-9D41-BC90-CC42B5C3603B}" destId="{0C6741B6-71A6-2243-9B52-561E05089D6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C1AAE-0E1D-084A-B330-79469CFFE522}">
      <dsp:nvSpPr>
        <dsp:cNvPr id="0" name=""/>
        <dsp:cNvSpPr/>
      </dsp:nvSpPr>
      <dsp:spPr>
        <a:xfrm>
          <a:off x="0" y="1902"/>
          <a:ext cx="862123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FED34D-6D91-E04F-8749-7B9234510861}">
      <dsp:nvSpPr>
        <dsp:cNvPr id="0" name=""/>
        <dsp:cNvSpPr/>
      </dsp:nvSpPr>
      <dsp:spPr>
        <a:xfrm>
          <a:off x="0" y="1902"/>
          <a:ext cx="8621232" cy="2063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NoSQL</a:t>
          </a:r>
          <a:r>
            <a:rPr lang="en-US" sz="2000" kern="1200" dirty="0">
              <a:latin typeface="Times New Roman" panose="02020603050405020304" pitchFamily="18" charset="0"/>
              <a:cs typeface="Times New Roman" panose="02020603050405020304" pitchFamily="18" charset="0"/>
            </a:rPr>
            <a:t> originally referring to non-SQL or non relational. It is a database that provides a mechanism for storage and retrieval of data. This data is modeled in means other than the tabular relations used in relational databases.</a:t>
          </a:r>
          <a:endParaRPr lang="en-IN" sz="2000" kern="1200" dirty="0">
            <a:latin typeface="Times New Roman" panose="02020603050405020304" pitchFamily="18" charset="0"/>
            <a:cs typeface="Times New Roman" panose="02020603050405020304" pitchFamily="18" charset="0"/>
          </a:endParaRPr>
        </a:p>
      </dsp:txBody>
      <dsp:txXfrm>
        <a:off x="0" y="1902"/>
        <a:ext cx="8621232" cy="2063381"/>
      </dsp:txXfrm>
    </dsp:sp>
    <dsp:sp modelId="{C65DE9C2-17E0-DC40-94E8-60275C9925A9}">
      <dsp:nvSpPr>
        <dsp:cNvPr id="0" name=""/>
        <dsp:cNvSpPr/>
      </dsp:nvSpPr>
      <dsp:spPr>
        <a:xfrm>
          <a:off x="0" y="2065283"/>
          <a:ext cx="862123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775D2-6CEE-FE48-9C1E-4CC80C7A5718}">
      <dsp:nvSpPr>
        <dsp:cNvPr id="0" name=""/>
        <dsp:cNvSpPr/>
      </dsp:nvSpPr>
      <dsp:spPr>
        <a:xfrm>
          <a:off x="0" y="2065283"/>
          <a:ext cx="8621232" cy="2063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Such databases came into existence in the late 1960s but did not obtain the NoSQL moniker until a surge of popularity in the early twenty-first century. NoSQL databases are used in real-time web applications and big data and their use are increasing over time. NoSQL systems are also sometimes called Not only SQL to emphasize the fact that they may support SQL-like query languages. </a:t>
          </a:r>
          <a:endParaRPr lang="en-IN" sz="2000" kern="1200" dirty="0">
            <a:latin typeface="Times New Roman" panose="02020603050405020304" pitchFamily="18" charset="0"/>
            <a:cs typeface="Times New Roman" panose="02020603050405020304" pitchFamily="18" charset="0"/>
          </a:endParaRPr>
        </a:p>
      </dsp:txBody>
      <dsp:txXfrm>
        <a:off x="0" y="2065283"/>
        <a:ext cx="8621232" cy="2063381"/>
      </dsp:txXfrm>
    </dsp:sp>
    <dsp:sp modelId="{4F792FC6-939B-8049-B0C1-FAC233B1EC10}">
      <dsp:nvSpPr>
        <dsp:cNvPr id="0" name=""/>
        <dsp:cNvSpPr/>
      </dsp:nvSpPr>
      <dsp:spPr>
        <a:xfrm>
          <a:off x="0" y="4128664"/>
          <a:ext cx="8621232"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3E5CF1-C4B5-134E-A96B-3F11BB3C9DF8}">
      <dsp:nvSpPr>
        <dsp:cNvPr id="0" name=""/>
        <dsp:cNvSpPr/>
      </dsp:nvSpPr>
      <dsp:spPr>
        <a:xfrm>
          <a:off x="0" y="4130567"/>
          <a:ext cx="8621232" cy="115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NoSQL database includes simplicity of design, simpler horizontal scaling to clusters of machines and finer control over availability. The data structures used by NoSQL databases are different from those used by default in relational databases which makes some operations faster in NoSQL.   </a:t>
          </a:r>
          <a:endParaRPr lang="en-IN" sz="2000" kern="1200" dirty="0">
            <a:latin typeface="Times New Roman" panose="02020603050405020304" pitchFamily="18" charset="0"/>
            <a:cs typeface="Times New Roman" panose="02020603050405020304" pitchFamily="18" charset="0"/>
          </a:endParaRPr>
        </a:p>
      </dsp:txBody>
      <dsp:txXfrm>
        <a:off x="0" y="4130567"/>
        <a:ext cx="8621232" cy="11582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53916-677D-C34B-9F9D-860AA56B8E03}">
      <dsp:nvSpPr>
        <dsp:cNvPr id="0" name=""/>
        <dsp:cNvSpPr/>
      </dsp:nvSpPr>
      <dsp:spPr>
        <a:xfrm>
          <a:off x="1456276" y="0"/>
          <a:ext cx="5138868" cy="5138868"/>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B40AB3-08D4-AC4A-B789-3C7B39465071}">
      <dsp:nvSpPr>
        <dsp:cNvPr id="0" name=""/>
        <dsp:cNvSpPr/>
      </dsp:nvSpPr>
      <dsp:spPr>
        <a:xfrm>
          <a:off x="3810012" y="549607"/>
          <a:ext cx="5812561" cy="121646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High Availability of data disasters recovery</a:t>
          </a:r>
          <a:endParaRPr lang="en-IN" sz="2400" b="1" kern="1200" dirty="0">
            <a:latin typeface="Times New Roman" panose="02020603050405020304" pitchFamily="18" charset="0"/>
            <a:cs typeface="Times New Roman" panose="02020603050405020304" pitchFamily="18" charset="0"/>
          </a:endParaRPr>
        </a:p>
      </dsp:txBody>
      <dsp:txXfrm>
        <a:off x="3869395" y="608990"/>
        <a:ext cx="5693795" cy="1097700"/>
      </dsp:txXfrm>
    </dsp:sp>
    <dsp:sp modelId="{97B6716B-BC34-A243-80CE-EA0D58B9F54E}">
      <dsp:nvSpPr>
        <dsp:cNvPr id="0" name=""/>
        <dsp:cNvSpPr/>
      </dsp:nvSpPr>
      <dsp:spPr>
        <a:xfrm>
          <a:off x="3810012" y="1918132"/>
          <a:ext cx="5812561" cy="121646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No downtime for maintenance ( like backups index rebuilds and compaction)</a:t>
          </a:r>
          <a:endParaRPr lang="en-IN" sz="2400" b="1" kern="1200">
            <a:latin typeface="Times New Roman" panose="02020603050405020304" pitchFamily="18" charset="0"/>
            <a:cs typeface="Times New Roman" panose="02020603050405020304" pitchFamily="18" charset="0"/>
          </a:endParaRPr>
        </a:p>
      </dsp:txBody>
      <dsp:txXfrm>
        <a:off x="3869395" y="1977515"/>
        <a:ext cx="5693795" cy="1097700"/>
      </dsp:txXfrm>
    </dsp:sp>
    <dsp:sp modelId="{DFAB771E-B954-764E-BED1-0FA6055F6984}">
      <dsp:nvSpPr>
        <dsp:cNvPr id="0" name=""/>
        <dsp:cNvSpPr/>
      </dsp:nvSpPr>
      <dsp:spPr>
        <a:xfrm>
          <a:off x="3810012" y="3286657"/>
          <a:ext cx="5812561" cy="121646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Read Scaling (Extra copies to read from)</a:t>
          </a:r>
          <a:endParaRPr lang="en-IN" sz="2400" b="1" kern="1200">
            <a:latin typeface="Times New Roman" panose="02020603050405020304" pitchFamily="18" charset="0"/>
            <a:cs typeface="Times New Roman" panose="02020603050405020304" pitchFamily="18" charset="0"/>
          </a:endParaRPr>
        </a:p>
      </dsp:txBody>
      <dsp:txXfrm>
        <a:off x="3869395" y="3346040"/>
        <a:ext cx="5693795" cy="10977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EAFE4-EC22-B444-9962-82AD6C758A64}">
      <dsp:nvSpPr>
        <dsp:cNvPr id="0" name=""/>
        <dsp:cNvSpPr/>
      </dsp:nvSpPr>
      <dsp:spPr>
        <a:xfrm>
          <a:off x="640079" y="0"/>
          <a:ext cx="7254240" cy="55570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B4D90-542D-8F4E-88F6-AF289666938D}">
      <dsp:nvSpPr>
        <dsp:cNvPr id="0" name=""/>
        <dsp:cNvSpPr/>
      </dsp:nvSpPr>
      <dsp:spPr>
        <a:xfrm>
          <a:off x="304793" y="1470976"/>
          <a:ext cx="7924813" cy="26150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t>Sharding is a method for allocating data across multiple machines. </a:t>
          </a:r>
        </a:p>
        <a:p>
          <a:pPr marL="0" lvl="0" indent="0" algn="just" defTabSz="1066800">
            <a:lnSpc>
              <a:spcPct val="90000"/>
            </a:lnSpc>
            <a:spcBef>
              <a:spcPct val="0"/>
            </a:spcBef>
            <a:spcAft>
              <a:spcPct val="35000"/>
            </a:spcAft>
            <a:buNone/>
          </a:pPr>
          <a:r>
            <a:rPr lang="en-US" sz="2400" kern="1200" dirty="0"/>
            <a:t>MongoDB used </a:t>
          </a:r>
          <a:r>
            <a:rPr lang="en-US" sz="2400" kern="1200" dirty="0" err="1"/>
            <a:t>sharding</a:t>
          </a:r>
          <a:r>
            <a:rPr lang="en-US" sz="2400" kern="1200" dirty="0"/>
            <a:t> to help deployment with very big data sets and large throughput the operation. By </a:t>
          </a:r>
          <a:r>
            <a:rPr lang="en-US" sz="2400" kern="1200" dirty="0" err="1"/>
            <a:t>sharding</a:t>
          </a:r>
          <a:r>
            <a:rPr lang="en-US" sz="2400" kern="1200" dirty="0"/>
            <a:t>, you combine more devices to carry data extension and the needs of read and write operations.</a:t>
          </a:r>
          <a:endParaRPr lang="en-IN" sz="2400" kern="1200" dirty="0"/>
        </a:p>
      </dsp:txBody>
      <dsp:txXfrm>
        <a:off x="432450" y="1598633"/>
        <a:ext cx="7669499" cy="23597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FAD1B6-CC49-B349-803C-4BD453862DA9}">
      <dsp:nvSpPr>
        <dsp:cNvPr id="0" name=""/>
        <dsp:cNvSpPr/>
      </dsp:nvSpPr>
      <dsp:spPr>
        <a:xfrm>
          <a:off x="76224" y="0"/>
          <a:ext cx="5334000" cy="53340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7B060D-94C1-1C49-99F9-E5A9139147CA}">
      <dsp:nvSpPr>
        <dsp:cNvPr id="0" name=""/>
        <dsp:cNvSpPr/>
      </dsp:nvSpPr>
      <dsp:spPr>
        <a:xfrm>
          <a:off x="1871645" y="536264"/>
          <a:ext cx="6229373" cy="126265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a:t>Database systems having big data sets or high throughput requests can doubt the ability of a single server.</a:t>
          </a:r>
          <a:endParaRPr lang="en-IN" sz="2200" kern="1200"/>
        </a:p>
      </dsp:txBody>
      <dsp:txXfrm>
        <a:off x="1933283" y="597902"/>
        <a:ext cx="6106097" cy="1139381"/>
      </dsp:txXfrm>
    </dsp:sp>
    <dsp:sp modelId="{F1AEA54A-A744-4041-9253-469662CEAE96}">
      <dsp:nvSpPr>
        <dsp:cNvPr id="0" name=""/>
        <dsp:cNvSpPr/>
      </dsp:nvSpPr>
      <dsp:spPr>
        <a:xfrm>
          <a:off x="1871645" y="1956754"/>
          <a:ext cx="6229373" cy="126265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a:t>For example, High query flows can drain the CPU limit of the server.</a:t>
          </a:r>
          <a:endParaRPr lang="en-IN" sz="2200" kern="1200"/>
        </a:p>
      </dsp:txBody>
      <dsp:txXfrm>
        <a:off x="1933283" y="2018392"/>
        <a:ext cx="6106097" cy="1139381"/>
      </dsp:txXfrm>
    </dsp:sp>
    <dsp:sp modelId="{DB5747B2-3ACE-A44C-8DB0-300B15FCF207}">
      <dsp:nvSpPr>
        <dsp:cNvPr id="0" name=""/>
        <dsp:cNvSpPr/>
      </dsp:nvSpPr>
      <dsp:spPr>
        <a:xfrm>
          <a:off x="1871645" y="3377245"/>
          <a:ext cx="6229373" cy="1262657"/>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a:t>The working set sizes are larger than the system’s RAM to stress the I/O capacity of the disk drive.</a:t>
          </a:r>
          <a:endParaRPr lang="en-IN" sz="2200" kern="1200"/>
        </a:p>
      </dsp:txBody>
      <dsp:txXfrm>
        <a:off x="1933283" y="3438883"/>
        <a:ext cx="6106097" cy="11393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416E4-156E-C644-820E-183C37D9C5D6}">
      <dsp:nvSpPr>
        <dsp:cNvPr id="0" name=""/>
        <dsp:cNvSpPr/>
      </dsp:nvSpPr>
      <dsp:spPr>
        <a:xfrm>
          <a:off x="0" y="298919"/>
          <a:ext cx="8502216" cy="47361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just" defTabSz="2044700">
            <a:lnSpc>
              <a:spcPct val="90000"/>
            </a:lnSpc>
            <a:spcBef>
              <a:spcPct val="0"/>
            </a:spcBef>
            <a:spcAft>
              <a:spcPct val="35000"/>
            </a:spcAft>
            <a:buNone/>
          </a:pPr>
          <a:r>
            <a:rPr lang="en-US" sz="4600" kern="1200" dirty="0"/>
            <a:t>Sharding determines the problem with horizontal scaling breaking the system dataset and store over multiple servers, adding new servers to increase the volume as needed.</a:t>
          </a:r>
          <a:endParaRPr lang="en-IN" sz="4600" kern="1200" dirty="0"/>
        </a:p>
      </dsp:txBody>
      <dsp:txXfrm>
        <a:off x="231200" y="530119"/>
        <a:ext cx="8039816" cy="42737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C416E4-156E-C644-820E-183C37D9C5D6}">
      <dsp:nvSpPr>
        <dsp:cNvPr id="0" name=""/>
        <dsp:cNvSpPr/>
      </dsp:nvSpPr>
      <dsp:spPr>
        <a:xfrm>
          <a:off x="0" y="101685"/>
          <a:ext cx="8746765" cy="800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t>Now, instead of one signal as primary, we have multiple servers called Shard. </a:t>
          </a:r>
          <a:endParaRPr lang="en-IN" sz="2000" kern="1200" dirty="0"/>
        </a:p>
      </dsp:txBody>
      <dsp:txXfrm>
        <a:off x="39066" y="140751"/>
        <a:ext cx="8668633" cy="722147"/>
      </dsp:txXfrm>
    </dsp:sp>
    <dsp:sp modelId="{74211865-B6E8-C54E-A053-AD43B0519130}">
      <dsp:nvSpPr>
        <dsp:cNvPr id="0" name=""/>
        <dsp:cNvSpPr/>
      </dsp:nvSpPr>
      <dsp:spPr>
        <a:xfrm>
          <a:off x="0" y="901965"/>
          <a:ext cx="8746765" cy="253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10" tIns="45720" rIns="256032" bIns="45720" numCol="1" spcCol="1270" anchor="t" anchorCtr="0">
          <a:noAutofit/>
        </a:bodyPr>
        <a:lstStyle/>
        <a:p>
          <a:pPr marL="285750" lvl="1" indent="-285750" algn="just" defTabSz="1244600">
            <a:lnSpc>
              <a:spcPct val="90000"/>
            </a:lnSpc>
            <a:spcBef>
              <a:spcPct val="0"/>
            </a:spcBef>
            <a:spcAft>
              <a:spcPct val="20000"/>
            </a:spcAft>
            <a:buChar char="•"/>
          </a:pPr>
          <a:r>
            <a:rPr lang="en-GB" sz="2800" kern="1200" dirty="0"/>
            <a:t>We have different routing servers that will route data to the shard servers. </a:t>
          </a:r>
          <a:endParaRPr lang="en-IN" sz="2800" kern="1200" dirty="0"/>
        </a:p>
        <a:p>
          <a:pPr marL="285750" lvl="1" indent="-285750" algn="just" defTabSz="1244600">
            <a:lnSpc>
              <a:spcPct val="90000"/>
            </a:lnSpc>
            <a:spcBef>
              <a:spcPct val="0"/>
            </a:spcBef>
            <a:spcAft>
              <a:spcPct val="20000"/>
            </a:spcAft>
            <a:buChar char="•"/>
          </a:pPr>
          <a:r>
            <a:rPr lang="en-GB" sz="2800" kern="1200" dirty="0"/>
            <a:t>For example: Let say we have Data 1, Data 2, and Data 3 this will be going to the routing server which will route the data (</a:t>
          </a:r>
          <a:r>
            <a:rPr lang="en-GB" sz="2800" kern="1200" dirty="0" err="1"/>
            <a:t>i.e</a:t>
          </a:r>
          <a:r>
            <a:rPr lang="en-GB" sz="2800" kern="1200" dirty="0"/>
            <a:t>, Different Data will go to a particular Shard )Each Shard holds some pieces of data.</a:t>
          </a:r>
          <a:endParaRPr lang="en-IN" sz="2800" kern="1200" dirty="0"/>
        </a:p>
      </dsp:txBody>
      <dsp:txXfrm>
        <a:off x="0" y="901965"/>
        <a:ext cx="8746765" cy="2533680"/>
      </dsp:txXfrm>
    </dsp:sp>
    <dsp:sp modelId="{3E8FD45C-D73A-C347-89AE-2619FB4AD178}">
      <dsp:nvSpPr>
        <dsp:cNvPr id="0" name=""/>
        <dsp:cNvSpPr/>
      </dsp:nvSpPr>
      <dsp:spPr>
        <a:xfrm>
          <a:off x="0" y="3435645"/>
          <a:ext cx="8746765" cy="8002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GB" sz="2000" kern="1200" dirty="0"/>
            <a:t>Here the configuration server will hold the metadata and it will configure the routing server to integrate the data to a shard.</a:t>
          </a:r>
          <a:endParaRPr lang="en-IN" sz="2000" kern="1200" dirty="0"/>
        </a:p>
      </dsp:txBody>
      <dsp:txXfrm>
        <a:off x="39066" y="3474711"/>
        <a:ext cx="8668633" cy="722147"/>
      </dsp:txXfrm>
    </dsp:sp>
    <dsp:sp modelId="{BBF00603-6F21-104E-A0F6-E08E4C666A5C}">
      <dsp:nvSpPr>
        <dsp:cNvPr id="0" name=""/>
        <dsp:cNvSpPr/>
      </dsp:nvSpPr>
      <dsp:spPr>
        <a:xfrm>
          <a:off x="0" y="4235925"/>
          <a:ext cx="8746765"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710" tIns="45720" rIns="256032" bIns="45720" numCol="1" spcCol="1270" anchor="t" anchorCtr="0">
          <a:noAutofit/>
        </a:bodyPr>
        <a:lstStyle/>
        <a:p>
          <a:pPr marL="285750" lvl="1" indent="-285750" algn="just" defTabSz="1244600">
            <a:lnSpc>
              <a:spcPct val="90000"/>
            </a:lnSpc>
            <a:spcBef>
              <a:spcPct val="0"/>
            </a:spcBef>
            <a:spcAft>
              <a:spcPct val="20000"/>
            </a:spcAft>
            <a:buChar char="•"/>
          </a:pPr>
          <a:r>
            <a:rPr lang="en-GB" sz="2800" kern="1200" dirty="0"/>
            <a:t>However, configure server is the MongoDB instance if it goes down then the entire server will go down, So it again has Replica Configure database.</a:t>
          </a:r>
          <a:endParaRPr lang="en-IN" sz="2800" kern="1200" dirty="0"/>
        </a:p>
      </dsp:txBody>
      <dsp:txXfrm>
        <a:off x="0" y="4235925"/>
        <a:ext cx="8746765" cy="12668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80881-3B45-514C-9F5B-A58AEFBA227B}">
      <dsp:nvSpPr>
        <dsp:cNvPr id="0" name=""/>
        <dsp:cNvSpPr/>
      </dsp:nvSpPr>
      <dsp:spPr>
        <a:xfrm>
          <a:off x="0" y="668"/>
          <a:ext cx="880198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BE46BE-766D-3F43-9E61-CE8659A4F33E}">
      <dsp:nvSpPr>
        <dsp:cNvPr id="0" name=""/>
        <dsp:cNvSpPr/>
      </dsp:nvSpPr>
      <dsp:spPr>
        <a:xfrm>
          <a:off x="0" y="668"/>
          <a:ext cx="8801986" cy="10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t>Sharding adds more server to a data field automatically adjust data loads across various servers.</a:t>
          </a:r>
          <a:endParaRPr lang="en-IN" sz="2400" kern="1200" dirty="0"/>
        </a:p>
      </dsp:txBody>
      <dsp:txXfrm>
        <a:off x="0" y="668"/>
        <a:ext cx="8801986" cy="1095432"/>
      </dsp:txXfrm>
    </dsp:sp>
    <dsp:sp modelId="{F38A7AB1-BDA9-A940-8636-03B270C7AEA3}">
      <dsp:nvSpPr>
        <dsp:cNvPr id="0" name=""/>
        <dsp:cNvSpPr/>
      </dsp:nvSpPr>
      <dsp:spPr>
        <a:xfrm>
          <a:off x="0" y="1096101"/>
          <a:ext cx="880198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38F8B4-35CC-4A41-BBD6-7EDC0E044608}">
      <dsp:nvSpPr>
        <dsp:cNvPr id="0" name=""/>
        <dsp:cNvSpPr/>
      </dsp:nvSpPr>
      <dsp:spPr>
        <a:xfrm>
          <a:off x="0" y="1096101"/>
          <a:ext cx="8801986" cy="10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t>The number of operations each shard manage got reduced.</a:t>
          </a:r>
          <a:endParaRPr lang="en-IN" sz="2400" kern="1200" dirty="0"/>
        </a:p>
      </dsp:txBody>
      <dsp:txXfrm>
        <a:off x="0" y="1096101"/>
        <a:ext cx="8801986" cy="1095432"/>
      </dsp:txXfrm>
    </dsp:sp>
    <dsp:sp modelId="{90949FDB-B1DE-2444-86ED-8ECFAE2A8967}">
      <dsp:nvSpPr>
        <dsp:cNvPr id="0" name=""/>
        <dsp:cNvSpPr/>
      </dsp:nvSpPr>
      <dsp:spPr>
        <a:xfrm>
          <a:off x="0" y="2191533"/>
          <a:ext cx="880198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68504F-F649-5041-A699-32EA0B4216D8}">
      <dsp:nvSpPr>
        <dsp:cNvPr id="0" name=""/>
        <dsp:cNvSpPr/>
      </dsp:nvSpPr>
      <dsp:spPr>
        <a:xfrm>
          <a:off x="0" y="2191533"/>
          <a:ext cx="8801986" cy="10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t>It also increases the write capacity by splitting the write load over multiple instances.</a:t>
          </a:r>
          <a:endParaRPr lang="en-IN" sz="2400" kern="1200" dirty="0"/>
        </a:p>
      </dsp:txBody>
      <dsp:txXfrm>
        <a:off x="0" y="2191533"/>
        <a:ext cx="8801986" cy="1095432"/>
      </dsp:txXfrm>
    </dsp:sp>
    <dsp:sp modelId="{9D558770-D345-A548-9C0F-E404E8446D9D}">
      <dsp:nvSpPr>
        <dsp:cNvPr id="0" name=""/>
        <dsp:cNvSpPr/>
      </dsp:nvSpPr>
      <dsp:spPr>
        <a:xfrm>
          <a:off x="0" y="3286966"/>
          <a:ext cx="880198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D18267-070D-BA4B-BDAE-EEA98C0BA356}">
      <dsp:nvSpPr>
        <dsp:cNvPr id="0" name=""/>
        <dsp:cNvSpPr/>
      </dsp:nvSpPr>
      <dsp:spPr>
        <a:xfrm>
          <a:off x="0" y="3286966"/>
          <a:ext cx="8801986" cy="10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t>It gives high availability due to the deployment of replica servers for shard and config.</a:t>
          </a:r>
          <a:endParaRPr lang="en-IN" sz="2400" kern="1200"/>
        </a:p>
      </dsp:txBody>
      <dsp:txXfrm>
        <a:off x="0" y="3286966"/>
        <a:ext cx="8801986" cy="1095432"/>
      </dsp:txXfrm>
    </dsp:sp>
    <dsp:sp modelId="{5544A341-893D-2A48-A8D8-8BFEEE8CF54E}">
      <dsp:nvSpPr>
        <dsp:cNvPr id="0" name=""/>
        <dsp:cNvSpPr/>
      </dsp:nvSpPr>
      <dsp:spPr>
        <a:xfrm>
          <a:off x="0" y="4382398"/>
          <a:ext cx="880198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486438-8A71-FC44-B5AE-06CD49536163}">
      <dsp:nvSpPr>
        <dsp:cNvPr id="0" name=""/>
        <dsp:cNvSpPr/>
      </dsp:nvSpPr>
      <dsp:spPr>
        <a:xfrm>
          <a:off x="0" y="4382398"/>
          <a:ext cx="8801986" cy="1095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t>Total capacity will get increased by adding multiple shards.</a:t>
          </a:r>
          <a:endParaRPr lang="en-IN" sz="2400" kern="1200" dirty="0"/>
        </a:p>
      </dsp:txBody>
      <dsp:txXfrm>
        <a:off x="0" y="4382398"/>
        <a:ext cx="8801986" cy="10954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456574"/>
          <a:ext cx="8623890" cy="44869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a:latin typeface="Times New Roman" panose="02020603050405020304" pitchFamily="18" charset="0"/>
              <a:cs typeface="Times New Roman" panose="02020603050405020304" pitchFamily="18" charset="0"/>
            </a:rPr>
            <a:t>Database consistency ensures the data base entities are in healthy state i.e.; they follow all the application integrity constraints. Ex: any operation must make sure maximum data type length, unique key, primary key, foreign key constraints </a:t>
          </a:r>
          <a:r>
            <a:rPr lang="en-US" sz="3200" kern="1200" dirty="0" err="1">
              <a:latin typeface="Times New Roman" panose="02020603050405020304" pitchFamily="18" charset="0"/>
              <a:cs typeface="Times New Roman" panose="02020603050405020304" pitchFamily="18" charset="0"/>
            </a:rPr>
            <a:t>etc</a:t>
          </a:r>
          <a:r>
            <a:rPr lang="en-US" sz="3200" kern="1200" dirty="0">
              <a:latin typeface="Times New Roman" panose="02020603050405020304" pitchFamily="18" charset="0"/>
              <a:cs typeface="Times New Roman" panose="02020603050405020304" pitchFamily="18" charset="0"/>
            </a:rPr>
            <a:t> are absolutely maintained. It does not care about the operation operating on the given data, rather the relevance of the outcome of the operation is more important.</a:t>
          </a:r>
          <a:endParaRPr lang="en-IN" sz="3200" kern="1200" dirty="0">
            <a:latin typeface="Times New Roman" panose="02020603050405020304" pitchFamily="18" charset="0"/>
            <a:cs typeface="Times New Roman" panose="02020603050405020304" pitchFamily="18" charset="0"/>
          </a:endParaRPr>
        </a:p>
      </dsp:txBody>
      <dsp:txXfrm>
        <a:off x="219035" y="675609"/>
        <a:ext cx="8185820" cy="40488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684724"/>
          <a:ext cx="8623890" cy="403065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b="0" i="0" kern="1200" dirty="0">
              <a:latin typeface="Times New Roman" panose="02020603050405020304" pitchFamily="18" charset="0"/>
              <a:cs typeface="Times New Roman" panose="02020603050405020304" pitchFamily="18" charset="0"/>
            </a:rPr>
            <a:t>Consistency in distributed systems means every node / replica has the same view of data at a given point in time irrespective of whichever client has updated the data. When you make a request to any node, you receive the exact same response (even if it’s an error) so that from the outside, it looks like there is a single node performing all the operations.</a:t>
          </a:r>
          <a:endParaRPr lang="en-IN" sz="3200" kern="1200" dirty="0">
            <a:latin typeface="Times New Roman" panose="02020603050405020304" pitchFamily="18" charset="0"/>
            <a:cs typeface="Times New Roman" panose="02020603050405020304" pitchFamily="18" charset="0"/>
          </a:endParaRPr>
        </a:p>
      </dsp:txBody>
      <dsp:txXfrm>
        <a:off x="196760" y="881484"/>
        <a:ext cx="8230370" cy="36371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779786"/>
          <a:ext cx="862389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GB" sz="3200" b="0" i="0" kern="1200" dirty="0">
              <a:latin typeface="Times New Roman" panose="02020603050405020304" pitchFamily="18" charset="0"/>
              <a:cs typeface="Times New Roman" panose="02020603050405020304" pitchFamily="18" charset="0"/>
            </a:rPr>
            <a:t>1. Eventual Consistency :</a:t>
          </a:r>
          <a:endParaRPr lang="en-IN" sz="3200" kern="1200" dirty="0">
            <a:latin typeface="Times New Roman" panose="02020603050405020304" pitchFamily="18" charset="0"/>
            <a:cs typeface="Times New Roman" panose="02020603050405020304" pitchFamily="18" charset="0"/>
          </a:endParaRPr>
        </a:p>
      </dsp:txBody>
      <dsp:txXfrm>
        <a:off x="59399" y="839185"/>
        <a:ext cx="8505092" cy="1098002"/>
      </dsp:txXfrm>
    </dsp:sp>
    <dsp:sp modelId="{4E77363F-CB50-A045-A09E-DAE7F5945BF7}">
      <dsp:nvSpPr>
        <dsp:cNvPr id="0" name=""/>
        <dsp:cNvSpPr/>
      </dsp:nvSpPr>
      <dsp:spPr>
        <a:xfrm>
          <a:off x="0" y="1996587"/>
          <a:ext cx="8623890"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GB" sz="3200" b="0" i="0" kern="1200" dirty="0">
              <a:latin typeface="Times New Roman" panose="02020603050405020304" pitchFamily="18" charset="0"/>
              <a:cs typeface="Times New Roman" panose="02020603050405020304" pitchFamily="18" charset="0"/>
            </a:rPr>
            <a:t>Eventual consistency is a consistency model that enables the data store to be highly available. It is also known as optimistic replication &amp; is key to distributed systems. So, how exactly does it work? Let’s Understand this with the help of a use case.</a:t>
          </a:r>
          <a:endParaRPr lang="en-IN" sz="3200" kern="1200" dirty="0">
            <a:latin typeface="Times New Roman" panose="02020603050405020304" pitchFamily="18" charset="0"/>
            <a:cs typeface="Times New Roman" panose="02020603050405020304" pitchFamily="18" charset="0"/>
          </a:endParaRPr>
        </a:p>
      </dsp:txBody>
      <dsp:txXfrm>
        <a:off x="0" y="1996587"/>
        <a:ext cx="8623890" cy="262372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37579"/>
          <a:ext cx="8623890" cy="7792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b="1" i="0" kern="1200"/>
            <a:t>Real World Use Case :</a:t>
          </a:r>
          <a:endParaRPr lang="en-IN" sz="3200" kern="1200" dirty="0">
            <a:latin typeface="Times New Roman" panose="02020603050405020304" pitchFamily="18" charset="0"/>
            <a:cs typeface="Times New Roman" panose="02020603050405020304" pitchFamily="18" charset="0"/>
          </a:endParaRPr>
        </a:p>
      </dsp:txBody>
      <dsp:txXfrm>
        <a:off x="38038" y="75617"/>
        <a:ext cx="8547814" cy="703143"/>
      </dsp:txXfrm>
    </dsp:sp>
    <dsp:sp modelId="{7F24680E-94EA-B842-9D1C-224704DEA983}">
      <dsp:nvSpPr>
        <dsp:cNvPr id="0" name=""/>
        <dsp:cNvSpPr/>
      </dsp:nvSpPr>
      <dsp:spPr>
        <a:xfrm>
          <a:off x="0" y="816799"/>
          <a:ext cx="8623890" cy="454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45720" rIns="256032" bIns="45720" numCol="1" spcCol="1270" anchor="t" anchorCtr="0">
          <a:noAutofit/>
        </a:bodyPr>
        <a:lstStyle/>
        <a:p>
          <a:pPr marL="285750" lvl="1" indent="-285750" algn="just" defTabSz="1244600">
            <a:lnSpc>
              <a:spcPct val="90000"/>
            </a:lnSpc>
            <a:spcBef>
              <a:spcPct val="0"/>
            </a:spcBef>
            <a:spcAft>
              <a:spcPct val="20000"/>
            </a:spcAft>
            <a:buFont typeface="Arial" panose="020B0604020202020204" pitchFamily="34" charset="0"/>
            <a:buChar char="•"/>
          </a:pPr>
          <a:r>
            <a:rPr lang="en-IN" sz="2800" b="0" i="0" kern="1200" dirty="0"/>
            <a:t>Think of a popular microblogging site deployed across the world in different geographical regions like Asia, America, and Europe. Moreover, each geographical region has multiple data </a:t>
          </a:r>
          <a:r>
            <a:rPr lang="en-IN" sz="2800" b="0" i="0" kern="1200" dirty="0" err="1"/>
            <a:t>center</a:t>
          </a:r>
          <a:r>
            <a:rPr lang="en-IN" sz="2800" b="0" i="0" kern="1200" dirty="0"/>
            <a:t> zones: North, East, West, and South. </a:t>
          </a:r>
        </a:p>
        <a:p>
          <a:pPr marL="285750" lvl="1" indent="-285750" algn="just" defTabSz="1244600">
            <a:lnSpc>
              <a:spcPct val="90000"/>
            </a:lnSpc>
            <a:spcBef>
              <a:spcPct val="0"/>
            </a:spcBef>
            <a:spcAft>
              <a:spcPct val="20000"/>
            </a:spcAft>
            <a:buFont typeface="Arial" panose="020B0604020202020204" pitchFamily="34" charset="0"/>
            <a:buChar char="•"/>
          </a:pPr>
          <a:r>
            <a:rPr lang="en-IN" sz="2800" b="0" i="0" kern="1200" dirty="0"/>
            <a:t>Furthermore, each zone has multiple clusters which have multiple server nodes running. So, we have many datastore nodes spread across the world that micro-blogging site uses for persisting data. Since there are so many nodes running, there is no single point of failure.</a:t>
          </a:r>
        </a:p>
      </dsp:txBody>
      <dsp:txXfrm>
        <a:off x="0" y="816799"/>
        <a:ext cx="8623890" cy="4545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F705E-0778-DF43-97A4-68B3BFAC25F8}">
      <dsp:nvSpPr>
        <dsp:cNvPr id="0" name=""/>
        <dsp:cNvSpPr/>
      </dsp:nvSpPr>
      <dsp:spPr>
        <a:xfrm>
          <a:off x="0" y="0"/>
          <a:ext cx="855920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B5692E-8AD7-A548-B7C4-31CF01D9E96D}">
      <dsp:nvSpPr>
        <dsp:cNvPr id="0" name=""/>
        <dsp:cNvSpPr/>
      </dsp:nvSpPr>
      <dsp:spPr>
        <a:xfrm>
          <a:off x="0" y="0"/>
          <a:ext cx="8559209" cy="1249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NoSQL database</a:t>
          </a:r>
          <a:r>
            <a:rPr lang="en-US" sz="1800" kern="1200" dirty="0">
              <a:latin typeface="Times New Roman" panose="02020603050405020304" pitchFamily="18" charset="0"/>
              <a:cs typeface="Times New Roman" panose="02020603050405020304" pitchFamily="18" charset="0"/>
            </a:rPr>
            <a:t> technology stores information in JSON(Java Script Object Notation) documents instead of columns and rows used by relational databases. To be clear, NoSQL stands for “not only SQL” rather than “no SQL” at all.</a:t>
          </a:r>
          <a:endParaRPr lang="en-IN" sz="1800" kern="1200" dirty="0">
            <a:latin typeface="Times New Roman" panose="02020603050405020304" pitchFamily="18" charset="0"/>
            <a:cs typeface="Times New Roman" panose="02020603050405020304" pitchFamily="18" charset="0"/>
          </a:endParaRPr>
        </a:p>
      </dsp:txBody>
      <dsp:txXfrm>
        <a:off x="0" y="0"/>
        <a:ext cx="8559209" cy="1249665"/>
      </dsp:txXfrm>
    </dsp:sp>
    <dsp:sp modelId="{5FB4B127-0C10-454B-B039-CD936D874002}">
      <dsp:nvSpPr>
        <dsp:cNvPr id="0" name=""/>
        <dsp:cNvSpPr/>
      </dsp:nvSpPr>
      <dsp:spPr>
        <a:xfrm>
          <a:off x="0" y="1249665"/>
          <a:ext cx="855920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439A2D-DD43-E845-A3D2-4510F3AE2A71}">
      <dsp:nvSpPr>
        <dsp:cNvPr id="0" name=""/>
        <dsp:cNvSpPr/>
      </dsp:nvSpPr>
      <dsp:spPr>
        <a:xfrm>
          <a:off x="0" y="1249665"/>
          <a:ext cx="8559209" cy="1249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just"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This means a NoSQL JSON database can store and retrieve data using literally “no SQL.” Or you can combine the flexibility of JSON with the power of SQL for the best of both worlds. Consequently, NoSQL databases are built to be flexible, scalable, and capable of rapidly responding to the data management demands of modern businesses. </a:t>
          </a:r>
          <a:endParaRPr lang="en-IN" sz="1800" kern="1200" dirty="0">
            <a:latin typeface="Times New Roman" panose="02020603050405020304" pitchFamily="18" charset="0"/>
            <a:cs typeface="Times New Roman" panose="02020603050405020304" pitchFamily="18" charset="0"/>
          </a:endParaRPr>
        </a:p>
      </dsp:txBody>
      <dsp:txXfrm>
        <a:off x="0" y="1249665"/>
        <a:ext cx="8559209" cy="124966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92119"/>
          <a:ext cx="8623890" cy="77571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b="1" i="0" kern="1200"/>
            <a:t>Real World Use Case :</a:t>
          </a:r>
          <a:endParaRPr lang="en-IN" sz="3200" kern="1200" dirty="0">
            <a:latin typeface="Times New Roman" panose="02020603050405020304" pitchFamily="18" charset="0"/>
            <a:cs typeface="Times New Roman" panose="02020603050405020304" pitchFamily="18" charset="0"/>
          </a:endParaRPr>
        </a:p>
      </dsp:txBody>
      <dsp:txXfrm>
        <a:off x="37867" y="129986"/>
        <a:ext cx="8548156" cy="699976"/>
      </dsp:txXfrm>
    </dsp:sp>
    <dsp:sp modelId="{7F24680E-94EA-B842-9D1C-224704DEA983}">
      <dsp:nvSpPr>
        <dsp:cNvPr id="0" name=""/>
        <dsp:cNvSpPr/>
      </dsp:nvSpPr>
      <dsp:spPr>
        <a:xfrm>
          <a:off x="0" y="867829"/>
          <a:ext cx="8623890" cy="444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49530" rIns="277368" bIns="49530" numCol="1" spcCol="1270" anchor="t" anchorCtr="0">
          <a:noAutofit/>
        </a:bodyPr>
        <a:lstStyle/>
        <a:p>
          <a:pPr marL="285750" lvl="1" indent="-285750" algn="just" defTabSz="1333500">
            <a:lnSpc>
              <a:spcPct val="90000"/>
            </a:lnSpc>
            <a:spcBef>
              <a:spcPct val="0"/>
            </a:spcBef>
            <a:spcAft>
              <a:spcPct val="20000"/>
            </a:spcAft>
            <a:buFont typeface="Arial" panose="020B0604020202020204" pitchFamily="34" charset="0"/>
            <a:buChar char="•"/>
          </a:pPr>
          <a:r>
            <a:rPr lang="en-IN" sz="3000" b="0" i="0" kern="1200"/>
            <a:t>The data store service is highly available. Even if a few nodes go down persistence service is still up. Let’s say a celebrity makes a post on the website that everybody starts liking around the world. </a:t>
          </a:r>
          <a:endParaRPr lang="en-IN" sz="3000" b="0" i="0" kern="1200" dirty="0"/>
        </a:p>
        <a:p>
          <a:pPr marL="285750" lvl="1" indent="-285750" algn="just" defTabSz="1333500">
            <a:lnSpc>
              <a:spcPct val="90000"/>
            </a:lnSpc>
            <a:spcBef>
              <a:spcPct val="0"/>
            </a:spcBef>
            <a:spcAft>
              <a:spcPct val="20000"/>
            </a:spcAft>
            <a:buFont typeface="Arial" panose="020B0604020202020204" pitchFamily="34" charset="0"/>
            <a:buChar char="•"/>
          </a:pPr>
          <a:r>
            <a:rPr lang="en-IN" sz="3000" b="0" i="0" kern="1200" dirty="0"/>
            <a:t>At a point in time, a user in Japan likes a post which increases the “Like” count of the post from say 100 to 101. At the same point in time, a user in America, in a different geographical zone, clicks on the post, and he sees “Like” count as 100, not 101.</a:t>
          </a:r>
        </a:p>
      </dsp:txBody>
      <dsp:txXfrm>
        <a:off x="0" y="867829"/>
        <a:ext cx="8623890" cy="444015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779786"/>
          <a:ext cx="862389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GB" sz="3200" b="0" i="0" kern="1200" dirty="0">
              <a:latin typeface="Times New Roman" panose="02020603050405020304" pitchFamily="18" charset="0"/>
              <a:cs typeface="Times New Roman" panose="02020603050405020304" pitchFamily="18" charset="0"/>
            </a:rPr>
            <a:t>2. Strong Consistency :</a:t>
          </a:r>
        </a:p>
      </dsp:txBody>
      <dsp:txXfrm>
        <a:off x="59399" y="839185"/>
        <a:ext cx="8505092" cy="1098002"/>
      </dsp:txXfrm>
    </dsp:sp>
    <dsp:sp modelId="{8D75E658-E44A-684F-8EA2-5970654BE1AE}">
      <dsp:nvSpPr>
        <dsp:cNvPr id="0" name=""/>
        <dsp:cNvSpPr/>
      </dsp:nvSpPr>
      <dsp:spPr>
        <a:xfrm>
          <a:off x="0" y="1996587"/>
          <a:ext cx="8623890"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GB" sz="3200" b="0" i="0" kern="1200" dirty="0">
              <a:latin typeface="Times New Roman" panose="02020603050405020304" pitchFamily="18" charset="0"/>
              <a:cs typeface="Times New Roman" panose="02020603050405020304" pitchFamily="18" charset="0"/>
            </a:rPr>
            <a:t>Strong Consistency simply means the data must be always strongly consistent. All the server nodes across the world should contain the same value as an entity at any point in time. And the only way to implement this </a:t>
          </a:r>
          <a:r>
            <a:rPr lang="en-GB" sz="3200" b="0" i="0" kern="1200" dirty="0" err="1">
              <a:latin typeface="Times New Roman" panose="02020603050405020304" pitchFamily="18" charset="0"/>
              <a:cs typeface="Times New Roman" panose="02020603050405020304" pitchFamily="18" charset="0"/>
            </a:rPr>
            <a:t>behavior</a:t>
          </a:r>
          <a:r>
            <a:rPr lang="en-GB" sz="3200" b="0" i="0" kern="1200" dirty="0">
              <a:latin typeface="Times New Roman" panose="02020603050405020304" pitchFamily="18" charset="0"/>
              <a:cs typeface="Times New Roman" panose="02020603050405020304" pitchFamily="18" charset="0"/>
            </a:rPr>
            <a:t> is by locking down the nodes when being updated</a:t>
          </a:r>
          <a:endParaRPr lang="en-IN" sz="3200" kern="1200" dirty="0">
            <a:latin typeface="Times New Roman" panose="02020603050405020304" pitchFamily="18" charset="0"/>
            <a:cs typeface="Times New Roman" panose="02020603050405020304" pitchFamily="18" charset="0"/>
          </a:endParaRPr>
        </a:p>
      </dsp:txBody>
      <dsp:txXfrm>
        <a:off x="0" y="1996587"/>
        <a:ext cx="8623890" cy="26237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137524"/>
          <a:ext cx="8623890" cy="7780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b="1" i="0" kern="1200"/>
            <a:t>World Use Case : </a:t>
          </a:r>
          <a:endParaRPr lang="en-IN" sz="3200" kern="1200" dirty="0">
            <a:latin typeface="Times New Roman" panose="02020603050405020304" pitchFamily="18" charset="0"/>
            <a:cs typeface="Times New Roman" panose="02020603050405020304" pitchFamily="18" charset="0"/>
          </a:endParaRPr>
        </a:p>
      </dsp:txBody>
      <dsp:txXfrm>
        <a:off x="37981" y="175505"/>
        <a:ext cx="8547928" cy="702087"/>
      </dsp:txXfrm>
    </dsp:sp>
    <dsp:sp modelId="{EB913E0F-1F0D-BC49-AB48-AA42B9D3CAC5}">
      <dsp:nvSpPr>
        <dsp:cNvPr id="0" name=""/>
        <dsp:cNvSpPr/>
      </dsp:nvSpPr>
      <dsp:spPr>
        <a:xfrm>
          <a:off x="0" y="915574"/>
          <a:ext cx="8623890" cy="434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44450" rIns="248920" bIns="44450" numCol="1" spcCol="1270" anchor="t" anchorCtr="0">
          <a:noAutofit/>
        </a:bodyPr>
        <a:lstStyle/>
        <a:p>
          <a:pPr marL="228600" lvl="1" indent="-228600" algn="l" defTabSz="1200150">
            <a:lnSpc>
              <a:spcPct val="90000"/>
            </a:lnSpc>
            <a:spcBef>
              <a:spcPct val="0"/>
            </a:spcBef>
            <a:spcAft>
              <a:spcPct val="20000"/>
            </a:spcAft>
            <a:buFont typeface="Arial" panose="020B0604020202020204" pitchFamily="34" charset="0"/>
            <a:buChar char="•"/>
          </a:pPr>
          <a:r>
            <a:rPr lang="en-IN" sz="2700" b="0" i="0" kern="1200" dirty="0"/>
            <a:t>Let’s continue the same Eventual Consistency example from the previous lesson. To ensure Strong Consistency in the system, when a user in Japan likes posts, all nodes across different geographical zones must be locked down to prevent any concurrent updates. </a:t>
          </a:r>
        </a:p>
        <a:p>
          <a:pPr marL="228600" lvl="1" indent="-228600" algn="l" defTabSz="1200150">
            <a:lnSpc>
              <a:spcPct val="90000"/>
            </a:lnSpc>
            <a:spcBef>
              <a:spcPct val="0"/>
            </a:spcBef>
            <a:spcAft>
              <a:spcPct val="20000"/>
            </a:spcAft>
            <a:buFont typeface="Arial" panose="020B0604020202020204" pitchFamily="34" charset="0"/>
            <a:buChar char="•"/>
          </a:pPr>
          <a:r>
            <a:rPr lang="en-IN" sz="2700" b="0" i="0" kern="1200" dirty="0"/>
            <a:t>This means at one point in time, only one user can update the post “Like” counter value. So, once a user in Japan updates the “Like” counter from 100 to 101. The value gets replicated globally across all nodes. Once all nodes reach consensus, locks get lifted. Now, other users can Like posts. </a:t>
          </a:r>
        </a:p>
      </dsp:txBody>
      <dsp:txXfrm>
        <a:off x="0" y="915574"/>
        <a:ext cx="8623890" cy="434700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EA84C6-C06E-5540-8FAE-CF1BB9E5E8CB}">
      <dsp:nvSpPr>
        <dsp:cNvPr id="0" name=""/>
        <dsp:cNvSpPr/>
      </dsp:nvSpPr>
      <dsp:spPr>
        <a:xfrm>
          <a:off x="0" y="26"/>
          <a:ext cx="8623890" cy="7798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b="1" i="0" kern="1200"/>
            <a:t>World Use Case : </a:t>
          </a:r>
          <a:endParaRPr lang="en-IN" sz="3200" kern="1200" dirty="0">
            <a:latin typeface="Times New Roman" panose="02020603050405020304" pitchFamily="18" charset="0"/>
            <a:cs typeface="Times New Roman" panose="02020603050405020304" pitchFamily="18" charset="0"/>
          </a:endParaRPr>
        </a:p>
      </dsp:txBody>
      <dsp:txXfrm>
        <a:off x="38067" y="38093"/>
        <a:ext cx="8547756" cy="703671"/>
      </dsp:txXfrm>
    </dsp:sp>
    <dsp:sp modelId="{EB913E0F-1F0D-BC49-AB48-AA42B9D3CAC5}">
      <dsp:nvSpPr>
        <dsp:cNvPr id="0" name=""/>
        <dsp:cNvSpPr/>
      </dsp:nvSpPr>
      <dsp:spPr>
        <a:xfrm>
          <a:off x="0" y="779831"/>
          <a:ext cx="8623890" cy="462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809" tIns="39370" rIns="220472" bIns="3937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IN" sz="2400" b="0" i="0" kern="1200"/>
            <a:t>If the nodes take a while to reach a consensus, they must wait until then. Well, this is surely not desired in the case of social applications. But think of a stock market application where the users are seeing different prices of the same stock at one point in time and updating it concurrently. This would create chaos. Therefore, to avoid this confusion we need our systems to be Strongly Consistent. </a:t>
          </a:r>
          <a:endParaRPr lang="en-IN" sz="2400" b="0" i="0" kern="1200" dirty="0"/>
        </a:p>
        <a:p>
          <a:pPr marL="228600" lvl="1" indent="-228600" algn="l" defTabSz="1066800">
            <a:lnSpc>
              <a:spcPct val="90000"/>
            </a:lnSpc>
            <a:spcBef>
              <a:spcPct val="0"/>
            </a:spcBef>
            <a:spcAft>
              <a:spcPct val="20000"/>
            </a:spcAft>
            <a:buFont typeface="Arial" panose="020B0604020202020204" pitchFamily="34" charset="0"/>
            <a:buChar char="•"/>
          </a:pPr>
          <a:r>
            <a:rPr lang="en-IN" sz="2400" b="0" i="0" kern="1200" dirty="0"/>
            <a:t>The nodes must be locked down for updates. Queuing all requests is one good way of making a system Strongly Consistent. The strong Consistency model hits the capability of the system to be Highly Available &amp; perform concurrent updates. This is how strongly consistent ACID transactions are implemented.</a:t>
          </a:r>
        </a:p>
      </dsp:txBody>
      <dsp:txXfrm>
        <a:off x="0" y="779831"/>
        <a:ext cx="8623890" cy="46202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DBF3-981D-994F-A470-9C110D0DAD30}">
      <dsp:nvSpPr>
        <dsp:cNvPr id="0" name=""/>
        <dsp:cNvSpPr/>
      </dsp:nvSpPr>
      <dsp:spPr>
        <a:xfrm>
          <a:off x="0" y="41040"/>
          <a:ext cx="876300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IN" sz="3200" kern="1200"/>
            <a:t>CAP Theorem</a:t>
          </a:r>
          <a:endParaRPr lang="en-IN" sz="3200" kern="1200" dirty="0"/>
        </a:p>
      </dsp:txBody>
      <dsp:txXfrm>
        <a:off x="37467" y="78507"/>
        <a:ext cx="8688066" cy="692586"/>
      </dsp:txXfrm>
    </dsp:sp>
    <dsp:sp modelId="{14424395-52FD-344A-955F-C703E1045469}">
      <dsp:nvSpPr>
        <dsp:cNvPr id="0" name=""/>
        <dsp:cNvSpPr/>
      </dsp:nvSpPr>
      <dsp:spPr>
        <a:xfrm>
          <a:off x="0" y="808560"/>
          <a:ext cx="8763000" cy="463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225" tIns="40640" rIns="227584" bIns="40640" numCol="1" spcCol="1270" anchor="t" anchorCtr="0">
          <a:noAutofit/>
        </a:bodyPr>
        <a:lstStyle/>
        <a:p>
          <a:pPr marL="228600" lvl="1" indent="-228600" algn="just" defTabSz="1111250">
            <a:lnSpc>
              <a:spcPct val="90000"/>
            </a:lnSpc>
            <a:spcBef>
              <a:spcPct val="0"/>
            </a:spcBef>
            <a:spcAft>
              <a:spcPct val="20000"/>
            </a:spcAft>
            <a:buChar char="•"/>
          </a:pPr>
          <a:r>
            <a:rPr lang="en-US" sz="2500" kern="1200" dirty="0"/>
            <a:t>The CAP theorem is a belief from theoretical computer science about distributed data stores that claims.</a:t>
          </a:r>
          <a:endParaRPr lang="en-IN" sz="2500" kern="1200" dirty="0"/>
        </a:p>
        <a:p>
          <a:pPr marL="228600" lvl="1" indent="-228600" algn="just" defTabSz="1111250">
            <a:lnSpc>
              <a:spcPct val="90000"/>
            </a:lnSpc>
            <a:spcBef>
              <a:spcPct val="0"/>
            </a:spcBef>
            <a:spcAft>
              <a:spcPct val="20000"/>
            </a:spcAft>
            <a:buChar char="•"/>
          </a:pPr>
          <a:r>
            <a:rPr lang="en-US" sz="2500" kern="1200" dirty="0"/>
            <a:t>In the event of a network failure on a distributed database, it is possible to provide either consistency or availability—but not both.</a:t>
          </a:r>
          <a:endParaRPr lang="en-IN" sz="2500" kern="1200" dirty="0"/>
        </a:p>
        <a:p>
          <a:pPr marL="228600" lvl="1" indent="-228600" algn="just" defTabSz="1111250">
            <a:lnSpc>
              <a:spcPct val="90000"/>
            </a:lnSpc>
            <a:spcBef>
              <a:spcPct val="0"/>
            </a:spcBef>
            <a:spcAft>
              <a:spcPct val="20000"/>
            </a:spcAft>
            <a:buChar char="•"/>
          </a:pPr>
          <a:r>
            <a:rPr lang="en-IN" sz="2500" b="0" i="0" kern="1200" dirty="0"/>
            <a:t>The CAP theorem, originally introduced as the CAP principle, can be used to explain some of the competing requirements in a distributed system with replication. </a:t>
          </a:r>
          <a:endParaRPr lang="en-IN" sz="2500" kern="1200" dirty="0"/>
        </a:p>
        <a:p>
          <a:pPr marL="228600" lvl="1" indent="-228600" algn="just" defTabSz="1111250">
            <a:lnSpc>
              <a:spcPct val="90000"/>
            </a:lnSpc>
            <a:spcBef>
              <a:spcPct val="0"/>
            </a:spcBef>
            <a:spcAft>
              <a:spcPct val="20000"/>
            </a:spcAft>
            <a:buChar char="•"/>
          </a:pPr>
          <a:r>
            <a:rPr lang="en-IN" sz="2500" b="0" i="0" kern="1200" dirty="0"/>
            <a:t>It is a tool used to make system designers aware of the trade-offs while designing networked shared-data systems. </a:t>
          </a:r>
          <a:endParaRPr lang="en-IN" sz="2500" kern="1200" dirty="0"/>
        </a:p>
        <a:p>
          <a:pPr marL="228600" lvl="1" indent="-228600" algn="just" defTabSz="1111250">
            <a:lnSpc>
              <a:spcPct val="90000"/>
            </a:lnSpc>
            <a:spcBef>
              <a:spcPct val="0"/>
            </a:spcBef>
            <a:spcAft>
              <a:spcPct val="20000"/>
            </a:spcAft>
            <a:buChar char="•"/>
          </a:pPr>
          <a:r>
            <a:rPr lang="en-GB" sz="2500" kern="1200" dirty="0"/>
            <a:t>Also named Brewer's theorem after computer scientist Eric Brewer.</a:t>
          </a:r>
          <a:endParaRPr lang="en-IN" sz="2500" kern="1200" dirty="0"/>
        </a:p>
      </dsp:txBody>
      <dsp:txXfrm>
        <a:off x="0" y="808560"/>
        <a:ext cx="8763000" cy="46368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4998C-97A9-1049-A7A8-FAB71176BCD5}">
      <dsp:nvSpPr>
        <dsp:cNvPr id="0" name=""/>
        <dsp:cNvSpPr/>
      </dsp:nvSpPr>
      <dsp:spPr>
        <a:xfrm>
          <a:off x="0" y="144817"/>
          <a:ext cx="4114800" cy="1353104"/>
        </a:xfrm>
        <a:prstGeom prst="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just" defTabSz="933450">
            <a:lnSpc>
              <a:spcPct val="90000"/>
            </a:lnSpc>
            <a:spcBef>
              <a:spcPct val="0"/>
            </a:spcBef>
            <a:spcAft>
              <a:spcPct val="35000"/>
            </a:spcAft>
            <a:buNone/>
          </a:pPr>
          <a:r>
            <a:rPr lang="en-US" sz="2100" kern="1200" dirty="0"/>
            <a:t>The CAP Theorem is comprised of three components (hence its name) as they relate to distributed data stores:</a:t>
          </a:r>
          <a:endParaRPr lang="en-IN" sz="2100" kern="1200" dirty="0"/>
        </a:p>
      </dsp:txBody>
      <dsp:txXfrm>
        <a:off x="0" y="144817"/>
        <a:ext cx="4114800" cy="1353104"/>
      </dsp:txXfrm>
    </dsp:sp>
    <dsp:sp modelId="{FECAAE97-DD1F-B543-A8D0-9E8B5DD8CA6B}">
      <dsp:nvSpPr>
        <dsp:cNvPr id="0" name=""/>
        <dsp:cNvSpPr/>
      </dsp:nvSpPr>
      <dsp:spPr>
        <a:xfrm>
          <a:off x="0" y="1497922"/>
          <a:ext cx="4114800" cy="3919860"/>
        </a:xfrm>
        <a:prstGeom prst="rect">
          <a:avLst/>
        </a:prstGeom>
        <a:solidFill>
          <a:schemeClr val="lt1">
            <a:alpha val="90000"/>
            <a:tint val="40000"/>
            <a:hueOff val="0"/>
            <a:satOff val="0"/>
            <a:lumOff val="0"/>
            <a:alphaOff val="0"/>
          </a:schemeClr>
        </a:solidFill>
        <a:ln w="25400" cap="flat" cmpd="sng" algn="ctr">
          <a:solidFill>
            <a:schemeClr val="dk2">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just" defTabSz="933450">
            <a:lnSpc>
              <a:spcPct val="90000"/>
            </a:lnSpc>
            <a:spcBef>
              <a:spcPct val="0"/>
            </a:spcBef>
            <a:spcAft>
              <a:spcPct val="15000"/>
            </a:spcAft>
            <a:buChar char="•"/>
          </a:pPr>
          <a:r>
            <a:rPr lang="en-US" sz="2100" b="1" kern="1200" dirty="0"/>
            <a:t>Consistency</a:t>
          </a:r>
          <a:r>
            <a:rPr lang="en-US" sz="2100" kern="1200" dirty="0"/>
            <a:t>. All reads receive the most recent write or an error.</a:t>
          </a:r>
          <a:endParaRPr lang="en-IN" sz="2100" kern="1200" dirty="0"/>
        </a:p>
        <a:p>
          <a:pPr marL="228600" lvl="1" indent="-228600" algn="just" defTabSz="933450">
            <a:lnSpc>
              <a:spcPct val="90000"/>
            </a:lnSpc>
            <a:spcBef>
              <a:spcPct val="0"/>
            </a:spcBef>
            <a:spcAft>
              <a:spcPct val="15000"/>
            </a:spcAft>
            <a:buChar char="•"/>
          </a:pPr>
          <a:r>
            <a:rPr lang="en-US" sz="2100" b="1" kern="1200" dirty="0"/>
            <a:t>Availability</a:t>
          </a:r>
          <a:r>
            <a:rPr lang="en-US" sz="2100" kern="1200" dirty="0"/>
            <a:t>. All reads contain data, but it might not be the most recent.</a:t>
          </a:r>
        </a:p>
        <a:p>
          <a:pPr marL="228600" lvl="1" indent="-228600" algn="just" defTabSz="933450">
            <a:lnSpc>
              <a:spcPct val="90000"/>
            </a:lnSpc>
            <a:spcBef>
              <a:spcPct val="0"/>
            </a:spcBef>
            <a:spcAft>
              <a:spcPct val="15000"/>
            </a:spcAft>
            <a:buChar char="•"/>
          </a:pPr>
          <a:r>
            <a:rPr lang="en-US" sz="2100" b="1" kern="1200" dirty="0"/>
            <a:t>Partition</a:t>
          </a:r>
          <a:r>
            <a:rPr lang="en-US" sz="2100" kern="1200" dirty="0"/>
            <a:t> </a:t>
          </a:r>
          <a:r>
            <a:rPr lang="en-US" sz="2100" b="1" kern="1200" dirty="0"/>
            <a:t>tolerance</a:t>
          </a:r>
          <a:r>
            <a:rPr lang="en-US" sz="2100" kern="1200" dirty="0"/>
            <a:t>. The system continues to operate despite network failures (i.e.; dropped partitions, slow network connections, or unavailable network connections between nodes.)</a:t>
          </a:r>
        </a:p>
      </dsp:txBody>
      <dsp:txXfrm>
        <a:off x="0" y="1497922"/>
        <a:ext cx="4114800" cy="391986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5E63B3-F89B-054F-B2B6-3BBA89179412}">
      <dsp:nvSpPr>
        <dsp:cNvPr id="0" name=""/>
        <dsp:cNvSpPr/>
      </dsp:nvSpPr>
      <dsp:spPr>
        <a:xfrm>
          <a:off x="0" y="748274"/>
          <a:ext cx="8724900" cy="1216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When a network partition failure happens, it must be decided whether to do one of the following:</a:t>
          </a:r>
          <a:endParaRPr lang="en-IN" sz="2000" kern="1200" dirty="0"/>
        </a:p>
      </dsp:txBody>
      <dsp:txXfrm>
        <a:off x="59399" y="807673"/>
        <a:ext cx="8606102" cy="1098002"/>
      </dsp:txXfrm>
    </dsp:sp>
    <dsp:sp modelId="{97468026-F0CC-C340-A31E-E3A50DF62750}">
      <dsp:nvSpPr>
        <dsp:cNvPr id="0" name=""/>
        <dsp:cNvSpPr/>
      </dsp:nvSpPr>
      <dsp:spPr>
        <a:xfrm>
          <a:off x="0" y="1965075"/>
          <a:ext cx="8724900"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016"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n-US" sz="2400" kern="1200" dirty="0"/>
            <a:t>cancel the operation and thus decrease the availability but ensure consistency</a:t>
          </a:r>
          <a:endParaRPr lang="en-IN" sz="2400" kern="1200" dirty="0"/>
        </a:p>
        <a:p>
          <a:pPr marL="228600" lvl="1" indent="-228600" algn="just" defTabSz="1066800">
            <a:lnSpc>
              <a:spcPct val="90000"/>
            </a:lnSpc>
            <a:spcBef>
              <a:spcPct val="0"/>
            </a:spcBef>
            <a:spcAft>
              <a:spcPct val="20000"/>
            </a:spcAft>
            <a:buChar char="•"/>
          </a:pPr>
          <a:r>
            <a:rPr lang="en-US" sz="2400" kern="1200" dirty="0"/>
            <a:t>proceed with the operation and thus provide availability but risk inconsistency.</a:t>
          </a:r>
          <a:endParaRPr lang="en-IN" sz="2400" kern="1200" dirty="0"/>
        </a:p>
      </dsp:txBody>
      <dsp:txXfrm>
        <a:off x="0" y="1965075"/>
        <a:ext cx="8724900" cy="1480049"/>
      </dsp:txXfrm>
    </dsp:sp>
    <dsp:sp modelId="{4573C607-D825-2845-907A-094B25499A6E}">
      <dsp:nvSpPr>
        <dsp:cNvPr id="0" name=""/>
        <dsp:cNvSpPr/>
      </dsp:nvSpPr>
      <dsp:spPr>
        <a:xfrm>
          <a:off x="0" y="3445125"/>
          <a:ext cx="8724900" cy="1216800"/>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US" sz="2000" kern="1200" dirty="0"/>
            <a:t>Thus, if there is a network partition, one has to choose between consistency or availability. Note that consistency as defined in the CAP theorem is quite different from the consistency guaranteed in ACID database transactions.</a:t>
          </a:r>
          <a:endParaRPr lang="en-IN" sz="2000" kern="1200" dirty="0"/>
        </a:p>
      </dsp:txBody>
      <dsp:txXfrm>
        <a:off x="59399" y="3504524"/>
        <a:ext cx="8606102" cy="109800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333CA-A535-8142-88FC-8DA77898ECA3}">
      <dsp:nvSpPr>
        <dsp:cNvPr id="0" name=""/>
        <dsp:cNvSpPr/>
      </dsp:nvSpPr>
      <dsp:spPr>
        <a:xfrm>
          <a:off x="0" y="186809"/>
          <a:ext cx="8610600" cy="8634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1. Consistency </a:t>
          </a:r>
          <a:endParaRPr lang="en-IN" sz="3600" kern="1200" dirty="0"/>
        </a:p>
      </dsp:txBody>
      <dsp:txXfrm>
        <a:off x="42151" y="228960"/>
        <a:ext cx="8526298" cy="779158"/>
      </dsp:txXfrm>
    </dsp:sp>
    <dsp:sp modelId="{7C314D03-1923-784A-BE47-D570A5C20A1D}">
      <dsp:nvSpPr>
        <dsp:cNvPr id="0" name=""/>
        <dsp:cNvSpPr/>
      </dsp:nvSpPr>
      <dsp:spPr>
        <a:xfrm>
          <a:off x="0" y="1050269"/>
          <a:ext cx="8610600" cy="4173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45720" rIns="256032" bIns="45720" numCol="1" spcCol="1270" anchor="t" anchorCtr="0">
          <a:noAutofit/>
        </a:bodyPr>
        <a:lstStyle/>
        <a:p>
          <a:pPr marL="285750" lvl="1" indent="-285750" algn="just" defTabSz="1244600">
            <a:lnSpc>
              <a:spcPct val="90000"/>
            </a:lnSpc>
            <a:spcBef>
              <a:spcPct val="0"/>
            </a:spcBef>
            <a:spcAft>
              <a:spcPct val="20000"/>
            </a:spcAft>
            <a:buChar char="•"/>
          </a:pPr>
          <a:r>
            <a:rPr lang="en-US" sz="2800" kern="1200" dirty="0"/>
            <a:t>Consistency means that the nodes will have the same copies of a replicated data item visible for various transactions. </a:t>
          </a:r>
          <a:endParaRPr lang="en-IN" sz="2800" kern="1200" dirty="0"/>
        </a:p>
        <a:p>
          <a:pPr marL="285750" lvl="1" indent="-285750" algn="just" defTabSz="1244600">
            <a:lnSpc>
              <a:spcPct val="90000"/>
            </a:lnSpc>
            <a:spcBef>
              <a:spcPct val="0"/>
            </a:spcBef>
            <a:spcAft>
              <a:spcPct val="20000"/>
            </a:spcAft>
            <a:buChar char="•"/>
          </a:pPr>
          <a:r>
            <a:rPr lang="en-US" sz="2800" kern="1200" dirty="0"/>
            <a:t>A guarantee that every node in a distributed cluster returns the same, most recent and a successful write. </a:t>
          </a:r>
          <a:endParaRPr lang="en-IN" sz="2800" kern="1200" dirty="0"/>
        </a:p>
        <a:p>
          <a:pPr marL="285750" lvl="1" indent="-285750" algn="just" defTabSz="1244600">
            <a:lnSpc>
              <a:spcPct val="90000"/>
            </a:lnSpc>
            <a:spcBef>
              <a:spcPct val="0"/>
            </a:spcBef>
            <a:spcAft>
              <a:spcPct val="20000"/>
            </a:spcAft>
            <a:buChar char="•"/>
          </a:pPr>
          <a:r>
            <a:rPr lang="en-US" sz="2800" kern="1200" dirty="0"/>
            <a:t>Consistency refers to every client having the same view of the data. There are various types of consistency models. Consistency in CAP refers to sequential consistency, a very strong form of consistency. </a:t>
          </a:r>
          <a:endParaRPr lang="en-IN" sz="2800" kern="1200" dirty="0"/>
        </a:p>
      </dsp:txBody>
      <dsp:txXfrm>
        <a:off x="0" y="1050269"/>
        <a:ext cx="8610600" cy="417312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333CA-A535-8142-88FC-8DA77898ECA3}">
      <dsp:nvSpPr>
        <dsp:cNvPr id="0" name=""/>
        <dsp:cNvSpPr/>
      </dsp:nvSpPr>
      <dsp:spPr>
        <a:xfrm>
          <a:off x="0" y="78562"/>
          <a:ext cx="8610600" cy="8874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a:t>2. Availability </a:t>
          </a:r>
          <a:endParaRPr lang="en-IN" sz="3700" kern="1200" dirty="0"/>
        </a:p>
      </dsp:txBody>
      <dsp:txXfrm>
        <a:off x="43321" y="121883"/>
        <a:ext cx="8523958" cy="800803"/>
      </dsp:txXfrm>
    </dsp:sp>
    <dsp:sp modelId="{7C314D03-1923-784A-BE47-D570A5C20A1D}">
      <dsp:nvSpPr>
        <dsp:cNvPr id="0" name=""/>
        <dsp:cNvSpPr/>
      </dsp:nvSpPr>
      <dsp:spPr>
        <a:xfrm>
          <a:off x="0" y="966007"/>
          <a:ext cx="8610600" cy="4365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46990" rIns="263144" bIns="46990" numCol="1" spcCol="1270" anchor="t" anchorCtr="0">
          <a:noAutofit/>
        </a:bodyPr>
        <a:lstStyle/>
        <a:p>
          <a:pPr marL="285750" lvl="1" indent="-285750" algn="just" defTabSz="1289050">
            <a:lnSpc>
              <a:spcPct val="90000"/>
            </a:lnSpc>
            <a:spcBef>
              <a:spcPct val="0"/>
            </a:spcBef>
            <a:spcAft>
              <a:spcPct val="20000"/>
            </a:spcAft>
            <a:buChar char="•"/>
          </a:pPr>
          <a:r>
            <a:rPr lang="en-US" sz="2900" kern="1200" dirty="0"/>
            <a:t>Availability means that each read or write request for a data item will either be processed successfully or will receive a message that the operation cannot be completed. </a:t>
          </a:r>
          <a:endParaRPr lang="en-IN" sz="2900" kern="1200" dirty="0"/>
        </a:p>
        <a:p>
          <a:pPr marL="285750" lvl="1" indent="-285750" algn="just" defTabSz="1289050">
            <a:lnSpc>
              <a:spcPct val="90000"/>
            </a:lnSpc>
            <a:spcBef>
              <a:spcPct val="0"/>
            </a:spcBef>
            <a:spcAft>
              <a:spcPct val="20000"/>
            </a:spcAft>
            <a:buChar char="•"/>
          </a:pPr>
          <a:r>
            <a:rPr lang="en-US" sz="2900" kern="1200" dirty="0"/>
            <a:t>Every non-failing node returns a response for all the read and write requests in a reasonable amount of time. </a:t>
          </a:r>
          <a:endParaRPr lang="en-IN" sz="2900" kern="1200" dirty="0"/>
        </a:p>
        <a:p>
          <a:pPr marL="285750" lvl="1" indent="-285750" algn="just" defTabSz="1289050">
            <a:lnSpc>
              <a:spcPct val="90000"/>
            </a:lnSpc>
            <a:spcBef>
              <a:spcPct val="0"/>
            </a:spcBef>
            <a:spcAft>
              <a:spcPct val="20000"/>
            </a:spcAft>
            <a:buChar char="•"/>
          </a:pPr>
          <a:r>
            <a:rPr lang="en-US" sz="2900" kern="1200" dirty="0"/>
            <a:t>The key word here is “every”. In simple terms, every node (on either side of a network partition) must be able to respond in a reasonable amount of time. </a:t>
          </a:r>
          <a:endParaRPr lang="en-IN" sz="2900" kern="1200" dirty="0"/>
        </a:p>
      </dsp:txBody>
      <dsp:txXfrm>
        <a:off x="0" y="966007"/>
        <a:ext cx="8610600" cy="4365630"/>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333CA-A535-8142-88FC-8DA77898ECA3}">
      <dsp:nvSpPr>
        <dsp:cNvPr id="0" name=""/>
        <dsp:cNvSpPr/>
      </dsp:nvSpPr>
      <dsp:spPr>
        <a:xfrm>
          <a:off x="0" y="75637"/>
          <a:ext cx="8610600" cy="8394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3. Partition Tolerance </a:t>
          </a:r>
          <a:endParaRPr lang="en-IN" sz="3500" kern="1200" dirty="0"/>
        </a:p>
      </dsp:txBody>
      <dsp:txXfrm>
        <a:off x="40980" y="116617"/>
        <a:ext cx="8528640" cy="757514"/>
      </dsp:txXfrm>
    </dsp:sp>
    <dsp:sp modelId="{7C314D03-1923-784A-BE47-D570A5C20A1D}">
      <dsp:nvSpPr>
        <dsp:cNvPr id="0" name=""/>
        <dsp:cNvSpPr/>
      </dsp:nvSpPr>
      <dsp:spPr>
        <a:xfrm>
          <a:off x="0" y="915112"/>
          <a:ext cx="8610600" cy="4419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3387" tIns="44450" rIns="248920" bIns="44450" numCol="1" spcCol="1270" anchor="t" anchorCtr="0">
          <a:noAutofit/>
        </a:bodyPr>
        <a:lstStyle/>
        <a:p>
          <a:pPr marL="228600" lvl="1" indent="-228600" algn="just" defTabSz="1200150">
            <a:lnSpc>
              <a:spcPct val="90000"/>
            </a:lnSpc>
            <a:spcBef>
              <a:spcPct val="0"/>
            </a:spcBef>
            <a:spcAft>
              <a:spcPct val="20000"/>
            </a:spcAft>
            <a:buChar char="•"/>
          </a:pPr>
          <a:r>
            <a:rPr lang="en-US" sz="2700" kern="1200" dirty="0"/>
            <a:t>Partition tolerance means that the system can continue operating even if the network connecting the nodes has a fault that results in two or more partitions, where the nodes in each partition can only communicate among each other. </a:t>
          </a:r>
          <a:endParaRPr lang="en-IN" sz="2700" kern="1200" dirty="0"/>
        </a:p>
        <a:p>
          <a:pPr marL="228600" lvl="1" indent="-228600" algn="just" defTabSz="1200150">
            <a:lnSpc>
              <a:spcPct val="90000"/>
            </a:lnSpc>
            <a:spcBef>
              <a:spcPct val="0"/>
            </a:spcBef>
            <a:spcAft>
              <a:spcPct val="20000"/>
            </a:spcAft>
            <a:buChar char="•"/>
          </a:pPr>
          <a:r>
            <a:rPr lang="en-US" sz="2700" kern="1200" dirty="0"/>
            <a:t>That means, the system continues to function and upholds its consistency guarantees in spite of network partitions. </a:t>
          </a:r>
          <a:endParaRPr lang="en-IN" sz="2700" kern="1200" dirty="0"/>
        </a:p>
        <a:p>
          <a:pPr marL="228600" lvl="1" indent="-228600" algn="just" defTabSz="1200150">
            <a:lnSpc>
              <a:spcPct val="90000"/>
            </a:lnSpc>
            <a:spcBef>
              <a:spcPct val="0"/>
            </a:spcBef>
            <a:spcAft>
              <a:spcPct val="20000"/>
            </a:spcAft>
            <a:buChar char="•"/>
          </a:pPr>
          <a:r>
            <a:rPr lang="en-US" sz="2700" kern="1200" dirty="0"/>
            <a:t>Network partitions are a fact of life. Distributed systems guaranteeing partition tolerance can gracefully recover from partitions once the partition heals. </a:t>
          </a:r>
          <a:endParaRPr lang="en-IN" sz="2700" kern="1200" dirty="0"/>
        </a:p>
      </dsp:txBody>
      <dsp:txXfrm>
        <a:off x="0" y="915112"/>
        <a:ext cx="8610600" cy="4419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2BFEC-3C58-0541-A3BA-4F7022DBE562}">
      <dsp:nvSpPr>
        <dsp:cNvPr id="0" name=""/>
        <dsp:cNvSpPr/>
      </dsp:nvSpPr>
      <dsp:spPr>
        <a:xfrm>
          <a:off x="0" y="120760"/>
          <a:ext cx="8559209" cy="1113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The following defines the four most-popular types of NoSQL database:</a:t>
          </a:r>
          <a:endParaRPr lang="en-IN" sz="2800" kern="1200"/>
        </a:p>
      </dsp:txBody>
      <dsp:txXfrm>
        <a:off x="54373" y="175133"/>
        <a:ext cx="8450463" cy="1005094"/>
      </dsp:txXfrm>
    </dsp:sp>
    <dsp:sp modelId="{193362B2-7F94-9142-AF61-974032804B55}">
      <dsp:nvSpPr>
        <dsp:cNvPr id="0" name=""/>
        <dsp:cNvSpPr/>
      </dsp:nvSpPr>
      <dsp:spPr>
        <a:xfrm>
          <a:off x="0" y="1234600"/>
          <a:ext cx="8559209" cy="150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175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b="1" kern="1200" dirty="0"/>
            <a:t>Graph Databases:</a:t>
          </a:r>
          <a:r>
            <a:rPr lang="en-US" sz="2200" kern="1200" dirty="0"/>
            <a:t> Amazon Neptune, Neo4j</a:t>
          </a:r>
          <a:endParaRPr lang="en-IN" sz="2200" kern="1200" dirty="0"/>
        </a:p>
        <a:p>
          <a:pPr marL="228600" lvl="1" indent="-228600" algn="l" defTabSz="977900">
            <a:lnSpc>
              <a:spcPct val="90000"/>
            </a:lnSpc>
            <a:spcBef>
              <a:spcPct val="0"/>
            </a:spcBef>
            <a:spcAft>
              <a:spcPct val="20000"/>
            </a:spcAft>
            <a:buChar char="•"/>
          </a:pPr>
          <a:r>
            <a:rPr lang="en-US" sz="2200" b="1" kern="1200" dirty="0"/>
            <a:t>Key value store: </a:t>
          </a:r>
          <a:r>
            <a:rPr lang="en-US" sz="2200" kern="1200" dirty="0"/>
            <a:t>Memcached, Redis, Coherence</a:t>
          </a:r>
          <a:endParaRPr lang="en-IN" sz="2200" kern="1200" dirty="0"/>
        </a:p>
        <a:p>
          <a:pPr marL="228600" lvl="1" indent="-228600" algn="l" defTabSz="977900">
            <a:lnSpc>
              <a:spcPct val="90000"/>
            </a:lnSpc>
            <a:spcBef>
              <a:spcPct val="0"/>
            </a:spcBef>
            <a:spcAft>
              <a:spcPct val="20000"/>
            </a:spcAft>
            <a:buChar char="•"/>
          </a:pPr>
          <a:r>
            <a:rPr lang="en-US" sz="2200" b="1" kern="1200" dirty="0"/>
            <a:t>Tabular: </a:t>
          </a:r>
          <a:r>
            <a:rPr lang="en-US" sz="2200" kern="1200" dirty="0" err="1"/>
            <a:t>Hbase</a:t>
          </a:r>
          <a:r>
            <a:rPr lang="en-US" sz="2200" kern="1200" dirty="0"/>
            <a:t>, Big Table, </a:t>
          </a:r>
          <a:r>
            <a:rPr lang="en-US" sz="2200" kern="1200" dirty="0" err="1"/>
            <a:t>Accumulo</a:t>
          </a:r>
          <a:endParaRPr lang="en-IN" sz="2200" kern="1200" dirty="0"/>
        </a:p>
        <a:p>
          <a:pPr marL="228600" lvl="1" indent="-228600" algn="l" defTabSz="977900">
            <a:lnSpc>
              <a:spcPct val="90000"/>
            </a:lnSpc>
            <a:spcBef>
              <a:spcPct val="0"/>
            </a:spcBef>
            <a:spcAft>
              <a:spcPct val="20000"/>
            </a:spcAft>
            <a:buChar char="•"/>
          </a:pPr>
          <a:r>
            <a:rPr lang="en-US" sz="2200" b="1" kern="1200" dirty="0"/>
            <a:t>Document-based: </a:t>
          </a:r>
          <a:r>
            <a:rPr lang="en-US" sz="2200" kern="1200" dirty="0"/>
            <a:t>MongoDB, CouchDB, </a:t>
          </a:r>
          <a:r>
            <a:rPr lang="en-US" sz="2200" kern="1200" dirty="0" err="1"/>
            <a:t>Cloudant</a:t>
          </a:r>
          <a:r>
            <a:rPr lang="en-US" sz="2200" kern="1200" dirty="0"/>
            <a:t>			</a:t>
          </a:r>
          <a:endParaRPr lang="en-IN" sz="2200" kern="1200" dirty="0"/>
        </a:p>
      </dsp:txBody>
      <dsp:txXfrm>
        <a:off x="0" y="1234600"/>
        <a:ext cx="8559209" cy="150696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466260"/>
          <a:ext cx="8268586"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DB46EB-DC41-AA46-9C25-7C8E9B18B1D0}">
      <dsp:nvSpPr>
        <dsp:cNvPr id="0" name=""/>
        <dsp:cNvSpPr/>
      </dsp:nvSpPr>
      <dsp:spPr>
        <a:xfrm>
          <a:off x="413429" y="38220"/>
          <a:ext cx="5788010"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73" tIns="0" rIns="218773" bIns="0" numCol="1" spcCol="1270" anchor="ctr" anchorCtr="0">
          <a:noAutofit/>
        </a:bodyPr>
        <a:lstStyle/>
        <a:p>
          <a:pPr marL="0" lvl="0" indent="0" algn="l" defTabSz="1289050">
            <a:lnSpc>
              <a:spcPct val="90000"/>
            </a:lnSpc>
            <a:spcBef>
              <a:spcPct val="0"/>
            </a:spcBef>
            <a:spcAft>
              <a:spcPct val="35000"/>
            </a:spcAft>
            <a:buNone/>
          </a:pPr>
          <a:r>
            <a:rPr lang="en-GB" sz="2900" kern="1200" dirty="0"/>
            <a:t>1. Key-Value Store</a:t>
          </a:r>
        </a:p>
      </dsp:txBody>
      <dsp:txXfrm>
        <a:off x="455219" y="80010"/>
        <a:ext cx="5704430" cy="772500"/>
      </dsp:txXfrm>
    </dsp:sp>
    <dsp:sp modelId="{059BF600-92FD-8A4F-A66B-E46379E3ED24}">
      <dsp:nvSpPr>
        <dsp:cNvPr id="0" name=""/>
        <dsp:cNvSpPr/>
      </dsp:nvSpPr>
      <dsp:spPr>
        <a:xfrm>
          <a:off x="0" y="1781700"/>
          <a:ext cx="8268586"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FA175BB-2BE4-E941-BB36-C22869A44418}">
      <dsp:nvSpPr>
        <dsp:cNvPr id="0" name=""/>
        <dsp:cNvSpPr/>
      </dsp:nvSpPr>
      <dsp:spPr>
        <a:xfrm>
          <a:off x="413429" y="1353660"/>
          <a:ext cx="5788010"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73" tIns="0" rIns="218773" bIns="0" numCol="1" spcCol="1270" anchor="ctr" anchorCtr="0">
          <a:noAutofit/>
        </a:bodyPr>
        <a:lstStyle/>
        <a:p>
          <a:pPr marL="0" lvl="0" indent="0" algn="l" defTabSz="1289050">
            <a:lnSpc>
              <a:spcPct val="90000"/>
            </a:lnSpc>
            <a:spcBef>
              <a:spcPct val="0"/>
            </a:spcBef>
            <a:spcAft>
              <a:spcPct val="35000"/>
            </a:spcAft>
            <a:buNone/>
          </a:pPr>
          <a:r>
            <a:rPr lang="en-GB" sz="2900" kern="1200" dirty="0"/>
            <a:t>2. Document Based Store NoSQL</a:t>
          </a:r>
        </a:p>
      </dsp:txBody>
      <dsp:txXfrm>
        <a:off x="455219" y="1395450"/>
        <a:ext cx="5704430" cy="772500"/>
      </dsp:txXfrm>
    </dsp:sp>
    <dsp:sp modelId="{C9FA8C4A-8ABB-874E-AF20-B1430113195E}">
      <dsp:nvSpPr>
        <dsp:cNvPr id="0" name=""/>
        <dsp:cNvSpPr/>
      </dsp:nvSpPr>
      <dsp:spPr>
        <a:xfrm>
          <a:off x="0" y="3097140"/>
          <a:ext cx="8268586"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E9E337-DFAA-BF46-A865-53B26BBDDCE6}">
      <dsp:nvSpPr>
        <dsp:cNvPr id="0" name=""/>
        <dsp:cNvSpPr/>
      </dsp:nvSpPr>
      <dsp:spPr>
        <a:xfrm>
          <a:off x="413429" y="2669100"/>
          <a:ext cx="5788010"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73" tIns="0" rIns="218773" bIns="0" numCol="1" spcCol="1270" anchor="ctr" anchorCtr="0">
          <a:noAutofit/>
        </a:bodyPr>
        <a:lstStyle/>
        <a:p>
          <a:pPr marL="0" lvl="0" indent="0" algn="l" defTabSz="1289050">
            <a:lnSpc>
              <a:spcPct val="90000"/>
            </a:lnSpc>
            <a:spcBef>
              <a:spcPct val="0"/>
            </a:spcBef>
            <a:spcAft>
              <a:spcPct val="35000"/>
            </a:spcAft>
            <a:buNone/>
          </a:pPr>
          <a:r>
            <a:rPr lang="en-GB" sz="2900" kern="1200" dirty="0"/>
            <a:t>3. Column Based Store</a:t>
          </a:r>
        </a:p>
      </dsp:txBody>
      <dsp:txXfrm>
        <a:off x="455219" y="2710890"/>
        <a:ext cx="5704430" cy="772500"/>
      </dsp:txXfrm>
    </dsp:sp>
    <dsp:sp modelId="{B0C8F402-3F3A-D943-A225-D1F87864EF3C}">
      <dsp:nvSpPr>
        <dsp:cNvPr id="0" name=""/>
        <dsp:cNvSpPr/>
      </dsp:nvSpPr>
      <dsp:spPr>
        <a:xfrm>
          <a:off x="0" y="4412580"/>
          <a:ext cx="8268586" cy="73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256D84-CC7C-6F43-848F-101D54B27496}">
      <dsp:nvSpPr>
        <dsp:cNvPr id="0" name=""/>
        <dsp:cNvSpPr/>
      </dsp:nvSpPr>
      <dsp:spPr>
        <a:xfrm>
          <a:off x="413429" y="3984540"/>
          <a:ext cx="5788010"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773" tIns="0" rIns="218773" bIns="0" numCol="1" spcCol="1270" anchor="ctr" anchorCtr="0">
          <a:noAutofit/>
        </a:bodyPr>
        <a:lstStyle/>
        <a:p>
          <a:pPr marL="0" lvl="0" indent="0" algn="l" defTabSz="1289050">
            <a:lnSpc>
              <a:spcPct val="90000"/>
            </a:lnSpc>
            <a:spcBef>
              <a:spcPct val="0"/>
            </a:spcBef>
            <a:spcAft>
              <a:spcPct val="35000"/>
            </a:spcAft>
            <a:buNone/>
          </a:pPr>
          <a:r>
            <a:rPr lang="en-GB" sz="2900" kern="1200" dirty="0"/>
            <a:t>4. Graph Based Store</a:t>
          </a:r>
        </a:p>
      </dsp:txBody>
      <dsp:txXfrm>
        <a:off x="455219" y="4026330"/>
        <a:ext cx="5704430" cy="77250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421211"/>
          <a:ext cx="8610600" cy="5292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583184" rIns="668278" bIns="199136" numCol="1" spcCol="1270" anchor="t" anchorCtr="0">
          <a:noAutofit/>
        </a:bodyPr>
        <a:lstStyle/>
        <a:p>
          <a:pPr marL="285750" lvl="1" indent="-285750" algn="just" defTabSz="1244600">
            <a:lnSpc>
              <a:spcPct val="90000"/>
            </a:lnSpc>
            <a:spcBef>
              <a:spcPct val="0"/>
            </a:spcBef>
            <a:spcAft>
              <a:spcPct val="15000"/>
            </a:spcAft>
            <a:buChar char="•"/>
          </a:pPr>
          <a:r>
            <a:rPr lang="en-GB" sz="2800" kern="1200" dirty="0"/>
            <a:t>It simply uses the key value to store data in the database. The key in the key-value pair must be unique. </a:t>
          </a:r>
        </a:p>
        <a:p>
          <a:pPr marL="285750" lvl="1" indent="-285750" algn="just" defTabSz="1244600">
            <a:lnSpc>
              <a:spcPct val="90000"/>
            </a:lnSpc>
            <a:spcBef>
              <a:spcPct val="0"/>
            </a:spcBef>
            <a:spcAft>
              <a:spcPct val="15000"/>
            </a:spcAft>
            <a:buChar char="•"/>
          </a:pPr>
          <a:r>
            <a:rPr lang="en-GB" sz="2800" kern="1200" dirty="0"/>
            <a:t>The rules set for what the key can be the length for the size of the key depends on the database to the database. For example, in Redis, the maximum size for Key is 512mb. Even the empty string is a valid key.</a:t>
          </a:r>
        </a:p>
        <a:p>
          <a:pPr marL="285750" lvl="1" indent="-285750" algn="just" defTabSz="1244600">
            <a:lnSpc>
              <a:spcPct val="90000"/>
            </a:lnSpc>
            <a:spcBef>
              <a:spcPct val="0"/>
            </a:spcBef>
            <a:spcAft>
              <a:spcPct val="15000"/>
            </a:spcAft>
            <a:buChar char="•"/>
          </a:pPr>
          <a:r>
            <a:rPr lang="en-GB" sz="2800" kern="1200" dirty="0"/>
            <a:t>The size of the key is important here as a long key can cause performance issues whereas a too short a key can cause readability issues. </a:t>
          </a:r>
        </a:p>
      </dsp:txBody>
      <dsp:txXfrm>
        <a:off x="0" y="421211"/>
        <a:ext cx="8610600" cy="5292000"/>
      </dsp:txXfrm>
    </dsp:sp>
    <dsp:sp modelId="{8FDB46EB-DC41-AA46-9C25-7C8E9B18B1D0}">
      <dsp:nvSpPr>
        <dsp:cNvPr id="0" name=""/>
        <dsp:cNvSpPr/>
      </dsp:nvSpPr>
      <dsp:spPr>
        <a:xfrm>
          <a:off x="430530" y="7931"/>
          <a:ext cx="6027420" cy="8265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244600">
            <a:lnSpc>
              <a:spcPct val="90000"/>
            </a:lnSpc>
            <a:spcBef>
              <a:spcPct val="0"/>
            </a:spcBef>
            <a:spcAft>
              <a:spcPct val="35000"/>
            </a:spcAft>
            <a:buNone/>
          </a:pPr>
          <a:r>
            <a:rPr lang="en-GB" sz="2800" kern="1200" dirty="0"/>
            <a:t>1. Key-Value Store</a:t>
          </a:r>
        </a:p>
      </dsp:txBody>
      <dsp:txXfrm>
        <a:off x="470879" y="48280"/>
        <a:ext cx="5946722" cy="745862"/>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483942"/>
          <a:ext cx="8610600" cy="491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541528" rIns="668278" bIns="184912" numCol="1" spcCol="1270" anchor="t" anchorCtr="0">
          <a:noAutofit/>
        </a:bodyPr>
        <a:lstStyle/>
        <a:p>
          <a:pPr marL="228600" lvl="1" indent="-228600" algn="just" defTabSz="1155700">
            <a:lnSpc>
              <a:spcPct val="90000"/>
            </a:lnSpc>
            <a:spcBef>
              <a:spcPct val="0"/>
            </a:spcBef>
            <a:spcAft>
              <a:spcPct val="15000"/>
            </a:spcAft>
            <a:buChar char="•"/>
          </a:pPr>
          <a:r>
            <a:rPr lang="en-GB" sz="2600" kern="1200" dirty="0"/>
            <a:t>The value in the key-value pair can be anything from a String to an image. You can also specify the data type of the value here.
The key-value database model can be useful for storing data on Ecommerce like product categories, product details, etc. These are extensively used in big data analytics.</a:t>
          </a:r>
        </a:p>
        <a:p>
          <a:pPr marL="228600" lvl="1" indent="-228600" algn="just" defTabSz="1155700">
            <a:lnSpc>
              <a:spcPct val="90000"/>
            </a:lnSpc>
            <a:spcBef>
              <a:spcPct val="0"/>
            </a:spcBef>
            <a:spcAft>
              <a:spcPct val="15000"/>
            </a:spcAft>
            <a:buChar char="•"/>
          </a:pPr>
          <a:r>
            <a:rPr lang="en-GB" sz="2600" kern="1200"/>
            <a:t>We can even store complete URLs as the URL name can be the key and the actual URL as value. Examples of databases applying Key-Value pairs are Oracle NoSQL database and Redis.</a:t>
          </a:r>
          <a:endParaRPr lang="en-GB" sz="2600" kern="1200" dirty="0"/>
        </a:p>
      </dsp:txBody>
      <dsp:txXfrm>
        <a:off x="0" y="483942"/>
        <a:ext cx="8610600" cy="4914000"/>
      </dsp:txXfrm>
    </dsp:sp>
    <dsp:sp modelId="{8FDB46EB-DC41-AA46-9C25-7C8E9B18B1D0}">
      <dsp:nvSpPr>
        <dsp:cNvPr id="0" name=""/>
        <dsp:cNvSpPr/>
      </dsp:nvSpPr>
      <dsp:spPr>
        <a:xfrm>
          <a:off x="430530" y="100182"/>
          <a:ext cx="60274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155700">
            <a:lnSpc>
              <a:spcPct val="90000"/>
            </a:lnSpc>
            <a:spcBef>
              <a:spcPct val="0"/>
            </a:spcBef>
            <a:spcAft>
              <a:spcPct val="35000"/>
            </a:spcAft>
            <a:buNone/>
          </a:pPr>
          <a:r>
            <a:rPr lang="en-GB" sz="2600" kern="1200" dirty="0"/>
            <a:t>1. Key-Value Store Conti…</a:t>
          </a:r>
        </a:p>
      </dsp:txBody>
      <dsp:txXfrm>
        <a:off x="467997" y="137649"/>
        <a:ext cx="5952486" cy="692586"/>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496632"/>
          <a:ext cx="8610600" cy="4932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604012" rIns="668278" bIns="206248" numCol="1" spcCol="1270" anchor="t" anchorCtr="0">
          <a:noAutofit/>
        </a:bodyPr>
        <a:lstStyle/>
        <a:p>
          <a:pPr marL="285750" lvl="1" indent="-285750" algn="just" defTabSz="1289050">
            <a:lnSpc>
              <a:spcPct val="90000"/>
            </a:lnSpc>
            <a:spcBef>
              <a:spcPct val="0"/>
            </a:spcBef>
            <a:spcAft>
              <a:spcPct val="15000"/>
            </a:spcAft>
            <a:buChar char="•"/>
          </a:pPr>
          <a:r>
            <a:rPr lang="en-IN" sz="2900" b="0" i="0" kern="1200" dirty="0"/>
            <a:t>In this type of database, the record and its associated data are stored in a single document. So this model is not completely unstructured, but it is a kind of Semi-structured data.</a:t>
          </a:r>
          <a:endParaRPr lang="en-GB" sz="2900" kern="1200" dirty="0"/>
        </a:p>
        <a:p>
          <a:pPr marL="285750" lvl="1" indent="-285750" algn="just" defTabSz="1289050">
            <a:lnSpc>
              <a:spcPct val="90000"/>
            </a:lnSpc>
            <a:spcBef>
              <a:spcPct val="0"/>
            </a:spcBef>
            <a:spcAft>
              <a:spcPct val="15000"/>
            </a:spcAft>
            <a:buFont typeface="Arial" panose="020B0604020202020204" pitchFamily="34" charset="0"/>
            <a:buChar char="•"/>
          </a:pPr>
          <a:r>
            <a:rPr lang="en-IN" sz="2900" b="0" i="0" kern="1200" dirty="0"/>
            <a:t>The difference between a document and Key value pair is that in document type storage is that in this type encoding is provided while storing the data in documents, it can be XML encoding or JSON encoding.</a:t>
          </a:r>
        </a:p>
      </dsp:txBody>
      <dsp:txXfrm>
        <a:off x="0" y="496632"/>
        <a:ext cx="8610600" cy="4932900"/>
      </dsp:txXfrm>
    </dsp:sp>
    <dsp:sp modelId="{8FDB46EB-DC41-AA46-9C25-7C8E9B18B1D0}">
      <dsp:nvSpPr>
        <dsp:cNvPr id="0" name=""/>
        <dsp:cNvSpPr/>
      </dsp:nvSpPr>
      <dsp:spPr>
        <a:xfrm>
          <a:off x="430530" y="68592"/>
          <a:ext cx="6027420" cy="856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289050">
            <a:lnSpc>
              <a:spcPct val="90000"/>
            </a:lnSpc>
            <a:spcBef>
              <a:spcPct val="0"/>
            </a:spcBef>
            <a:spcAft>
              <a:spcPct val="35000"/>
            </a:spcAft>
            <a:buNone/>
          </a:pPr>
          <a:r>
            <a:rPr lang="en-GB" sz="2900" kern="1200" dirty="0"/>
            <a:t>2. Document Based Store NoSQL</a:t>
          </a:r>
        </a:p>
      </dsp:txBody>
      <dsp:txXfrm>
        <a:off x="472320" y="110382"/>
        <a:ext cx="5943840" cy="772500"/>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472530"/>
          <a:ext cx="8610600" cy="18427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541528" rIns="668278" bIns="184912" numCol="1" spcCol="1270" anchor="t" anchorCtr="0">
          <a:noAutofit/>
        </a:bodyPr>
        <a:lstStyle/>
        <a:p>
          <a:pPr marL="228600" lvl="1" indent="-228600" algn="just" defTabSz="1155700">
            <a:lnSpc>
              <a:spcPct val="90000"/>
            </a:lnSpc>
            <a:spcBef>
              <a:spcPct val="0"/>
            </a:spcBef>
            <a:spcAft>
              <a:spcPct val="15000"/>
            </a:spcAft>
            <a:buChar char="•"/>
          </a:pPr>
          <a:r>
            <a:rPr lang="en-IN" sz="2600" b="0" i="0" kern="1200"/>
            <a:t>The below example shows a document that can be stored in a document database but with a different encoding. Let’s look at the XML example.</a:t>
          </a:r>
          <a:endParaRPr lang="en-GB" sz="2600" kern="1200" dirty="0"/>
        </a:p>
      </dsp:txBody>
      <dsp:txXfrm>
        <a:off x="0" y="472530"/>
        <a:ext cx="8610600" cy="1842750"/>
      </dsp:txXfrm>
    </dsp:sp>
    <dsp:sp modelId="{8FDB46EB-DC41-AA46-9C25-7C8E9B18B1D0}">
      <dsp:nvSpPr>
        <dsp:cNvPr id="0" name=""/>
        <dsp:cNvSpPr/>
      </dsp:nvSpPr>
      <dsp:spPr>
        <a:xfrm>
          <a:off x="430530" y="88770"/>
          <a:ext cx="60274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155700">
            <a:lnSpc>
              <a:spcPct val="90000"/>
            </a:lnSpc>
            <a:spcBef>
              <a:spcPct val="0"/>
            </a:spcBef>
            <a:spcAft>
              <a:spcPct val="35000"/>
            </a:spcAft>
            <a:buNone/>
          </a:pPr>
          <a:r>
            <a:rPr lang="en-GB" sz="2600" kern="1200" dirty="0"/>
            <a:t>2. Document Based Store NoSQL Conti…</a:t>
          </a:r>
        </a:p>
      </dsp:txBody>
      <dsp:txXfrm>
        <a:off x="467997" y="126237"/>
        <a:ext cx="5952486" cy="692586"/>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1034205"/>
          <a:ext cx="8610600" cy="3767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541528" rIns="668278" bIns="184912" numCol="1" spcCol="1270" anchor="t" anchorCtr="0">
          <a:noAutofit/>
        </a:bodyPr>
        <a:lstStyle/>
        <a:p>
          <a:pPr marL="228600" lvl="1" indent="-228600" algn="just" defTabSz="1155700">
            <a:lnSpc>
              <a:spcPct val="90000"/>
            </a:lnSpc>
            <a:spcBef>
              <a:spcPct val="0"/>
            </a:spcBef>
            <a:spcAft>
              <a:spcPct val="15000"/>
            </a:spcAft>
            <a:buChar char="•"/>
          </a:pPr>
          <a:r>
            <a:rPr lang="en-US" sz="2600" kern="1200"/>
            <a:t>The difference between conventional databases and document-based databases is that data here is not stored in tables like conventional databases but are stored in documents.</a:t>
          </a:r>
          <a:endParaRPr lang="en-GB" sz="2600" kern="1200" dirty="0"/>
        </a:p>
        <a:p>
          <a:pPr marL="228600" lvl="1" indent="-228600" algn="just" defTabSz="1155700">
            <a:lnSpc>
              <a:spcPct val="90000"/>
            </a:lnSpc>
            <a:spcBef>
              <a:spcPct val="0"/>
            </a:spcBef>
            <a:spcAft>
              <a:spcPct val="15000"/>
            </a:spcAft>
            <a:buChar char="•"/>
          </a:pPr>
          <a:r>
            <a:rPr lang="en-US" sz="2600" kern="1200" dirty="0"/>
            <a:t>The examples of databases using the above data model are MongoDB and Couchbase. These types of databases are used extensively especially in big data analysis.</a:t>
          </a:r>
        </a:p>
      </dsp:txBody>
      <dsp:txXfrm>
        <a:off x="0" y="1034205"/>
        <a:ext cx="8610600" cy="3767400"/>
      </dsp:txXfrm>
    </dsp:sp>
    <dsp:sp modelId="{8FDB46EB-DC41-AA46-9C25-7C8E9B18B1D0}">
      <dsp:nvSpPr>
        <dsp:cNvPr id="0" name=""/>
        <dsp:cNvSpPr/>
      </dsp:nvSpPr>
      <dsp:spPr>
        <a:xfrm>
          <a:off x="430530" y="650445"/>
          <a:ext cx="6027420"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155700">
            <a:lnSpc>
              <a:spcPct val="90000"/>
            </a:lnSpc>
            <a:spcBef>
              <a:spcPct val="0"/>
            </a:spcBef>
            <a:spcAft>
              <a:spcPct val="35000"/>
            </a:spcAft>
            <a:buNone/>
          </a:pPr>
          <a:r>
            <a:rPr lang="en-GB" sz="2600" kern="1200" dirty="0"/>
            <a:t>2. Document Based Store NoSQL Conti…</a:t>
          </a:r>
        </a:p>
      </dsp:txBody>
      <dsp:txXfrm>
        <a:off x="467997" y="687912"/>
        <a:ext cx="5952486" cy="692586"/>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281085"/>
          <a:ext cx="8610600" cy="514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354076" rIns="668278" bIns="142240" numCol="1" spcCol="1270" anchor="t" anchorCtr="0">
          <a:noAutofit/>
        </a:bodyPr>
        <a:lstStyle/>
        <a:p>
          <a:pPr marL="228600" lvl="1" indent="-228600" algn="just" defTabSz="889000">
            <a:lnSpc>
              <a:spcPct val="90000"/>
            </a:lnSpc>
            <a:spcBef>
              <a:spcPct val="0"/>
            </a:spcBef>
            <a:spcAft>
              <a:spcPct val="15000"/>
            </a:spcAft>
            <a:buChar char="•"/>
          </a:pPr>
          <a:r>
            <a:rPr lang="en-US" sz="2000" kern="1200" dirty="0"/>
            <a:t>The focus is on columns rather than rows as data is stored in columns instead of rows which is the case with most relational databases. Since data is stored in cells grouped in columns so all read-write is done using columns, not rows.</a:t>
          </a:r>
          <a:endParaRPr lang="en-GB" sz="2000" kern="1200" dirty="0"/>
        </a:p>
        <a:p>
          <a:pPr marL="228600" lvl="1" indent="-228600" algn="just" defTabSz="889000">
            <a:lnSpc>
              <a:spcPct val="90000"/>
            </a:lnSpc>
            <a:spcBef>
              <a:spcPct val="0"/>
            </a:spcBef>
            <a:spcAft>
              <a:spcPct val="15000"/>
            </a:spcAft>
            <a:buChar char="•"/>
          </a:pPr>
          <a:r>
            <a:rPr lang="en-US" sz="2000" kern="1200" dirty="0"/>
            <a:t>The interesting question arises is that why use columns rather than rows? </a:t>
          </a:r>
        </a:p>
        <a:p>
          <a:pPr marL="228600" lvl="1" indent="-228600" algn="just" defTabSz="889000">
            <a:lnSpc>
              <a:spcPct val="90000"/>
            </a:lnSpc>
            <a:spcBef>
              <a:spcPct val="0"/>
            </a:spcBef>
            <a:spcAft>
              <a:spcPct val="15000"/>
            </a:spcAft>
            <a:buChar char="•"/>
          </a:pPr>
          <a:r>
            <a:rPr lang="en-US" sz="2000" kern="1200" dirty="0"/>
            <a:t>The answer to this question is that when you store data in columns you can do a fast search and fast retrieval and aggregation because it stores all the cells of a column as a continuous entry which then allows faster access.</a:t>
          </a:r>
        </a:p>
        <a:p>
          <a:pPr marL="228600" lvl="1" indent="-228600" algn="just" defTabSz="889000">
            <a:lnSpc>
              <a:spcPct val="90000"/>
            </a:lnSpc>
            <a:spcBef>
              <a:spcPct val="0"/>
            </a:spcBef>
            <a:spcAft>
              <a:spcPct val="15000"/>
            </a:spcAft>
            <a:buChar char="•"/>
          </a:pPr>
          <a:r>
            <a:rPr lang="en-US" sz="2000" kern="1200" dirty="0"/>
            <a:t>As an example, if we want to query titles from million articles, it will be easy to get in the column-based data model as with one disk entry we will get the titles of the article easily whereas in relational databases it has to get over to each location to get the titles. Examples of Column based store databases is HBase, Big Table, Cassandra.</a:t>
          </a:r>
        </a:p>
      </dsp:txBody>
      <dsp:txXfrm>
        <a:off x="0" y="281085"/>
        <a:ext cx="8610600" cy="5140800"/>
      </dsp:txXfrm>
    </dsp:sp>
    <dsp:sp modelId="{8FDB46EB-DC41-AA46-9C25-7C8E9B18B1D0}">
      <dsp:nvSpPr>
        <dsp:cNvPr id="0" name=""/>
        <dsp:cNvSpPr/>
      </dsp:nvSpPr>
      <dsp:spPr>
        <a:xfrm>
          <a:off x="430530" y="30165"/>
          <a:ext cx="6027420"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066800">
            <a:lnSpc>
              <a:spcPct val="90000"/>
            </a:lnSpc>
            <a:spcBef>
              <a:spcPct val="0"/>
            </a:spcBef>
            <a:spcAft>
              <a:spcPct val="35000"/>
            </a:spcAft>
            <a:buNone/>
          </a:pPr>
          <a:r>
            <a:rPr lang="en-GB" sz="2400" kern="1200" dirty="0"/>
            <a:t>3. Column Based Store</a:t>
          </a:r>
        </a:p>
      </dsp:txBody>
      <dsp:txXfrm>
        <a:off x="455028" y="54663"/>
        <a:ext cx="5978424" cy="452844"/>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708609"/>
          <a:ext cx="8610600" cy="355859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124968" rIns="668278" bIns="113792" numCol="1" spcCol="1270" anchor="t" anchorCtr="0">
          <a:noAutofit/>
        </a:bodyPr>
        <a:lstStyle/>
        <a:p>
          <a:pPr marL="171450" lvl="1" indent="-171450" algn="just" defTabSz="711200">
            <a:lnSpc>
              <a:spcPct val="90000"/>
            </a:lnSpc>
            <a:spcBef>
              <a:spcPct val="0"/>
            </a:spcBef>
            <a:spcAft>
              <a:spcPct val="15000"/>
            </a:spcAft>
            <a:buChar char="•"/>
          </a:pPr>
          <a:endParaRPr lang="en-GB" sz="1600" kern="1200" dirty="0"/>
        </a:p>
        <a:p>
          <a:pPr marL="171450" lvl="1" indent="-171450" algn="just" defTabSz="711200">
            <a:lnSpc>
              <a:spcPct val="90000"/>
            </a:lnSpc>
            <a:spcBef>
              <a:spcPct val="0"/>
            </a:spcBef>
            <a:spcAft>
              <a:spcPct val="15000"/>
            </a:spcAft>
            <a:buChar char="•"/>
          </a:pPr>
          <a:r>
            <a:rPr lang="en-US" sz="1600" kern="1200" dirty="0"/>
            <a:t>As the name suggests graphical representation is used instead of tables or columns representation. The important feature of this type of data model is the presence of nodes and edges. The two nodes, for example, are connected with some relationships and the relationship here is represented by edges.</a:t>
          </a:r>
          <a:endParaRPr lang="en-GB" sz="1600" kern="1200" dirty="0"/>
        </a:p>
        <a:p>
          <a:pPr marL="171450" lvl="1" indent="-171450" algn="just" defTabSz="711200">
            <a:lnSpc>
              <a:spcPct val="90000"/>
            </a:lnSpc>
            <a:spcBef>
              <a:spcPct val="0"/>
            </a:spcBef>
            <a:spcAft>
              <a:spcPct val="15000"/>
            </a:spcAft>
            <a:buChar char="•"/>
          </a:pPr>
          <a:r>
            <a:rPr lang="en-US" sz="1600" kern="1200" dirty="0"/>
            <a:t>Also, you can efficiently transform data from one model to another using this Graph-based NoSQL data model. There are two commonly used graph-based databases which are </a:t>
          </a:r>
          <a:r>
            <a:rPr lang="en-US" sz="1600" kern="1200" dirty="0" err="1"/>
            <a:t>InfoGrid</a:t>
          </a:r>
          <a:r>
            <a:rPr lang="en-US" sz="1600" kern="1200" dirty="0"/>
            <a:t> and Infinite Graph. </a:t>
          </a:r>
          <a:r>
            <a:rPr lang="en-US" sz="1600" kern="1200" dirty="0" err="1"/>
            <a:t>InfoGrid</a:t>
          </a:r>
          <a:r>
            <a:rPr lang="en-US" sz="1600" kern="1200" dirty="0"/>
            <a:t> also offers two kinds of graph databases like </a:t>
          </a:r>
          <a:r>
            <a:rPr lang="en-US" sz="1600" kern="1200" dirty="0" err="1"/>
            <a:t>MeshBase</a:t>
          </a:r>
          <a:r>
            <a:rPr lang="en-US" sz="1600" kern="1200" dirty="0"/>
            <a:t> and </a:t>
          </a:r>
          <a:r>
            <a:rPr lang="en-US" sz="1600" kern="1200" dirty="0" err="1"/>
            <a:t>NetMeshbase</a:t>
          </a:r>
          <a:r>
            <a:rPr lang="en-US" sz="1600" kern="1200" dirty="0"/>
            <a:t> which users can choose depends on the requirements of the user.</a:t>
          </a:r>
        </a:p>
      </dsp:txBody>
      <dsp:txXfrm>
        <a:off x="0" y="708609"/>
        <a:ext cx="8610600" cy="3558590"/>
      </dsp:txXfrm>
    </dsp:sp>
    <dsp:sp modelId="{8FDB46EB-DC41-AA46-9C25-7C8E9B18B1D0}">
      <dsp:nvSpPr>
        <dsp:cNvPr id="0" name=""/>
        <dsp:cNvSpPr/>
      </dsp:nvSpPr>
      <dsp:spPr>
        <a:xfrm>
          <a:off x="304801" y="121604"/>
          <a:ext cx="6021533" cy="74512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066800">
            <a:lnSpc>
              <a:spcPct val="90000"/>
            </a:lnSpc>
            <a:spcBef>
              <a:spcPct val="0"/>
            </a:spcBef>
            <a:spcAft>
              <a:spcPct val="35000"/>
            </a:spcAft>
            <a:buNone/>
          </a:pPr>
          <a:r>
            <a:rPr lang="en-GB" sz="2400" kern="1200" dirty="0"/>
            <a:t>3. Column Based Store</a:t>
          </a:r>
        </a:p>
      </dsp:txBody>
      <dsp:txXfrm>
        <a:off x="341175" y="157978"/>
        <a:ext cx="5948785" cy="672374"/>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A4181-7F22-CD48-8681-AD06C02B2C1F}">
      <dsp:nvSpPr>
        <dsp:cNvPr id="0" name=""/>
        <dsp:cNvSpPr/>
      </dsp:nvSpPr>
      <dsp:spPr>
        <a:xfrm>
          <a:off x="0" y="377190"/>
          <a:ext cx="8610600" cy="50715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68278" tIns="479044" rIns="668278" bIns="170688" numCol="1" spcCol="1270" anchor="t" anchorCtr="0">
          <a:noAutofit/>
        </a:bodyPr>
        <a:lstStyle/>
        <a:p>
          <a:pPr marL="228600" lvl="1" indent="-228600" algn="just" defTabSz="1066800">
            <a:lnSpc>
              <a:spcPct val="90000"/>
            </a:lnSpc>
            <a:spcBef>
              <a:spcPct val="0"/>
            </a:spcBef>
            <a:spcAft>
              <a:spcPct val="15000"/>
            </a:spcAft>
            <a:buChar char="•"/>
          </a:pPr>
          <a:r>
            <a:rPr lang="en-GB" sz="2400" kern="1200" dirty="0"/>
            <a:t>As the name suggests graphical representation is used instead of tables or columns representation. The important feature of this type of data model is the presence of nodes and edges. The two nodes, for example, are connected with some relationships and the relationship here is represented by edges.</a:t>
          </a:r>
        </a:p>
        <a:p>
          <a:pPr marL="228600" lvl="1" indent="-228600" algn="just" defTabSz="1066800">
            <a:lnSpc>
              <a:spcPct val="90000"/>
            </a:lnSpc>
            <a:spcBef>
              <a:spcPct val="0"/>
            </a:spcBef>
            <a:spcAft>
              <a:spcPct val="15000"/>
            </a:spcAft>
            <a:buChar char="•"/>
          </a:pPr>
          <a:r>
            <a:rPr lang="en-GB" sz="2400" kern="1200" dirty="0"/>
            <a:t>Also, you can efficiently transform data from one model to another using this Graph-based NoSQL data model. There are two commonly used graph-based databases which are </a:t>
          </a:r>
          <a:r>
            <a:rPr lang="en-GB" sz="2400" kern="1200" dirty="0" err="1"/>
            <a:t>InfoGrid</a:t>
          </a:r>
          <a:r>
            <a:rPr lang="en-GB" sz="2400" kern="1200" dirty="0"/>
            <a:t> and Infinite Graph. </a:t>
          </a:r>
          <a:r>
            <a:rPr lang="en-GB" sz="2400" kern="1200" dirty="0" err="1"/>
            <a:t>InfoGrid</a:t>
          </a:r>
          <a:r>
            <a:rPr lang="en-GB" sz="2400" kern="1200" dirty="0"/>
            <a:t> also offers two kinds of graph databases like </a:t>
          </a:r>
          <a:r>
            <a:rPr lang="en-GB" sz="2400" kern="1200" dirty="0" err="1"/>
            <a:t>MeshBase</a:t>
          </a:r>
          <a:r>
            <a:rPr lang="en-GB" sz="2400" kern="1200" dirty="0"/>
            <a:t> and </a:t>
          </a:r>
          <a:r>
            <a:rPr lang="en-GB" sz="2400" kern="1200" dirty="0" err="1"/>
            <a:t>NetMeshbase</a:t>
          </a:r>
          <a:r>
            <a:rPr lang="en-GB" sz="2400" kern="1200" dirty="0"/>
            <a:t> which users can choose depends on the requirements of the user.</a:t>
          </a:r>
        </a:p>
      </dsp:txBody>
      <dsp:txXfrm>
        <a:off x="0" y="377190"/>
        <a:ext cx="8610600" cy="5071500"/>
      </dsp:txXfrm>
    </dsp:sp>
    <dsp:sp modelId="{8FDB46EB-DC41-AA46-9C25-7C8E9B18B1D0}">
      <dsp:nvSpPr>
        <dsp:cNvPr id="0" name=""/>
        <dsp:cNvSpPr/>
      </dsp:nvSpPr>
      <dsp:spPr>
        <a:xfrm>
          <a:off x="430530" y="37709"/>
          <a:ext cx="6027420" cy="6789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822" tIns="0" rIns="227822" bIns="0" numCol="1" spcCol="1270" anchor="ctr" anchorCtr="0">
          <a:noAutofit/>
        </a:bodyPr>
        <a:lstStyle/>
        <a:p>
          <a:pPr marL="0" lvl="0" indent="0" algn="just" defTabSz="1022350">
            <a:lnSpc>
              <a:spcPct val="90000"/>
            </a:lnSpc>
            <a:spcBef>
              <a:spcPct val="0"/>
            </a:spcBef>
            <a:spcAft>
              <a:spcPct val="35000"/>
            </a:spcAft>
            <a:buNone/>
          </a:pPr>
          <a:r>
            <a:rPr lang="en-GB" sz="2300" kern="1200" dirty="0"/>
            <a:t>4. Graph Based Store</a:t>
          </a:r>
        </a:p>
      </dsp:txBody>
      <dsp:txXfrm>
        <a:off x="463674" y="70853"/>
        <a:ext cx="5961132" cy="612672"/>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5C83C7-74E7-1B4B-8D41-70DB2F3BF79C}">
      <dsp:nvSpPr>
        <dsp:cNvPr id="0" name=""/>
        <dsp:cNvSpPr/>
      </dsp:nvSpPr>
      <dsp:spPr>
        <a:xfrm>
          <a:off x="0" y="23975"/>
          <a:ext cx="8471490" cy="79150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just" defTabSz="1466850">
            <a:lnSpc>
              <a:spcPct val="90000"/>
            </a:lnSpc>
            <a:spcBef>
              <a:spcPct val="0"/>
            </a:spcBef>
            <a:spcAft>
              <a:spcPct val="35000"/>
            </a:spcAft>
            <a:buNone/>
          </a:pPr>
          <a:r>
            <a:rPr lang="en-US" sz="3300" kern="1200"/>
            <a:t>Document Database</a:t>
          </a:r>
          <a:endParaRPr lang="en-IN" sz="3300" kern="1200" dirty="0"/>
        </a:p>
      </dsp:txBody>
      <dsp:txXfrm>
        <a:off x="38638" y="62613"/>
        <a:ext cx="8394214" cy="714229"/>
      </dsp:txXfrm>
    </dsp:sp>
    <dsp:sp modelId="{F3FCCBF0-D61A-5644-80D7-0F10A9CBEAA3}">
      <dsp:nvSpPr>
        <dsp:cNvPr id="0" name=""/>
        <dsp:cNvSpPr/>
      </dsp:nvSpPr>
      <dsp:spPr>
        <a:xfrm>
          <a:off x="0" y="815480"/>
          <a:ext cx="8471490" cy="1912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8970" tIns="41910" rIns="234696" bIns="41910" numCol="1" spcCol="1270" anchor="t" anchorCtr="0">
          <a:noAutofit/>
        </a:bodyPr>
        <a:lstStyle/>
        <a:p>
          <a:pPr marL="228600" lvl="1" indent="-228600" algn="just" defTabSz="1155700">
            <a:lnSpc>
              <a:spcPct val="90000"/>
            </a:lnSpc>
            <a:spcBef>
              <a:spcPct val="0"/>
            </a:spcBef>
            <a:spcAft>
              <a:spcPct val="20000"/>
            </a:spcAft>
            <a:buChar char="•"/>
          </a:pPr>
          <a:r>
            <a:rPr lang="en-US" sz="2600" kern="1200" dirty="0"/>
            <a:t>A record in MongoDB is a document, which is a data structure composed of field and value pairs. MongoDB documents are like JSON objects. The values of fields may include other documents, arrays, and arrays of documents.</a:t>
          </a:r>
          <a:endParaRPr lang="en-IN" sz="2600" kern="1200" dirty="0"/>
        </a:p>
      </dsp:txBody>
      <dsp:txXfrm>
        <a:off x="0" y="815480"/>
        <a:ext cx="8471490" cy="1912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2F705E-0778-DF43-97A4-68B3BFAC25F8}">
      <dsp:nvSpPr>
        <dsp:cNvPr id="0" name=""/>
        <dsp:cNvSpPr/>
      </dsp:nvSpPr>
      <dsp:spPr>
        <a:xfrm>
          <a:off x="0" y="639"/>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B5692E-8AD7-A548-B7C4-31CF01D9E96D}">
      <dsp:nvSpPr>
        <dsp:cNvPr id="0" name=""/>
        <dsp:cNvSpPr/>
      </dsp:nvSpPr>
      <dsp:spPr>
        <a:xfrm>
          <a:off x="0" y="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GB" sz="2200" kern="1200" dirty="0"/>
            <a:t>It never follows relational database model.</a:t>
          </a:r>
        </a:p>
      </dsp:txBody>
      <dsp:txXfrm>
        <a:off x="0" y="0"/>
        <a:ext cx="8546805" cy="748750"/>
      </dsp:txXfrm>
    </dsp:sp>
    <dsp:sp modelId="{E8D68C93-F8C3-F94F-A221-1FA464C5646A}">
      <dsp:nvSpPr>
        <dsp:cNvPr id="0" name=""/>
        <dsp:cNvSpPr/>
      </dsp:nvSpPr>
      <dsp:spPr>
        <a:xfrm>
          <a:off x="0" y="74939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D84EB-FDD8-364D-98CF-ED6E9892034A}">
      <dsp:nvSpPr>
        <dsp:cNvPr id="0" name=""/>
        <dsp:cNvSpPr/>
      </dsp:nvSpPr>
      <dsp:spPr>
        <a:xfrm>
          <a:off x="0" y="74939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GB" sz="2200" kern="1200" dirty="0"/>
            <a:t>It never provides table with flat fixed column record.</a:t>
          </a:r>
        </a:p>
      </dsp:txBody>
      <dsp:txXfrm>
        <a:off x="0" y="749390"/>
        <a:ext cx="8546805" cy="748750"/>
      </dsp:txXfrm>
    </dsp:sp>
    <dsp:sp modelId="{1FDF27DE-794C-064D-8CD9-3ABA82BCFD73}">
      <dsp:nvSpPr>
        <dsp:cNvPr id="0" name=""/>
        <dsp:cNvSpPr/>
      </dsp:nvSpPr>
      <dsp:spPr>
        <a:xfrm>
          <a:off x="0" y="149814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2B8966-E565-0C4A-8DF1-E48E12BE1A1B}">
      <dsp:nvSpPr>
        <dsp:cNvPr id="0" name=""/>
        <dsp:cNvSpPr/>
      </dsp:nvSpPr>
      <dsp:spPr>
        <a:xfrm>
          <a:off x="0" y="149814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GB" sz="2200" kern="1200" dirty="0"/>
            <a:t>It is schema free.</a:t>
          </a:r>
        </a:p>
      </dsp:txBody>
      <dsp:txXfrm>
        <a:off x="0" y="1498140"/>
        <a:ext cx="8546805" cy="748750"/>
      </dsp:txXfrm>
    </dsp:sp>
    <dsp:sp modelId="{BA919AFC-56E3-744B-BCE2-2B30683E0303}">
      <dsp:nvSpPr>
        <dsp:cNvPr id="0" name=""/>
        <dsp:cNvSpPr/>
      </dsp:nvSpPr>
      <dsp:spPr>
        <a:xfrm>
          <a:off x="0" y="224689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6E3DF5-0D38-7445-9F6A-56B4AF912036}">
      <dsp:nvSpPr>
        <dsp:cNvPr id="0" name=""/>
        <dsp:cNvSpPr/>
      </dsp:nvSpPr>
      <dsp:spPr>
        <a:xfrm>
          <a:off x="0" y="224689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just" defTabSz="977900">
            <a:lnSpc>
              <a:spcPct val="90000"/>
            </a:lnSpc>
            <a:spcBef>
              <a:spcPct val="0"/>
            </a:spcBef>
            <a:spcAft>
              <a:spcPct val="35000"/>
            </a:spcAft>
            <a:buNone/>
          </a:pPr>
          <a:r>
            <a:rPr lang="en-GB" sz="2200" kern="1200" dirty="0"/>
            <a:t>It provides share nothing environment.</a:t>
          </a:r>
        </a:p>
      </dsp:txBody>
      <dsp:txXfrm>
        <a:off x="0" y="2246890"/>
        <a:ext cx="8546805" cy="748750"/>
      </dsp:txXfrm>
    </dsp:sp>
    <dsp:sp modelId="{E9A45BAB-83CC-5C46-B0F3-0A3A7F6E7525}">
      <dsp:nvSpPr>
        <dsp:cNvPr id="0" name=""/>
        <dsp:cNvSpPr/>
      </dsp:nvSpPr>
      <dsp:spPr>
        <a:xfrm>
          <a:off x="0" y="299564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D8BF76-85E5-854E-B782-A0EBF613B91F}">
      <dsp:nvSpPr>
        <dsp:cNvPr id="0" name=""/>
        <dsp:cNvSpPr/>
      </dsp:nvSpPr>
      <dsp:spPr>
        <a:xfrm>
          <a:off x="0" y="299564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It is scalable.</a:t>
          </a:r>
        </a:p>
      </dsp:txBody>
      <dsp:txXfrm>
        <a:off x="0" y="2995640"/>
        <a:ext cx="8546805" cy="748750"/>
      </dsp:txXfrm>
    </dsp:sp>
    <dsp:sp modelId="{D84E6EBD-E2B9-E446-9536-168B76CF0B1E}">
      <dsp:nvSpPr>
        <dsp:cNvPr id="0" name=""/>
        <dsp:cNvSpPr/>
      </dsp:nvSpPr>
      <dsp:spPr>
        <a:xfrm>
          <a:off x="0" y="374439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A3A52B-C551-614B-8616-20ECDEFEAEF1}">
      <dsp:nvSpPr>
        <dsp:cNvPr id="0" name=""/>
        <dsp:cNvSpPr/>
      </dsp:nvSpPr>
      <dsp:spPr>
        <a:xfrm>
          <a:off x="0" y="374439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It has low-cost hardware.</a:t>
          </a:r>
        </a:p>
      </dsp:txBody>
      <dsp:txXfrm>
        <a:off x="0" y="3744390"/>
        <a:ext cx="8546805" cy="748750"/>
      </dsp:txXfrm>
    </dsp:sp>
    <dsp:sp modelId="{30F72659-45B4-6942-9D74-EBA2B2A991AB}">
      <dsp:nvSpPr>
        <dsp:cNvPr id="0" name=""/>
        <dsp:cNvSpPr/>
      </dsp:nvSpPr>
      <dsp:spPr>
        <a:xfrm>
          <a:off x="0" y="4493140"/>
          <a:ext cx="8546805"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3497D6-F934-314F-B498-26FBFAD6F011}">
      <dsp:nvSpPr>
        <dsp:cNvPr id="0" name=""/>
        <dsp:cNvSpPr/>
      </dsp:nvSpPr>
      <dsp:spPr>
        <a:xfrm>
          <a:off x="0" y="4493140"/>
          <a:ext cx="8546805" cy="74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It provides faster performance. Example : MongoDB , Cassandra.</a:t>
          </a:r>
        </a:p>
      </dsp:txBody>
      <dsp:txXfrm>
        <a:off x="0" y="4493140"/>
        <a:ext cx="8546805" cy="74875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B1EC8-6A75-6342-8ECE-F5480F41FDA4}">
      <dsp:nvSpPr>
        <dsp:cNvPr id="0" name=""/>
        <dsp:cNvSpPr/>
      </dsp:nvSpPr>
      <dsp:spPr>
        <a:xfrm>
          <a:off x="0" y="578549"/>
          <a:ext cx="8325293"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just" defTabSz="1422400">
            <a:lnSpc>
              <a:spcPct val="90000"/>
            </a:lnSpc>
            <a:spcBef>
              <a:spcPct val="0"/>
            </a:spcBef>
            <a:spcAft>
              <a:spcPct val="35000"/>
            </a:spcAft>
            <a:buNone/>
          </a:pPr>
          <a:r>
            <a:rPr lang="en-US" sz="3200" kern="1200" dirty="0"/>
            <a:t>The advantage:</a:t>
          </a:r>
          <a:endParaRPr lang="en-IN" sz="3200" kern="1200" dirty="0"/>
        </a:p>
      </dsp:txBody>
      <dsp:txXfrm>
        <a:off x="59399" y="637948"/>
        <a:ext cx="8206495" cy="1098002"/>
      </dsp:txXfrm>
    </dsp:sp>
    <dsp:sp modelId="{1AD94D25-56D8-E346-A1A0-9FF883CB82D4}">
      <dsp:nvSpPr>
        <dsp:cNvPr id="0" name=""/>
        <dsp:cNvSpPr/>
      </dsp:nvSpPr>
      <dsp:spPr>
        <a:xfrm>
          <a:off x="0" y="1795350"/>
          <a:ext cx="8325293" cy="2960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4328" tIns="40640" rIns="227584" bIns="40640" numCol="1" spcCol="1270" anchor="t" anchorCtr="0">
          <a:noAutofit/>
        </a:bodyPr>
        <a:lstStyle/>
        <a:p>
          <a:pPr marL="285750" lvl="1" indent="-285750" algn="just" defTabSz="1422400">
            <a:lnSpc>
              <a:spcPct val="90000"/>
            </a:lnSpc>
            <a:spcBef>
              <a:spcPct val="0"/>
            </a:spcBef>
            <a:spcAft>
              <a:spcPct val="20000"/>
            </a:spcAft>
            <a:buChar char="•"/>
          </a:pPr>
          <a:r>
            <a:rPr lang="en-US" sz="3200" kern="1200" dirty="0"/>
            <a:t>Documents correspond to native data types in many programming languages.</a:t>
          </a:r>
          <a:endParaRPr lang="en-IN" sz="3200" kern="1200" dirty="0"/>
        </a:p>
        <a:p>
          <a:pPr marL="285750" lvl="1" indent="-285750" algn="just" defTabSz="1422400">
            <a:lnSpc>
              <a:spcPct val="90000"/>
            </a:lnSpc>
            <a:spcBef>
              <a:spcPct val="0"/>
            </a:spcBef>
            <a:spcAft>
              <a:spcPct val="20000"/>
            </a:spcAft>
            <a:buChar char="•"/>
          </a:pPr>
          <a:r>
            <a:rPr lang="en-US" sz="3200" kern="1200" dirty="0"/>
            <a:t>Embedded documents and arrays reduce need for expensive joins.</a:t>
          </a:r>
          <a:endParaRPr lang="en-IN" sz="3200" kern="1200" dirty="0"/>
        </a:p>
        <a:p>
          <a:pPr marL="285750" lvl="1" indent="-285750" algn="just" defTabSz="1422400">
            <a:lnSpc>
              <a:spcPct val="90000"/>
            </a:lnSpc>
            <a:spcBef>
              <a:spcPct val="0"/>
            </a:spcBef>
            <a:spcAft>
              <a:spcPct val="20000"/>
            </a:spcAft>
            <a:buChar char="•"/>
          </a:pPr>
          <a:r>
            <a:rPr lang="en-US" sz="3200" kern="1200" dirty="0"/>
            <a:t>Dynamic schema supports fluent polymorphism.</a:t>
          </a:r>
          <a:endParaRPr lang="en-IN" sz="3200" kern="1200" dirty="0"/>
        </a:p>
      </dsp:txBody>
      <dsp:txXfrm>
        <a:off x="0" y="1795350"/>
        <a:ext cx="8325293" cy="2960099"/>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1A7F0-0436-894B-9043-54B926D7D2DC}">
      <dsp:nvSpPr>
        <dsp:cNvPr id="0" name=""/>
        <dsp:cNvSpPr/>
      </dsp:nvSpPr>
      <dsp:spPr>
        <a:xfrm>
          <a:off x="0" y="0"/>
          <a:ext cx="838554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6BEC6E-8AC0-FF43-9960-E075C7DC28B7}">
      <dsp:nvSpPr>
        <dsp:cNvPr id="0" name=""/>
        <dsp:cNvSpPr/>
      </dsp:nvSpPr>
      <dsp:spPr>
        <a:xfrm>
          <a:off x="0" y="0"/>
          <a:ext cx="1677108" cy="518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IN" sz="3100" b="1" kern="1200" dirty="0"/>
            <a:t>Key Features</a:t>
          </a:r>
        </a:p>
      </dsp:txBody>
      <dsp:txXfrm>
        <a:off x="0" y="0"/>
        <a:ext cx="1677108" cy="5181600"/>
      </dsp:txXfrm>
    </dsp:sp>
    <dsp:sp modelId="{8F1A1258-9FFE-9D44-B304-D3EDF371999B}">
      <dsp:nvSpPr>
        <dsp:cNvPr id="0" name=""/>
        <dsp:cNvSpPr/>
      </dsp:nvSpPr>
      <dsp:spPr>
        <a:xfrm>
          <a:off x="1802891" y="48830"/>
          <a:ext cx="6582652" cy="97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High Performance</a:t>
          </a:r>
          <a:endParaRPr lang="en-IN" sz="3300" kern="1200" dirty="0"/>
        </a:p>
      </dsp:txBody>
      <dsp:txXfrm>
        <a:off x="1802891" y="48830"/>
        <a:ext cx="6582652" cy="976610"/>
      </dsp:txXfrm>
    </dsp:sp>
    <dsp:sp modelId="{242F386E-8CF5-764E-B0F1-FB2CBDC5DA8A}">
      <dsp:nvSpPr>
        <dsp:cNvPr id="0" name=""/>
        <dsp:cNvSpPr/>
      </dsp:nvSpPr>
      <dsp:spPr>
        <a:xfrm>
          <a:off x="1677108" y="1025440"/>
          <a:ext cx="67084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2A0B2F-3FE6-284E-BC97-8D868335F2D4}">
      <dsp:nvSpPr>
        <dsp:cNvPr id="0" name=""/>
        <dsp:cNvSpPr/>
      </dsp:nvSpPr>
      <dsp:spPr>
        <a:xfrm>
          <a:off x="1802891" y="1074271"/>
          <a:ext cx="6582652" cy="97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Query API</a:t>
          </a:r>
          <a:endParaRPr lang="en-IN" sz="3300" kern="1200" dirty="0"/>
        </a:p>
      </dsp:txBody>
      <dsp:txXfrm>
        <a:off x="1802891" y="1074271"/>
        <a:ext cx="6582652" cy="976610"/>
      </dsp:txXfrm>
    </dsp:sp>
    <dsp:sp modelId="{2BBA4B40-B1A3-354A-880E-128E8A91F078}">
      <dsp:nvSpPr>
        <dsp:cNvPr id="0" name=""/>
        <dsp:cNvSpPr/>
      </dsp:nvSpPr>
      <dsp:spPr>
        <a:xfrm>
          <a:off x="1677108" y="2050881"/>
          <a:ext cx="67084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7E5619-7767-1640-BD86-5816CC005EDD}">
      <dsp:nvSpPr>
        <dsp:cNvPr id="0" name=""/>
        <dsp:cNvSpPr/>
      </dsp:nvSpPr>
      <dsp:spPr>
        <a:xfrm>
          <a:off x="1802891" y="2099711"/>
          <a:ext cx="6582652" cy="97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High Availability</a:t>
          </a:r>
          <a:endParaRPr lang="en-IN" sz="3300" kern="1200" dirty="0"/>
        </a:p>
      </dsp:txBody>
      <dsp:txXfrm>
        <a:off x="1802891" y="2099711"/>
        <a:ext cx="6582652" cy="976610"/>
      </dsp:txXfrm>
    </dsp:sp>
    <dsp:sp modelId="{592BEA03-633E-A14D-A891-F71398E1BBB5}">
      <dsp:nvSpPr>
        <dsp:cNvPr id="0" name=""/>
        <dsp:cNvSpPr/>
      </dsp:nvSpPr>
      <dsp:spPr>
        <a:xfrm>
          <a:off x="1677108" y="3076321"/>
          <a:ext cx="67084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9CC6A-59B3-B146-9F7C-3740F04AB134}">
      <dsp:nvSpPr>
        <dsp:cNvPr id="0" name=""/>
        <dsp:cNvSpPr/>
      </dsp:nvSpPr>
      <dsp:spPr>
        <a:xfrm>
          <a:off x="1802891" y="3125152"/>
          <a:ext cx="6582652" cy="97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Horizontal Scalability</a:t>
          </a:r>
          <a:endParaRPr lang="en-IN" sz="3300" kern="1200" dirty="0"/>
        </a:p>
      </dsp:txBody>
      <dsp:txXfrm>
        <a:off x="1802891" y="3125152"/>
        <a:ext cx="6582652" cy="976610"/>
      </dsp:txXfrm>
    </dsp:sp>
    <dsp:sp modelId="{662DAFB9-FE8A-9F40-A101-CBA3E4D6B0EB}">
      <dsp:nvSpPr>
        <dsp:cNvPr id="0" name=""/>
        <dsp:cNvSpPr/>
      </dsp:nvSpPr>
      <dsp:spPr>
        <a:xfrm>
          <a:off x="1677108" y="4101762"/>
          <a:ext cx="67084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18BBBF-7A8E-7645-BF9A-B94AA7D80092}">
      <dsp:nvSpPr>
        <dsp:cNvPr id="0" name=""/>
        <dsp:cNvSpPr/>
      </dsp:nvSpPr>
      <dsp:spPr>
        <a:xfrm>
          <a:off x="1802891" y="4150593"/>
          <a:ext cx="6582652" cy="976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Support for Multiple Storage Engines</a:t>
          </a:r>
          <a:endParaRPr lang="en-IN" sz="3300" kern="1200" dirty="0"/>
        </a:p>
      </dsp:txBody>
      <dsp:txXfrm>
        <a:off x="1802891" y="4150593"/>
        <a:ext cx="6582652" cy="976610"/>
      </dsp:txXfrm>
    </dsp:sp>
    <dsp:sp modelId="{1C07099D-BAB4-3C48-8DDD-A7B7C4A9A2F4}">
      <dsp:nvSpPr>
        <dsp:cNvPr id="0" name=""/>
        <dsp:cNvSpPr/>
      </dsp:nvSpPr>
      <dsp:spPr>
        <a:xfrm>
          <a:off x="1677108" y="5127203"/>
          <a:ext cx="6708435"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B1617-06FE-DF4D-AC44-D4AA4C03BF77}">
      <dsp:nvSpPr>
        <dsp:cNvPr id="0" name=""/>
        <dsp:cNvSpPr/>
      </dsp:nvSpPr>
      <dsp:spPr>
        <a:xfrm>
          <a:off x="0" y="0"/>
          <a:ext cx="8534399" cy="51054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t>CRUD Operations Create, Read, Update, And Delete Documents.</a:t>
          </a:r>
          <a:endParaRPr lang="en-IN" sz="2400" kern="1200" dirty="0"/>
        </a:p>
      </dsp:txBody>
      <dsp:txXfrm>
        <a:off x="0" y="2042160"/>
        <a:ext cx="8534399" cy="2042160"/>
      </dsp:txXfrm>
    </dsp:sp>
    <dsp:sp modelId="{301BA7CA-06AD-D149-94A5-191E029EABA4}">
      <dsp:nvSpPr>
        <dsp:cNvPr id="0" name=""/>
        <dsp:cNvSpPr/>
      </dsp:nvSpPr>
      <dsp:spPr>
        <a:xfrm>
          <a:off x="3417150" y="306324"/>
          <a:ext cx="1700098" cy="170009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C215F-B69A-AA4F-980C-DEC78644A8C2}">
      <dsp:nvSpPr>
        <dsp:cNvPr id="0" name=""/>
        <dsp:cNvSpPr/>
      </dsp:nvSpPr>
      <dsp:spPr>
        <a:xfrm>
          <a:off x="341375" y="4084319"/>
          <a:ext cx="7851647" cy="76581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9FB5-C500-3849-8B02-DC89EB2EB146}">
      <dsp:nvSpPr>
        <dsp:cNvPr id="0" name=""/>
        <dsp:cNvSpPr/>
      </dsp:nvSpPr>
      <dsp:spPr>
        <a:xfrm>
          <a:off x="0" y="0"/>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F26EB-A925-2C4A-81AB-96FB00EFB1B0}">
      <dsp:nvSpPr>
        <dsp:cNvPr id="0" name=""/>
        <dsp:cNvSpPr/>
      </dsp:nvSpPr>
      <dsp:spPr>
        <a:xfrm>
          <a:off x="0" y="0"/>
          <a:ext cx="8469054" cy="74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b="1" kern="1200" dirty="0"/>
            <a:t>Create or insert operations add new documents to a collection. If the collection does not currently exist, insert operations will create the collection.</a:t>
          </a:r>
          <a:endParaRPr lang="en-IN" sz="2000" b="1" kern="1200" dirty="0"/>
        </a:p>
      </dsp:txBody>
      <dsp:txXfrm>
        <a:off x="0" y="0"/>
        <a:ext cx="8469054" cy="743695"/>
      </dsp:txXfrm>
    </dsp:sp>
    <dsp:sp modelId="{AF6D00BC-CC50-4445-94FB-592B55D276FB}">
      <dsp:nvSpPr>
        <dsp:cNvPr id="0" name=""/>
        <dsp:cNvSpPr/>
      </dsp:nvSpPr>
      <dsp:spPr>
        <a:xfrm>
          <a:off x="0" y="743695"/>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73FEB-99AD-954D-B565-77FF9C26144C}">
      <dsp:nvSpPr>
        <dsp:cNvPr id="0" name=""/>
        <dsp:cNvSpPr/>
      </dsp:nvSpPr>
      <dsp:spPr>
        <a:xfrm>
          <a:off x="0" y="743695"/>
          <a:ext cx="8469054" cy="74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just" defTabSz="889000">
            <a:lnSpc>
              <a:spcPct val="90000"/>
            </a:lnSpc>
            <a:spcBef>
              <a:spcPct val="0"/>
            </a:spcBef>
            <a:spcAft>
              <a:spcPct val="35000"/>
            </a:spcAft>
            <a:buNone/>
          </a:pPr>
          <a:r>
            <a:rPr lang="en-US" sz="2000" kern="1200" dirty="0"/>
            <a:t>MongoDB provides the following methods to insert documents into a collection:</a:t>
          </a:r>
          <a:endParaRPr lang="en-IN" sz="2000" kern="1200" dirty="0"/>
        </a:p>
      </dsp:txBody>
      <dsp:txXfrm>
        <a:off x="0" y="743695"/>
        <a:ext cx="8469054" cy="743695"/>
      </dsp:txXfrm>
    </dsp:sp>
    <dsp:sp modelId="{E6762066-3B8E-044D-B4E9-81E887E2753A}">
      <dsp:nvSpPr>
        <dsp:cNvPr id="0" name=""/>
        <dsp:cNvSpPr/>
      </dsp:nvSpPr>
      <dsp:spPr>
        <a:xfrm>
          <a:off x="0" y="1487391"/>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36F63-2FAD-0741-9E0E-FF30A402C6CA}">
      <dsp:nvSpPr>
        <dsp:cNvPr id="0" name=""/>
        <dsp:cNvSpPr/>
      </dsp:nvSpPr>
      <dsp:spPr>
        <a:xfrm>
          <a:off x="0" y="1487391"/>
          <a:ext cx="8469054" cy="74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kern="1200" dirty="0" err="1"/>
            <a:t>db.collection.insertOne</a:t>
          </a:r>
          <a:r>
            <a:rPr lang="en-US" sz="2000" kern="1200" dirty="0"/>
            <a:t>()</a:t>
          </a:r>
          <a:endParaRPr lang="en-IN" sz="2000" kern="1200" dirty="0"/>
        </a:p>
      </dsp:txBody>
      <dsp:txXfrm>
        <a:off x="0" y="1487391"/>
        <a:ext cx="8469054" cy="743695"/>
      </dsp:txXfrm>
    </dsp:sp>
    <dsp:sp modelId="{D00E24B3-F082-A649-9472-D3DA0DBD94B9}">
      <dsp:nvSpPr>
        <dsp:cNvPr id="0" name=""/>
        <dsp:cNvSpPr/>
      </dsp:nvSpPr>
      <dsp:spPr>
        <a:xfrm>
          <a:off x="0" y="2231087"/>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95A9A6-2D9E-B644-80FF-BB4F5177F73D}">
      <dsp:nvSpPr>
        <dsp:cNvPr id="0" name=""/>
        <dsp:cNvSpPr/>
      </dsp:nvSpPr>
      <dsp:spPr>
        <a:xfrm>
          <a:off x="0" y="2231087"/>
          <a:ext cx="8469054" cy="743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kern="1200" dirty="0" err="1"/>
            <a:t>db.collection.insertMany</a:t>
          </a:r>
          <a:r>
            <a:rPr lang="en-US" sz="2000" kern="1200" dirty="0"/>
            <a:t>()</a:t>
          </a:r>
          <a:endParaRPr lang="en-IN" sz="2000" kern="1200" dirty="0"/>
        </a:p>
      </dsp:txBody>
      <dsp:txXfrm>
        <a:off x="0" y="2231087"/>
        <a:ext cx="8469054" cy="743695"/>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9FB5-C500-3849-8B02-DC89EB2EB146}">
      <dsp:nvSpPr>
        <dsp:cNvPr id="0" name=""/>
        <dsp:cNvSpPr/>
      </dsp:nvSpPr>
      <dsp:spPr>
        <a:xfrm>
          <a:off x="0" y="1748"/>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F26EB-A925-2C4A-81AB-96FB00EFB1B0}">
      <dsp:nvSpPr>
        <dsp:cNvPr id="0" name=""/>
        <dsp:cNvSpPr/>
      </dsp:nvSpPr>
      <dsp:spPr>
        <a:xfrm>
          <a:off x="0" y="1748"/>
          <a:ext cx="8469054"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GB" sz="2400" b="1" kern="1200" dirty="0"/>
            <a:t>Read operations retrieve documents from a collection; i.e. query a collection for documents. MongoDB provides the following methods to read documents from a collection:</a:t>
          </a:r>
          <a:endParaRPr lang="en-IN" sz="2400" b="1" kern="1200" dirty="0"/>
        </a:p>
      </dsp:txBody>
      <dsp:txXfrm>
        <a:off x="0" y="1748"/>
        <a:ext cx="8469054" cy="1192634"/>
      </dsp:txXfrm>
    </dsp:sp>
    <dsp:sp modelId="{8A5D628E-A2D3-6347-BB23-82707B077140}">
      <dsp:nvSpPr>
        <dsp:cNvPr id="0" name=""/>
        <dsp:cNvSpPr/>
      </dsp:nvSpPr>
      <dsp:spPr>
        <a:xfrm>
          <a:off x="0" y="1194383"/>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555D28-CC18-1B43-BF7F-8607FD7445A3}">
      <dsp:nvSpPr>
        <dsp:cNvPr id="0" name=""/>
        <dsp:cNvSpPr/>
      </dsp:nvSpPr>
      <dsp:spPr>
        <a:xfrm>
          <a:off x="0" y="1194383"/>
          <a:ext cx="8469054"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r>
            <a:rPr lang="en-GB" sz="2400" b="0" kern="1200" dirty="0" err="1"/>
            <a:t>db.collection.find</a:t>
          </a:r>
          <a:r>
            <a:rPr lang="en-GB" sz="2400" b="0" kern="1200" dirty="0"/>
            <a:t>()</a:t>
          </a:r>
          <a:endParaRPr lang="en-IN" sz="2400" b="0" kern="1200" dirty="0"/>
        </a:p>
      </dsp:txBody>
      <dsp:txXfrm>
        <a:off x="0" y="1194383"/>
        <a:ext cx="8469054" cy="1192634"/>
      </dsp:txXfrm>
    </dsp:sp>
    <dsp:sp modelId="{87499A65-8C51-EB43-9A1C-5D21190851B9}">
      <dsp:nvSpPr>
        <dsp:cNvPr id="0" name=""/>
        <dsp:cNvSpPr/>
      </dsp:nvSpPr>
      <dsp:spPr>
        <a:xfrm>
          <a:off x="0" y="2387017"/>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E6F060-39BD-5949-957D-9DB6D25FD851}">
      <dsp:nvSpPr>
        <dsp:cNvPr id="0" name=""/>
        <dsp:cNvSpPr/>
      </dsp:nvSpPr>
      <dsp:spPr>
        <a:xfrm>
          <a:off x="0" y="2387017"/>
          <a:ext cx="8469054" cy="11926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GB" sz="2400" b="0" kern="1200" dirty="0"/>
            <a:t>You can specify query filters or criteria that identify the documents to return.</a:t>
          </a:r>
          <a:endParaRPr lang="en-IN" sz="2400" b="0" kern="1200" dirty="0"/>
        </a:p>
      </dsp:txBody>
      <dsp:txXfrm>
        <a:off x="0" y="2387017"/>
        <a:ext cx="8469054" cy="1192634"/>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9FB5-C500-3849-8B02-DC89EB2EB146}">
      <dsp:nvSpPr>
        <dsp:cNvPr id="0" name=""/>
        <dsp:cNvSpPr/>
      </dsp:nvSpPr>
      <dsp:spPr>
        <a:xfrm>
          <a:off x="0" y="651"/>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F26EB-A925-2C4A-81AB-96FB00EFB1B0}">
      <dsp:nvSpPr>
        <dsp:cNvPr id="0" name=""/>
        <dsp:cNvSpPr/>
      </dsp:nvSpPr>
      <dsp:spPr>
        <a:xfrm>
          <a:off x="0" y="651"/>
          <a:ext cx="8469054"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GB" sz="2100" b="1" kern="1200" dirty="0"/>
            <a:t>Update operations modify existing documents in a collection. MongoDB provides the following methods to update documents of a collection:</a:t>
          </a:r>
          <a:endParaRPr lang="en-IN" sz="2100" b="1" kern="1200" dirty="0"/>
        </a:p>
      </dsp:txBody>
      <dsp:txXfrm>
        <a:off x="0" y="651"/>
        <a:ext cx="8469054" cy="1066539"/>
      </dsp:txXfrm>
    </dsp:sp>
    <dsp:sp modelId="{10C72108-EBEE-A740-88DA-36FC56FBC2E0}">
      <dsp:nvSpPr>
        <dsp:cNvPr id="0" name=""/>
        <dsp:cNvSpPr/>
      </dsp:nvSpPr>
      <dsp:spPr>
        <a:xfrm>
          <a:off x="0" y="1067191"/>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88FB57-DF74-1544-AB36-6AD531C93CD6}">
      <dsp:nvSpPr>
        <dsp:cNvPr id="0" name=""/>
        <dsp:cNvSpPr/>
      </dsp:nvSpPr>
      <dsp:spPr>
        <a:xfrm>
          <a:off x="0" y="1067191"/>
          <a:ext cx="8469054"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GB" sz="2100" b="0" kern="1200" dirty="0" err="1"/>
            <a:t>db.collection.updateOne</a:t>
          </a:r>
          <a:r>
            <a:rPr lang="en-GB" sz="2100" b="0" kern="1200" dirty="0"/>
            <a:t>()</a:t>
          </a:r>
          <a:endParaRPr lang="en-IN" sz="2100" b="0" kern="1200" dirty="0"/>
        </a:p>
      </dsp:txBody>
      <dsp:txXfrm>
        <a:off x="0" y="1067191"/>
        <a:ext cx="8469054" cy="1066539"/>
      </dsp:txXfrm>
    </dsp:sp>
    <dsp:sp modelId="{004B4E23-DA28-9D43-8FA2-5FB35A058777}">
      <dsp:nvSpPr>
        <dsp:cNvPr id="0" name=""/>
        <dsp:cNvSpPr/>
      </dsp:nvSpPr>
      <dsp:spPr>
        <a:xfrm>
          <a:off x="0" y="2133731"/>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39D2E7-CBEA-8D48-8309-F39F6BB29220}">
      <dsp:nvSpPr>
        <dsp:cNvPr id="0" name=""/>
        <dsp:cNvSpPr/>
      </dsp:nvSpPr>
      <dsp:spPr>
        <a:xfrm>
          <a:off x="0" y="2133731"/>
          <a:ext cx="8469054"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GB" sz="2100" b="0" kern="1200" dirty="0" err="1"/>
            <a:t>db.collection.updateMany</a:t>
          </a:r>
          <a:r>
            <a:rPr lang="en-GB" sz="2100" b="0" kern="1200" dirty="0"/>
            <a:t>()</a:t>
          </a:r>
          <a:endParaRPr lang="en-IN" sz="2100" b="0" kern="1200" dirty="0"/>
        </a:p>
      </dsp:txBody>
      <dsp:txXfrm>
        <a:off x="0" y="2133731"/>
        <a:ext cx="8469054" cy="1066539"/>
      </dsp:txXfrm>
    </dsp:sp>
    <dsp:sp modelId="{836D2ECA-F91C-6146-A69E-90636A15CC8C}">
      <dsp:nvSpPr>
        <dsp:cNvPr id="0" name=""/>
        <dsp:cNvSpPr/>
      </dsp:nvSpPr>
      <dsp:spPr>
        <a:xfrm>
          <a:off x="0" y="3200270"/>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BBA51B-50B1-BC40-8660-66E1EFE6A02D}">
      <dsp:nvSpPr>
        <dsp:cNvPr id="0" name=""/>
        <dsp:cNvSpPr/>
      </dsp:nvSpPr>
      <dsp:spPr>
        <a:xfrm>
          <a:off x="0" y="3200270"/>
          <a:ext cx="8469054"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GB" sz="2100" b="0" kern="1200" dirty="0" err="1"/>
            <a:t>db.collection.replaceOne</a:t>
          </a:r>
          <a:r>
            <a:rPr lang="en-GB" sz="2100" b="0" kern="1200" dirty="0"/>
            <a:t>()</a:t>
          </a:r>
          <a:endParaRPr lang="en-IN" sz="2100" b="0" kern="1200" dirty="0"/>
        </a:p>
      </dsp:txBody>
      <dsp:txXfrm>
        <a:off x="0" y="3200270"/>
        <a:ext cx="8469054" cy="1066539"/>
      </dsp:txXfrm>
    </dsp:sp>
    <dsp:sp modelId="{5767E377-4BC3-DF4C-9317-10D435CA9DDD}">
      <dsp:nvSpPr>
        <dsp:cNvPr id="0" name=""/>
        <dsp:cNvSpPr/>
      </dsp:nvSpPr>
      <dsp:spPr>
        <a:xfrm>
          <a:off x="0" y="4266810"/>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721042-9E02-2F48-9032-9AB716566253}">
      <dsp:nvSpPr>
        <dsp:cNvPr id="0" name=""/>
        <dsp:cNvSpPr/>
      </dsp:nvSpPr>
      <dsp:spPr>
        <a:xfrm>
          <a:off x="0" y="4266810"/>
          <a:ext cx="8469054" cy="1066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GB" sz="2100" b="0" kern="1200" dirty="0"/>
            <a:t>In MongoDB, update operations target a single collection. All write operations in MongoDB are atomic on the level of a single document.</a:t>
          </a:r>
          <a:endParaRPr lang="en-IN" sz="2100" b="0" kern="1200" dirty="0"/>
        </a:p>
      </dsp:txBody>
      <dsp:txXfrm>
        <a:off x="0" y="4266810"/>
        <a:ext cx="8469054" cy="1066539"/>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9FB5-C500-3849-8B02-DC89EB2EB146}">
      <dsp:nvSpPr>
        <dsp:cNvPr id="0" name=""/>
        <dsp:cNvSpPr/>
      </dsp:nvSpPr>
      <dsp:spPr>
        <a:xfrm>
          <a:off x="0" y="0"/>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F26EB-A925-2C4A-81AB-96FB00EFB1B0}">
      <dsp:nvSpPr>
        <dsp:cNvPr id="0" name=""/>
        <dsp:cNvSpPr/>
      </dsp:nvSpPr>
      <dsp:spPr>
        <a:xfrm>
          <a:off x="0" y="0"/>
          <a:ext cx="8469054" cy="15240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GB" sz="3000" b="0" kern="1200" dirty="0"/>
            <a:t>You can specify criteria, or filters, that identify the documents to update. These filters use the same syntax as read operations.</a:t>
          </a:r>
          <a:endParaRPr lang="en-IN" sz="3000" b="1" kern="1200" dirty="0"/>
        </a:p>
      </dsp:txBody>
      <dsp:txXfrm>
        <a:off x="0" y="0"/>
        <a:ext cx="8469054" cy="1524002"/>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C9FB5-C500-3849-8B02-DC89EB2EB146}">
      <dsp:nvSpPr>
        <dsp:cNvPr id="0" name=""/>
        <dsp:cNvSpPr/>
      </dsp:nvSpPr>
      <dsp:spPr>
        <a:xfrm>
          <a:off x="0" y="465"/>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FF26EB-A925-2C4A-81AB-96FB00EFB1B0}">
      <dsp:nvSpPr>
        <dsp:cNvPr id="0" name=""/>
        <dsp:cNvSpPr/>
      </dsp:nvSpPr>
      <dsp:spPr>
        <a:xfrm>
          <a:off x="0" y="465"/>
          <a:ext cx="8469054" cy="761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GB" sz="2100" b="1" kern="1200" dirty="0"/>
            <a:t>Delete operations remove documents from a collection. MongoDB provides the following methods to delete documents of a collection:</a:t>
          </a:r>
          <a:endParaRPr lang="en-IN" sz="2100" b="1" kern="1200" dirty="0"/>
        </a:p>
      </dsp:txBody>
      <dsp:txXfrm>
        <a:off x="0" y="465"/>
        <a:ext cx="8469054" cy="761813"/>
      </dsp:txXfrm>
    </dsp:sp>
    <dsp:sp modelId="{ACA9E883-89ED-454C-B077-512460AE4A92}">
      <dsp:nvSpPr>
        <dsp:cNvPr id="0" name=""/>
        <dsp:cNvSpPr/>
      </dsp:nvSpPr>
      <dsp:spPr>
        <a:xfrm>
          <a:off x="0" y="762279"/>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7A3165-17EC-B347-935F-7396B4F334BE}">
      <dsp:nvSpPr>
        <dsp:cNvPr id="0" name=""/>
        <dsp:cNvSpPr/>
      </dsp:nvSpPr>
      <dsp:spPr>
        <a:xfrm>
          <a:off x="0" y="762279"/>
          <a:ext cx="8469054" cy="761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GB" sz="2100" b="0" kern="1200" dirty="0" err="1"/>
            <a:t>db.collection.deleteOne</a:t>
          </a:r>
          <a:r>
            <a:rPr lang="en-GB" sz="2100" b="0" kern="1200" dirty="0"/>
            <a:t>()</a:t>
          </a:r>
          <a:endParaRPr lang="en-IN" sz="2100" b="1" kern="1200" dirty="0"/>
        </a:p>
      </dsp:txBody>
      <dsp:txXfrm>
        <a:off x="0" y="762279"/>
        <a:ext cx="8469054" cy="761813"/>
      </dsp:txXfrm>
    </dsp:sp>
    <dsp:sp modelId="{7B08AC81-0B74-5C48-B3A6-FFABA8E1B0CF}">
      <dsp:nvSpPr>
        <dsp:cNvPr id="0" name=""/>
        <dsp:cNvSpPr/>
      </dsp:nvSpPr>
      <dsp:spPr>
        <a:xfrm>
          <a:off x="0" y="1524093"/>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80751-E18D-A44C-A5A8-A57D7DAA6450}">
      <dsp:nvSpPr>
        <dsp:cNvPr id="0" name=""/>
        <dsp:cNvSpPr/>
      </dsp:nvSpPr>
      <dsp:spPr>
        <a:xfrm>
          <a:off x="0" y="1524093"/>
          <a:ext cx="8469054" cy="761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ctr" defTabSz="933450">
            <a:lnSpc>
              <a:spcPct val="90000"/>
            </a:lnSpc>
            <a:spcBef>
              <a:spcPct val="0"/>
            </a:spcBef>
            <a:spcAft>
              <a:spcPct val="35000"/>
            </a:spcAft>
            <a:buNone/>
          </a:pPr>
          <a:r>
            <a:rPr lang="en-GB" sz="2100" b="0" kern="1200" dirty="0" err="1"/>
            <a:t>db.collection.deleteMany</a:t>
          </a:r>
          <a:r>
            <a:rPr lang="en-GB" sz="2100" b="0" kern="1200" dirty="0"/>
            <a:t>()</a:t>
          </a:r>
          <a:endParaRPr lang="en-IN" sz="2100" b="1" kern="1200" dirty="0"/>
        </a:p>
      </dsp:txBody>
      <dsp:txXfrm>
        <a:off x="0" y="1524093"/>
        <a:ext cx="8469054" cy="761813"/>
      </dsp:txXfrm>
    </dsp:sp>
    <dsp:sp modelId="{E5A36C87-FBC4-7F45-8DB3-8DF4D21F1B55}">
      <dsp:nvSpPr>
        <dsp:cNvPr id="0" name=""/>
        <dsp:cNvSpPr/>
      </dsp:nvSpPr>
      <dsp:spPr>
        <a:xfrm>
          <a:off x="0" y="2285906"/>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07C1EA-DF2A-894C-BC28-5C23C3894CC4}">
      <dsp:nvSpPr>
        <dsp:cNvPr id="0" name=""/>
        <dsp:cNvSpPr/>
      </dsp:nvSpPr>
      <dsp:spPr>
        <a:xfrm>
          <a:off x="0" y="2285906"/>
          <a:ext cx="8469054" cy="761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GB" sz="2100" b="0" kern="1200" dirty="0"/>
            <a:t>In MongoDB, delete operations target a single collection. All write operations in MongoDB are atomic on the level of a single document.</a:t>
          </a:r>
          <a:endParaRPr lang="en-IN" sz="2100" b="1" kern="1200" dirty="0"/>
        </a:p>
      </dsp:txBody>
      <dsp:txXfrm>
        <a:off x="0" y="2285906"/>
        <a:ext cx="8469054" cy="761813"/>
      </dsp:txXfrm>
    </dsp:sp>
    <dsp:sp modelId="{CDAC78CE-A57B-B24E-834D-4A668E39A159}">
      <dsp:nvSpPr>
        <dsp:cNvPr id="0" name=""/>
        <dsp:cNvSpPr/>
      </dsp:nvSpPr>
      <dsp:spPr>
        <a:xfrm>
          <a:off x="0" y="3047720"/>
          <a:ext cx="846905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64E57-9681-D74E-ACCD-83D3B7624C39}">
      <dsp:nvSpPr>
        <dsp:cNvPr id="0" name=""/>
        <dsp:cNvSpPr/>
      </dsp:nvSpPr>
      <dsp:spPr>
        <a:xfrm>
          <a:off x="0" y="3047720"/>
          <a:ext cx="8469054" cy="761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GB" sz="2100" b="0" kern="1200" dirty="0"/>
            <a:t>You can specify criteria, or filters, that identify the documents to remove. These filters use the same  as read operations.</a:t>
          </a:r>
          <a:endParaRPr lang="en-IN" sz="2100" b="1" kern="1200" dirty="0"/>
        </a:p>
      </dsp:txBody>
      <dsp:txXfrm>
        <a:off x="0" y="3047720"/>
        <a:ext cx="8469054" cy="76181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1D3FD-969B-494E-A095-281FF95590F2}">
      <dsp:nvSpPr>
        <dsp:cNvPr id="0" name=""/>
        <dsp:cNvSpPr/>
      </dsp:nvSpPr>
      <dsp:spPr>
        <a:xfrm>
          <a:off x="0" y="2381"/>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52CFC-20BB-1A40-88CD-4E124657D45C}">
      <dsp:nvSpPr>
        <dsp:cNvPr id="0" name=""/>
        <dsp:cNvSpPr/>
      </dsp:nvSpPr>
      <dsp:spPr>
        <a:xfrm>
          <a:off x="0" y="2381"/>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The find() Method</a:t>
          </a:r>
          <a:endParaRPr lang="en-IN" sz="2200" b="1" kern="1200" dirty="0"/>
        </a:p>
      </dsp:txBody>
      <dsp:txXfrm>
        <a:off x="0" y="2381"/>
        <a:ext cx="8499068" cy="812006"/>
      </dsp:txXfrm>
    </dsp:sp>
    <dsp:sp modelId="{5EA5985C-02CD-2248-93B7-405482A149FA}">
      <dsp:nvSpPr>
        <dsp:cNvPr id="0" name=""/>
        <dsp:cNvSpPr/>
      </dsp:nvSpPr>
      <dsp:spPr>
        <a:xfrm>
          <a:off x="0" y="814387"/>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C1DF38-FA1D-D445-B0FF-36679866F3BE}">
      <dsp:nvSpPr>
        <dsp:cNvPr id="0" name=""/>
        <dsp:cNvSpPr/>
      </dsp:nvSpPr>
      <dsp:spPr>
        <a:xfrm>
          <a:off x="0" y="814387"/>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To query data from MongoDB collection, you need to use MongoDB's find() method.</a:t>
          </a:r>
          <a:endParaRPr lang="en-IN" sz="2200" kern="1200" dirty="0"/>
        </a:p>
      </dsp:txBody>
      <dsp:txXfrm>
        <a:off x="0" y="814387"/>
        <a:ext cx="8499068" cy="812006"/>
      </dsp:txXfrm>
    </dsp:sp>
    <dsp:sp modelId="{F2426E7A-D621-4B42-A305-9323B2BAFE95}">
      <dsp:nvSpPr>
        <dsp:cNvPr id="0" name=""/>
        <dsp:cNvSpPr/>
      </dsp:nvSpPr>
      <dsp:spPr>
        <a:xfrm>
          <a:off x="0" y="1626393"/>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3E8650-180F-D24A-862A-6BD200EEE2F3}">
      <dsp:nvSpPr>
        <dsp:cNvPr id="0" name=""/>
        <dsp:cNvSpPr/>
      </dsp:nvSpPr>
      <dsp:spPr>
        <a:xfrm>
          <a:off x="0" y="1626393"/>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dirty="0"/>
            <a:t>Syntax</a:t>
          </a:r>
          <a:endParaRPr lang="en-IN" sz="2200" b="1" kern="1200" dirty="0"/>
        </a:p>
      </dsp:txBody>
      <dsp:txXfrm>
        <a:off x="0" y="1626393"/>
        <a:ext cx="8499068" cy="812006"/>
      </dsp:txXfrm>
    </dsp:sp>
    <dsp:sp modelId="{672F8865-DA57-5F47-9B07-91081A06BDBD}">
      <dsp:nvSpPr>
        <dsp:cNvPr id="0" name=""/>
        <dsp:cNvSpPr/>
      </dsp:nvSpPr>
      <dsp:spPr>
        <a:xfrm>
          <a:off x="0" y="2438400"/>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D3B69-35F5-8547-B442-248FD6204BB7}">
      <dsp:nvSpPr>
        <dsp:cNvPr id="0" name=""/>
        <dsp:cNvSpPr/>
      </dsp:nvSpPr>
      <dsp:spPr>
        <a:xfrm>
          <a:off x="0" y="2438400"/>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basic syntax of find() method is as follows −</a:t>
          </a:r>
          <a:endParaRPr lang="en-IN" sz="2200" kern="1200" dirty="0"/>
        </a:p>
      </dsp:txBody>
      <dsp:txXfrm>
        <a:off x="0" y="2438400"/>
        <a:ext cx="8499068" cy="812006"/>
      </dsp:txXfrm>
    </dsp:sp>
    <dsp:sp modelId="{73B95262-551A-7C49-B414-68E402587F4C}">
      <dsp:nvSpPr>
        <dsp:cNvPr id="0" name=""/>
        <dsp:cNvSpPr/>
      </dsp:nvSpPr>
      <dsp:spPr>
        <a:xfrm>
          <a:off x="0" y="3250406"/>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3F21ED-5F28-8144-B737-8CD6FCFF1FD8}">
      <dsp:nvSpPr>
        <dsp:cNvPr id="0" name=""/>
        <dsp:cNvSpPr/>
      </dsp:nvSpPr>
      <dsp:spPr>
        <a:xfrm>
          <a:off x="0" y="3250406"/>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ctr" defTabSz="977900">
            <a:lnSpc>
              <a:spcPct val="90000"/>
            </a:lnSpc>
            <a:spcBef>
              <a:spcPct val="0"/>
            </a:spcBef>
            <a:spcAft>
              <a:spcPct val="35000"/>
            </a:spcAft>
            <a:buNone/>
          </a:pPr>
          <a:r>
            <a:rPr lang="en-US" sz="2200" kern="1200" dirty="0"/>
            <a:t>&gt;</a:t>
          </a:r>
          <a:r>
            <a:rPr lang="en-US" sz="2200" kern="1200" dirty="0" err="1"/>
            <a:t>db.COLLECTION_NAME.find</a:t>
          </a:r>
          <a:r>
            <a:rPr lang="en-US" sz="2200" kern="1200" dirty="0"/>
            <a:t>()</a:t>
          </a:r>
          <a:endParaRPr lang="en-IN" sz="2200" kern="1200" dirty="0"/>
        </a:p>
      </dsp:txBody>
      <dsp:txXfrm>
        <a:off x="0" y="3250406"/>
        <a:ext cx="8499068" cy="812006"/>
      </dsp:txXfrm>
    </dsp:sp>
    <dsp:sp modelId="{9EBF2F3A-DF1F-EB49-BF61-FCB7CD65B499}">
      <dsp:nvSpPr>
        <dsp:cNvPr id="0" name=""/>
        <dsp:cNvSpPr/>
      </dsp:nvSpPr>
      <dsp:spPr>
        <a:xfrm>
          <a:off x="0" y="4062412"/>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6F7968-1EF2-2F44-9384-FC979278DC6C}">
      <dsp:nvSpPr>
        <dsp:cNvPr id="0" name=""/>
        <dsp:cNvSpPr/>
      </dsp:nvSpPr>
      <dsp:spPr>
        <a:xfrm>
          <a:off x="0" y="4062412"/>
          <a:ext cx="8499068" cy="812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find() method will display all the documents in a non-structured way.</a:t>
          </a:r>
          <a:endParaRPr lang="en-IN" sz="2200" kern="1200"/>
        </a:p>
      </dsp:txBody>
      <dsp:txXfrm>
        <a:off x="0" y="4062412"/>
        <a:ext cx="8499068" cy="81200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1D3FD-969B-494E-A095-281FF95590F2}">
      <dsp:nvSpPr>
        <dsp:cNvPr id="0" name=""/>
        <dsp:cNvSpPr/>
      </dsp:nvSpPr>
      <dsp:spPr>
        <a:xfrm>
          <a:off x="0" y="0"/>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C52CFC-20BB-1A40-88CD-4E124657D45C}">
      <dsp:nvSpPr>
        <dsp:cNvPr id="0" name=""/>
        <dsp:cNvSpPr/>
      </dsp:nvSpPr>
      <dsp:spPr>
        <a:xfrm>
          <a:off x="0" y="0"/>
          <a:ext cx="8499068"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just" defTabSz="1466850">
            <a:lnSpc>
              <a:spcPct val="90000"/>
            </a:lnSpc>
            <a:spcBef>
              <a:spcPct val="0"/>
            </a:spcBef>
            <a:spcAft>
              <a:spcPct val="35000"/>
            </a:spcAft>
            <a:buNone/>
          </a:pPr>
          <a:r>
            <a:rPr lang="en-GB" sz="3300" b="1" kern="1200" dirty="0"/>
            <a:t>The </a:t>
          </a:r>
          <a:r>
            <a:rPr lang="en-GB" sz="3300" b="1" kern="1200" dirty="0" err="1"/>
            <a:t>findOne</a:t>
          </a:r>
          <a:r>
            <a:rPr lang="en-GB" sz="3300" b="1" kern="1200" dirty="0"/>
            <a:t>() method</a:t>
          </a:r>
          <a:endParaRPr lang="en-IN" sz="3300" b="1" kern="1200" dirty="0"/>
        </a:p>
      </dsp:txBody>
      <dsp:txXfrm>
        <a:off x="0" y="0"/>
        <a:ext cx="8499068" cy="1219200"/>
      </dsp:txXfrm>
    </dsp:sp>
    <dsp:sp modelId="{B6A3461A-8B20-914D-8447-0C9868A13E47}">
      <dsp:nvSpPr>
        <dsp:cNvPr id="0" name=""/>
        <dsp:cNvSpPr/>
      </dsp:nvSpPr>
      <dsp:spPr>
        <a:xfrm>
          <a:off x="0" y="1219200"/>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DD5691-9B99-D84B-8795-A215E91350BF}">
      <dsp:nvSpPr>
        <dsp:cNvPr id="0" name=""/>
        <dsp:cNvSpPr/>
      </dsp:nvSpPr>
      <dsp:spPr>
        <a:xfrm>
          <a:off x="0" y="1219200"/>
          <a:ext cx="8499068"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just" defTabSz="1466850">
            <a:lnSpc>
              <a:spcPct val="90000"/>
            </a:lnSpc>
            <a:spcBef>
              <a:spcPct val="0"/>
            </a:spcBef>
            <a:spcAft>
              <a:spcPct val="35000"/>
            </a:spcAft>
            <a:buNone/>
          </a:pPr>
          <a:r>
            <a:rPr lang="en-GB" sz="3300" b="0" kern="1200" dirty="0"/>
            <a:t>Apart from the find() method, there is </a:t>
          </a:r>
          <a:r>
            <a:rPr lang="en-GB" sz="3300" b="0" kern="1200" dirty="0" err="1"/>
            <a:t>findOne</a:t>
          </a:r>
          <a:r>
            <a:rPr lang="en-GB" sz="3300" b="0" kern="1200" dirty="0"/>
            <a:t>() method, that returns only one document.</a:t>
          </a:r>
          <a:endParaRPr lang="en-IN" sz="3300" b="0" kern="1200" dirty="0"/>
        </a:p>
      </dsp:txBody>
      <dsp:txXfrm>
        <a:off x="0" y="1219200"/>
        <a:ext cx="8499068" cy="1219200"/>
      </dsp:txXfrm>
    </dsp:sp>
    <dsp:sp modelId="{8A992A44-06BA-EA48-9E20-D03CDF55CE0A}">
      <dsp:nvSpPr>
        <dsp:cNvPr id="0" name=""/>
        <dsp:cNvSpPr/>
      </dsp:nvSpPr>
      <dsp:spPr>
        <a:xfrm>
          <a:off x="0" y="2438400"/>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7BBF5E-EE80-6A46-8FDB-33C0910C2DA4}">
      <dsp:nvSpPr>
        <dsp:cNvPr id="0" name=""/>
        <dsp:cNvSpPr/>
      </dsp:nvSpPr>
      <dsp:spPr>
        <a:xfrm>
          <a:off x="0" y="2438400"/>
          <a:ext cx="8499068"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just" defTabSz="1466850">
            <a:lnSpc>
              <a:spcPct val="90000"/>
            </a:lnSpc>
            <a:spcBef>
              <a:spcPct val="0"/>
            </a:spcBef>
            <a:spcAft>
              <a:spcPct val="35000"/>
            </a:spcAft>
            <a:buNone/>
          </a:pPr>
          <a:r>
            <a:rPr lang="en-GB" sz="3300" b="1" kern="1200" dirty="0"/>
            <a:t>Syntax</a:t>
          </a:r>
          <a:endParaRPr lang="en-IN" sz="3300" b="1" kern="1200" dirty="0"/>
        </a:p>
      </dsp:txBody>
      <dsp:txXfrm>
        <a:off x="0" y="2438400"/>
        <a:ext cx="8499068" cy="1219200"/>
      </dsp:txXfrm>
    </dsp:sp>
    <dsp:sp modelId="{5EFF02A5-020F-2E45-8B48-39BA7923F7EA}">
      <dsp:nvSpPr>
        <dsp:cNvPr id="0" name=""/>
        <dsp:cNvSpPr/>
      </dsp:nvSpPr>
      <dsp:spPr>
        <a:xfrm>
          <a:off x="0" y="3657600"/>
          <a:ext cx="8499068"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70ECDC-74F4-F246-9416-312C3BF26B1D}">
      <dsp:nvSpPr>
        <dsp:cNvPr id="0" name=""/>
        <dsp:cNvSpPr/>
      </dsp:nvSpPr>
      <dsp:spPr>
        <a:xfrm>
          <a:off x="0" y="3657600"/>
          <a:ext cx="8499068" cy="1219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ctr" defTabSz="1466850">
            <a:lnSpc>
              <a:spcPct val="90000"/>
            </a:lnSpc>
            <a:spcBef>
              <a:spcPct val="0"/>
            </a:spcBef>
            <a:spcAft>
              <a:spcPct val="35000"/>
            </a:spcAft>
            <a:buNone/>
          </a:pPr>
          <a:r>
            <a:rPr lang="en-GB" sz="3300" b="0" kern="1200" dirty="0"/>
            <a:t>&gt;</a:t>
          </a:r>
          <a:r>
            <a:rPr lang="en-GB" sz="3300" b="0" kern="1200" dirty="0" err="1"/>
            <a:t>db.COLLECTIONNAME.findOne</a:t>
          </a:r>
          <a:r>
            <a:rPr lang="en-GB" sz="3300" b="0" kern="1200" dirty="0"/>
            <a:t>()</a:t>
          </a:r>
          <a:endParaRPr lang="en-IN" sz="3300" b="0" kern="1200" dirty="0"/>
        </a:p>
      </dsp:txBody>
      <dsp:txXfrm>
        <a:off x="0" y="3657600"/>
        <a:ext cx="8499068" cy="1219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EA46C-50C8-9447-AAA4-3A38A68DE1B6}">
      <dsp:nvSpPr>
        <dsp:cNvPr id="0" name=""/>
        <dsp:cNvSpPr/>
      </dsp:nvSpPr>
      <dsp:spPr>
        <a:xfrm>
          <a:off x="0" y="154568"/>
          <a:ext cx="8756356"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1. High Scalability – </a:t>
          </a:r>
          <a:endParaRPr lang="en-IN" sz="2700" kern="1200" dirty="0">
            <a:latin typeface="Times New Roman" panose="02020603050405020304" pitchFamily="18" charset="0"/>
            <a:cs typeface="Times New Roman" panose="02020603050405020304" pitchFamily="18" charset="0"/>
          </a:endParaRPr>
        </a:p>
      </dsp:txBody>
      <dsp:txXfrm>
        <a:off x="30842" y="185410"/>
        <a:ext cx="8694672" cy="570116"/>
      </dsp:txXfrm>
    </dsp:sp>
    <dsp:sp modelId="{E104A4B6-4BE7-D247-BBE4-7CDFABB81E83}">
      <dsp:nvSpPr>
        <dsp:cNvPr id="0" name=""/>
        <dsp:cNvSpPr/>
      </dsp:nvSpPr>
      <dsp:spPr>
        <a:xfrm>
          <a:off x="0" y="786368"/>
          <a:ext cx="8756356" cy="31857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1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NoSQL databases use </a:t>
          </a:r>
          <a:r>
            <a:rPr lang="en-US" sz="2100" kern="1200" dirty="0" err="1">
              <a:latin typeface="Times New Roman" panose="02020603050405020304" pitchFamily="18" charset="0"/>
              <a:cs typeface="Times New Roman" panose="02020603050405020304" pitchFamily="18" charset="0"/>
            </a:rPr>
            <a:t>sharding</a:t>
          </a:r>
          <a:r>
            <a:rPr lang="en-US" sz="2100" kern="1200" dirty="0">
              <a:latin typeface="Times New Roman" panose="02020603050405020304" pitchFamily="18" charset="0"/>
              <a:cs typeface="Times New Roman" panose="02020603050405020304" pitchFamily="18" charset="0"/>
            </a:rPr>
            <a:t> for horizontal scaling. Partitioning of data and placing it on multiple machines in such a way that the order of the data is preserved is </a:t>
          </a:r>
          <a:r>
            <a:rPr lang="en-US" sz="2100" kern="1200" dirty="0" err="1">
              <a:latin typeface="Times New Roman" panose="02020603050405020304" pitchFamily="18" charset="0"/>
              <a:cs typeface="Times New Roman" panose="02020603050405020304" pitchFamily="18" charset="0"/>
            </a:rPr>
            <a:t>sharding</a:t>
          </a:r>
          <a:r>
            <a:rPr lang="en-US" sz="2100" kern="1200" dirty="0">
              <a:latin typeface="Times New Roman" panose="02020603050405020304" pitchFamily="18" charset="0"/>
              <a:cs typeface="Times New Roman" panose="02020603050405020304" pitchFamily="18" charset="0"/>
            </a:rPr>
            <a:t>.</a:t>
          </a:r>
          <a:endParaRPr lang="en-IN" sz="2100" kern="1200" dirty="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Vertical scaling means adding more resources to the existing machine</a:t>
          </a:r>
          <a:endParaRPr lang="en-IN" sz="2100" kern="1200" dirty="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Horizontal scaling means adding more machines to handle the data. </a:t>
          </a:r>
          <a:endParaRPr lang="en-IN" sz="2100" kern="1200" dirty="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Vertical scaling is not that easy to implement but horizontal scaling is easy to implement.</a:t>
          </a:r>
          <a:endParaRPr lang="en-IN" sz="2100" kern="1200" dirty="0">
            <a:latin typeface="Times New Roman" panose="02020603050405020304" pitchFamily="18" charset="0"/>
            <a:cs typeface="Times New Roman" panose="02020603050405020304" pitchFamily="18" charset="0"/>
          </a:endParaRPr>
        </a:p>
        <a:p>
          <a:pPr marL="457200" lvl="2"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Examples of horizontal scaling databases are MongoDB, Cassandra, etc.</a:t>
          </a:r>
          <a:endParaRPr lang="en-IN" sz="2100" kern="1200" dirty="0">
            <a:latin typeface="Times New Roman" panose="02020603050405020304" pitchFamily="18" charset="0"/>
            <a:cs typeface="Times New Roman" panose="02020603050405020304" pitchFamily="18" charset="0"/>
          </a:endParaRPr>
        </a:p>
        <a:p>
          <a:pPr marL="228600" lvl="1"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NoSQL can handle a huge amount of data because of scalability, as the data grows NoSQL scale itself to  handle that data in an efficient manner.</a:t>
          </a:r>
          <a:endParaRPr lang="en-IN" sz="2100" kern="1200" dirty="0">
            <a:latin typeface="Times New Roman" panose="02020603050405020304" pitchFamily="18" charset="0"/>
            <a:cs typeface="Times New Roman" panose="02020603050405020304" pitchFamily="18" charset="0"/>
          </a:endParaRPr>
        </a:p>
      </dsp:txBody>
      <dsp:txXfrm>
        <a:off x="0" y="786368"/>
        <a:ext cx="8756356" cy="3185729"/>
      </dsp:txXfrm>
    </dsp:sp>
    <dsp:sp modelId="{A5C81A26-1708-1B40-A0C9-72EAC28C309F}">
      <dsp:nvSpPr>
        <dsp:cNvPr id="0" name=""/>
        <dsp:cNvSpPr/>
      </dsp:nvSpPr>
      <dsp:spPr>
        <a:xfrm>
          <a:off x="0" y="3972098"/>
          <a:ext cx="8756356"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US" sz="2700" kern="1200" dirty="0">
              <a:latin typeface="Times New Roman" panose="02020603050405020304" pitchFamily="18" charset="0"/>
              <a:cs typeface="Times New Roman" panose="02020603050405020304" pitchFamily="18" charset="0"/>
            </a:rPr>
            <a:t>2. High Availability – </a:t>
          </a:r>
          <a:endParaRPr lang="en-IN" sz="2700" kern="1200" dirty="0">
            <a:latin typeface="Times New Roman" panose="02020603050405020304" pitchFamily="18" charset="0"/>
            <a:cs typeface="Times New Roman" panose="02020603050405020304" pitchFamily="18" charset="0"/>
          </a:endParaRPr>
        </a:p>
      </dsp:txBody>
      <dsp:txXfrm>
        <a:off x="30842" y="4002940"/>
        <a:ext cx="8694672" cy="570116"/>
      </dsp:txXfrm>
    </dsp:sp>
    <dsp:sp modelId="{19A88A00-EC74-DD49-84EF-86D372D65147}">
      <dsp:nvSpPr>
        <dsp:cNvPr id="0" name=""/>
        <dsp:cNvSpPr/>
      </dsp:nvSpPr>
      <dsp:spPr>
        <a:xfrm>
          <a:off x="0" y="4603898"/>
          <a:ext cx="8756356" cy="92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1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US" sz="2100" kern="1200" dirty="0">
              <a:latin typeface="Times New Roman" panose="02020603050405020304" pitchFamily="18" charset="0"/>
              <a:cs typeface="Times New Roman" panose="02020603050405020304" pitchFamily="18" charset="0"/>
            </a:rPr>
            <a:t>Auto replication feature in NoSQL databases makes it highly available because in case of any failure data replicates itself to the previous consistent state.</a:t>
          </a:r>
          <a:endParaRPr lang="en-IN" sz="2100" kern="1200" dirty="0">
            <a:latin typeface="Times New Roman" panose="02020603050405020304" pitchFamily="18" charset="0"/>
            <a:cs typeface="Times New Roman" panose="02020603050405020304" pitchFamily="18" charset="0"/>
          </a:endParaRPr>
        </a:p>
      </dsp:txBody>
      <dsp:txXfrm>
        <a:off x="0" y="4603898"/>
        <a:ext cx="8756356" cy="922184"/>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081DC-0D86-F34A-B2E9-3204AFC046D6}">
      <dsp:nvSpPr>
        <dsp:cNvPr id="0" name=""/>
        <dsp:cNvSpPr/>
      </dsp:nvSpPr>
      <dsp:spPr>
        <a:xfrm>
          <a:off x="0" y="1219277"/>
          <a:ext cx="83058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C247EA-3002-1348-8148-A7B30089A5BA}">
      <dsp:nvSpPr>
        <dsp:cNvPr id="0" name=""/>
        <dsp:cNvSpPr/>
      </dsp:nvSpPr>
      <dsp:spPr>
        <a:xfrm>
          <a:off x="415290" y="894557"/>
          <a:ext cx="5814060"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marL="0" lvl="0" indent="0" algn="l" defTabSz="977900">
            <a:lnSpc>
              <a:spcPct val="90000"/>
            </a:lnSpc>
            <a:spcBef>
              <a:spcPct val="0"/>
            </a:spcBef>
            <a:spcAft>
              <a:spcPct val="35000"/>
            </a:spcAft>
            <a:buNone/>
          </a:pPr>
          <a:r>
            <a:rPr lang="en-GB" sz="2200" kern="1200" dirty="0"/>
            <a:t>NoSQL Database introduction</a:t>
          </a:r>
        </a:p>
      </dsp:txBody>
      <dsp:txXfrm>
        <a:off x="446993" y="926260"/>
        <a:ext cx="5750654" cy="586034"/>
      </dsp:txXfrm>
    </dsp:sp>
    <dsp:sp modelId="{160B3230-20B4-B545-AE66-97097E399A64}">
      <dsp:nvSpPr>
        <dsp:cNvPr id="0" name=""/>
        <dsp:cNvSpPr/>
      </dsp:nvSpPr>
      <dsp:spPr>
        <a:xfrm>
          <a:off x="0" y="2217197"/>
          <a:ext cx="83058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8A75B5D-2635-2D42-9FB5-22E068AD0F6D}">
      <dsp:nvSpPr>
        <dsp:cNvPr id="0" name=""/>
        <dsp:cNvSpPr/>
      </dsp:nvSpPr>
      <dsp:spPr>
        <a:xfrm>
          <a:off x="415290" y="1892477"/>
          <a:ext cx="5814060"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marL="0" lvl="0" indent="0" algn="l" defTabSz="977900">
            <a:lnSpc>
              <a:spcPct val="90000"/>
            </a:lnSpc>
            <a:spcBef>
              <a:spcPct val="0"/>
            </a:spcBef>
            <a:spcAft>
              <a:spcPct val="35000"/>
            </a:spcAft>
            <a:buNone/>
          </a:pPr>
          <a:r>
            <a:rPr lang="en-GB" sz="2200" kern="1200" dirty="0"/>
            <a:t>MongoDB Introduction and CRUD operations  </a:t>
          </a:r>
        </a:p>
      </dsp:txBody>
      <dsp:txXfrm>
        <a:off x="446993" y="1924180"/>
        <a:ext cx="5750654" cy="586034"/>
      </dsp:txXfrm>
    </dsp:sp>
    <dsp:sp modelId="{50DF0497-5A00-684A-8B96-74DC6DE8C71B}">
      <dsp:nvSpPr>
        <dsp:cNvPr id="0" name=""/>
        <dsp:cNvSpPr/>
      </dsp:nvSpPr>
      <dsp:spPr>
        <a:xfrm>
          <a:off x="0" y="3215117"/>
          <a:ext cx="8305800" cy="554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1DF629-44D9-9044-86D6-31B9FF00D8A0}">
      <dsp:nvSpPr>
        <dsp:cNvPr id="0" name=""/>
        <dsp:cNvSpPr/>
      </dsp:nvSpPr>
      <dsp:spPr>
        <a:xfrm>
          <a:off x="415290" y="2890397"/>
          <a:ext cx="5814060" cy="6494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9758" tIns="0" rIns="219758" bIns="0" numCol="1" spcCol="1270" anchor="ctr" anchorCtr="0">
          <a:noAutofit/>
        </a:bodyPr>
        <a:lstStyle/>
        <a:p>
          <a:pPr marL="0" lvl="0" indent="0" algn="l" defTabSz="977900">
            <a:lnSpc>
              <a:spcPct val="90000"/>
            </a:lnSpc>
            <a:spcBef>
              <a:spcPct val="0"/>
            </a:spcBef>
            <a:spcAft>
              <a:spcPct val="35000"/>
            </a:spcAft>
            <a:buNone/>
          </a:pPr>
          <a:r>
            <a:rPr lang="en-GB" sz="2200" kern="1200" dirty="0"/>
            <a:t>Modifying and Indexing Datasets</a:t>
          </a:r>
        </a:p>
      </dsp:txBody>
      <dsp:txXfrm>
        <a:off x="446993" y="2922100"/>
        <a:ext cx="5750654"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BEA46C-50C8-9447-AAA4-3A38A68DE1B6}">
      <dsp:nvSpPr>
        <dsp:cNvPr id="0" name=""/>
        <dsp:cNvSpPr/>
      </dsp:nvSpPr>
      <dsp:spPr>
        <a:xfrm>
          <a:off x="0" y="348664"/>
          <a:ext cx="8756356"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GB" sz="2700" kern="1200" dirty="0">
              <a:latin typeface="Times New Roman" panose="02020603050405020304" pitchFamily="18" charset="0"/>
              <a:cs typeface="Times New Roman" panose="02020603050405020304" pitchFamily="18" charset="0"/>
            </a:rPr>
            <a:t>Narrow focus –</a:t>
          </a:r>
          <a:endParaRPr lang="en-IN" sz="2700" kern="1200" dirty="0">
            <a:latin typeface="Times New Roman" panose="02020603050405020304" pitchFamily="18" charset="0"/>
            <a:cs typeface="Times New Roman" panose="02020603050405020304" pitchFamily="18" charset="0"/>
          </a:endParaRPr>
        </a:p>
      </dsp:txBody>
      <dsp:txXfrm>
        <a:off x="30842" y="379506"/>
        <a:ext cx="8694672" cy="570116"/>
      </dsp:txXfrm>
    </dsp:sp>
    <dsp:sp modelId="{C9B4559B-F16C-E442-9596-6188A042C8E2}">
      <dsp:nvSpPr>
        <dsp:cNvPr id="0" name=""/>
        <dsp:cNvSpPr/>
      </dsp:nvSpPr>
      <dsp:spPr>
        <a:xfrm>
          <a:off x="0" y="980464"/>
          <a:ext cx="8756356" cy="922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1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GB" sz="2100" kern="1200" dirty="0">
              <a:latin typeface="Times New Roman" panose="02020603050405020304" pitchFamily="18" charset="0"/>
              <a:cs typeface="Times New Roman" panose="02020603050405020304" pitchFamily="18" charset="0"/>
            </a:rPr>
            <a:t>NoSQL databases have a very narrow focus as it is mainly designed for storage, but it provides very little functionality. Relational databases are a better choice in the field of Transaction Management than NoSQL.</a:t>
          </a:r>
          <a:endParaRPr lang="en-IN" sz="2100" kern="1200" dirty="0">
            <a:latin typeface="Times New Roman" panose="02020603050405020304" pitchFamily="18" charset="0"/>
            <a:cs typeface="Times New Roman" panose="02020603050405020304" pitchFamily="18" charset="0"/>
          </a:endParaRPr>
        </a:p>
      </dsp:txBody>
      <dsp:txXfrm>
        <a:off x="0" y="980464"/>
        <a:ext cx="8756356" cy="922184"/>
      </dsp:txXfrm>
    </dsp:sp>
    <dsp:sp modelId="{B37B9A8D-C68E-A445-BB1D-8DD524D177AA}">
      <dsp:nvSpPr>
        <dsp:cNvPr id="0" name=""/>
        <dsp:cNvSpPr/>
      </dsp:nvSpPr>
      <dsp:spPr>
        <a:xfrm>
          <a:off x="0" y="1902649"/>
          <a:ext cx="8756356"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GB" sz="2700" kern="1200" dirty="0">
              <a:latin typeface="Times New Roman" panose="02020603050405020304" pitchFamily="18" charset="0"/>
              <a:cs typeface="Times New Roman" panose="02020603050405020304" pitchFamily="18" charset="0"/>
            </a:rPr>
            <a:t>Open-source – </a:t>
          </a:r>
          <a:endParaRPr lang="en-IN" sz="2700" kern="1200" dirty="0">
            <a:latin typeface="Times New Roman" panose="02020603050405020304" pitchFamily="18" charset="0"/>
            <a:cs typeface="Times New Roman" panose="02020603050405020304" pitchFamily="18" charset="0"/>
          </a:endParaRPr>
        </a:p>
      </dsp:txBody>
      <dsp:txXfrm>
        <a:off x="30842" y="1933491"/>
        <a:ext cx="8694672" cy="570116"/>
      </dsp:txXfrm>
    </dsp:sp>
    <dsp:sp modelId="{901D28FC-D996-8048-AB35-B599A509E881}">
      <dsp:nvSpPr>
        <dsp:cNvPr id="0" name=""/>
        <dsp:cNvSpPr/>
      </dsp:nvSpPr>
      <dsp:spPr>
        <a:xfrm>
          <a:off x="0" y="2534449"/>
          <a:ext cx="8756356" cy="6287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1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GB" sz="2100" kern="1200" dirty="0">
              <a:latin typeface="Times New Roman" panose="02020603050405020304" pitchFamily="18" charset="0"/>
              <a:cs typeface="Times New Roman" panose="02020603050405020304" pitchFamily="18" charset="0"/>
            </a:rPr>
            <a:t>NoSQL is open-source database. There is no reliable standard for NoSQL yet. In other words, two database systems are likely to be unequal.</a:t>
          </a:r>
          <a:endParaRPr lang="en-IN" sz="2100" kern="1200" dirty="0">
            <a:latin typeface="Times New Roman" panose="02020603050405020304" pitchFamily="18" charset="0"/>
            <a:cs typeface="Times New Roman" panose="02020603050405020304" pitchFamily="18" charset="0"/>
          </a:endParaRPr>
        </a:p>
      </dsp:txBody>
      <dsp:txXfrm>
        <a:off x="0" y="2534449"/>
        <a:ext cx="8756356" cy="628762"/>
      </dsp:txXfrm>
    </dsp:sp>
    <dsp:sp modelId="{6499577E-742C-524C-ACF4-FEF49104523F}">
      <dsp:nvSpPr>
        <dsp:cNvPr id="0" name=""/>
        <dsp:cNvSpPr/>
      </dsp:nvSpPr>
      <dsp:spPr>
        <a:xfrm>
          <a:off x="0" y="3163211"/>
          <a:ext cx="8756356" cy="631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just" defTabSz="1200150">
            <a:lnSpc>
              <a:spcPct val="90000"/>
            </a:lnSpc>
            <a:spcBef>
              <a:spcPct val="0"/>
            </a:spcBef>
            <a:spcAft>
              <a:spcPct val="35000"/>
            </a:spcAft>
            <a:buNone/>
          </a:pPr>
          <a:r>
            <a:rPr lang="en-GB" sz="2700" kern="1200" dirty="0">
              <a:latin typeface="Times New Roman" panose="02020603050405020304" pitchFamily="18" charset="0"/>
              <a:cs typeface="Times New Roman" panose="02020603050405020304" pitchFamily="18" charset="0"/>
            </a:rPr>
            <a:t>Management challenge – </a:t>
          </a:r>
          <a:endParaRPr lang="en-IN" sz="2700" kern="1200" dirty="0">
            <a:latin typeface="Times New Roman" panose="02020603050405020304" pitchFamily="18" charset="0"/>
            <a:cs typeface="Times New Roman" panose="02020603050405020304" pitchFamily="18" charset="0"/>
          </a:endParaRPr>
        </a:p>
      </dsp:txBody>
      <dsp:txXfrm>
        <a:off x="30842" y="3194053"/>
        <a:ext cx="8694672" cy="570116"/>
      </dsp:txXfrm>
    </dsp:sp>
    <dsp:sp modelId="{38D4C4B6-7966-7143-ABCE-22C96DF15C39}">
      <dsp:nvSpPr>
        <dsp:cNvPr id="0" name=""/>
        <dsp:cNvSpPr/>
      </dsp:nvSpPr>
      <dsp:spPr>
        <a:xfrm>
          <a:off x="0" y="3795011"/>
          <a:ext cx="8756356" cy="1536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014" tIns="34290" rIns="192024" bIns="34290" numCol="1" spcCol="1270" anchor="t" anchorCtr="0">
          <a:noAutofit/>
        </a:bodyPr>
        <a:lstStyle/>
        <a:p>
          <a:pPr marL="228600" lvl="1" indent="-228600" algn="just" defTabSz="933450">
            <a:lnSpc>
              <a:spcPct val="90000"/>
            </a:lnSpc>
            <a:spcBef>
              <a:spcPct val="0"/>
            </a:spcBef>
            <a:spcAft>
              <a:spcPct val="20000"/>
            </a:spcAft>
            <a:buChar char="•"/>
          </a:pPr>
          <a:r>
            <a:rPr lang="en-GB" sz="2100" kern="1200" dirty="0">
              <a:latin typeface="Times New Roman" panose="02020603050405020304" pitchFamily="18" charset="0"/>
              <a:cs typeface="Times New Roman" panose="02020603050405020304" pitchFamily="18" charset="0"/>
            </a:rPr>
            <a:t>The purpose of big data tools is to make the management of a large amount of data as simple as possible. But it is not so easy. Data management in NoSQL is much more complex than in a relational database. </a:t>
          </a:r>
        </a:p>
        <a:p>
          <a:pPr marL="228600" lvl="1" indent="-228600" algn="just" defTabSz="933450">
            <a:lnSpc>
              <a:spcPct val="90000"/>
            </a:lnSpc>
            <a:spcBef>
              <a:spcPct val="0"/>
            </a:spcBef>
            <a:spcAft>
              <a:spcPct val="20000"/>
            </a:spcAft>
            <a:buChar char="•"/>
          </a:pPr>
          <a:r>
            <a:rPr lang="en-GB" sz="2100" kern="1200" dirty="0">
              <a:latin typeface="Times New Roman" panose="02020603050405020304" pitchFamily="18" charset="0"/>
              <a:cs typeface="Times New Roman" panose="02020603050405020304" pitchFamily="18" charset="0"/>
            </a:rPr>
            <a:t>NoSQL has a reputation for being challenging to install and even more hectic to manage on a daily basis.</a:t>
          </a:r>
        </a:p>
      </dsp:txBody>
      <dsp:txXfrm>
        <a:off x="0" y="3795011"/>
        <a:ext cx="8756356" cy="15369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EBC80E-7C7A-F642-A779-3721220E9C36}">
      <dsp:nvSpPr>
        <dsp:cNvPr id="0" name=""/>
        <dsp:cNvSpPr/>
      </dsp:nvSpPr>
      <dsp:spPr>
        <a:xfrm>
          <a:off x="0" y="4312535"/>
          <a:ext cx="8686800" cy="943477"/>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n-US" sz="1900" kern="1200" dirty="0"/>
            <a:t>By </a:t>
          </a:r>
          <a:r>
            <a:rPr lang="en-US" sz="1900" kern="1200" dirty="0" err="1"/>
            <a:t>sharding</a:t>
          </a:r>
          <a:r>
            <a:rPr lang="en-US" sz="1900" kern="1200" dirty="0"/>
            <a:t>, we divided our collection into different parts. Replicating our database means we make imagers of our data-set. In terms of functionality delivered. </a:t>
          </a:r>
          <a:endParaRPr lang="en-IN" sz="1900" kern="1200" dirty="0"/>
        </a:p>
      </dsp:txBody>
      <dsp:txXfrm>
        <a:off x="0" y="4312535"/>
        <a:ext cx="8686800" cy="943477"/>
      </dsp:txXfrm>
    </dsp:sp>
    <dsp:sp modelId="{B43B0B5D-DA03-2E41-88CF-D882F6AAABB4}">
      <dsp:nvSpPr>
        <dsp:cNvPr id="0" name=""/>
        <dsp:cNvSpPr/>
      </dsp:nvSpPr>
      <dsp:spPr>
        <a:xfrm rot="10800000">
          <a:off x="0" y="2875619"/>
          <a:ext cx="8686800" cy="1451068"/>
        </a:xfrm>
        <a:prstGeom prst="upArrowCallou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n-US" sz="1900" b="1" kern="1200" dirty="0"/>
            <a:t>Sharding</a:t>
          </a:r>
          <a:r>
            <a:rPr lang="en-US" sz="1900" kern="1200" dirty="0"/>
            <a:t> is partitioning the data-set into discrete parts. </a:t>
          </a:r>
        </a:p>
      </dsp:txBody>
      <dsp:txXfrm rot="10800000">
        <a:off x="0" y="2875619"/>
        <a:ext cx="8686800" cy="942860"/>
      </dsp:txXfrm>
    </dsp:sp>
    <dsp:sp modelId="{5DE03320-ACF6-F347-BC20-5A8E759289AD}">
      <dsp:nvSpPr>
        <dsp:cNvPr id="0" name=""/>
        <dsp:cNvSpPr/>
      </dsp:nvSpPr>
      <dsp:spPr>
        <a:xfrm rot="10800000">
          <a:off x="0" y="1438703"/>
          <a:ext cx="8686800" cy="1451068"/>
        </a:xfrm>
        <a:prstGeom prst="upArrowCallou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n-US" sz="1900" b="1" kern="1200" dirty="0"/>
            <a:t>Replication</a:t>
          </a:r>
          <a:r>
            <a:rPr lang="en-US" sz="1900" kern="1200" dirty="0"/>
            <a:t> can be simply understood as the duplication of the data-set.</a:t>
          </a:r>
        </a:p>
      </dsp:txBody>
      <dsp:txXfrm rot="10800000">
        <a:off x="0" y="1438703"/>
        <a:ext cx="8686800" cy="942860"/>
      </dsp:txXfrm>
    </dsp:sp>
    <dsp:sp modelId="{FD3E575C-8AC9-0249-A453-934FF9B0D1BD}">
      <dsp:nvSpPr>
        <dsp:cNvPr id="0" name=""/>
        <dsp:cNvSpPr/>
      </dsp:nvSpPr>
      <dsp:spPr>
        <a:xfrm rot="10800000">
          <a:off x="0" y="1787"/>
          <a:ext cx="8686800" cy="1451068"/>
        </a:xfrm>
        <a:prstGeom prst="upArrowCallou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just" defTabSz="844550">
            <a:lnSpc>
              <a:spcPct val="90000"/>
            </a:lnSpc>
            <a:spcBef>
              <a:spcPct val="0"/>
            </a:spcBef>
            <a:spcAft>
              <a:spcPct val="35000"/>
            </a:spcAft>
            <a:buNone/>
          </a:pPr>
          <a:r>
            <a:rPr lang="en-US" sz="1900" kern="1200" dirty="0"/>
            <a:t>In context to the scaling of the MongoDB database, it has some features know as Replication and Sharding. </a:t>
          </a:r>
        </a:p>
      </dsp:txBody>
      <dsp:txXfrm rot="10800000">
        <a:off x="0" y="1787"/>
        <a:ext cx="8686800" cy="9428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741B6-71A6-2243-9B52-561E05089D66}">
      <dsp:nvSpPr>
        <dsp:cNvPr id="0" name=""/>
        <dsp:cNvSpPr/>
      </dsp:nvSpPr>
      <dsp:spPr>
        <a:xfrm>
          <a:off x="0" y="0"/>
          <a:ext cx="4267200" cy="5121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92024" tIns="192024" rIns="192024" bIns="192024" numCol="1" spcCol="1270" anchor="ctr" anchorCtr="0">
          <a:noAutofit/>
        </a:bodyPr>
        <a:lstStyle/>
        <a:p>
          <a:pPr marL="0" lvl="0" indent="0" algn="just" defTabSz="1200150">
            <a:lnSpc>
              <a:spcPct val="90000"/>
            </a:lnSpc>
            <a:spcBef>
              <a:spcPct val="0"/>
            </a:spcBef>
            <a:spcAft>
              <a:spcPct val="35000"/>
            </a:spcAft>
            <a:buNone/>
          </a:pPr>
          <a:r>
            <a:rPr lang="en-IN" sz="2700" b="0" i="0" kern="1200" dirty="0"/>
            <a:t>Replication is the method of duplication of data across multiple servers. </a:t>
          </a:r>
        </a:p>
        <a:p>
          <a:pPr marL="0" lvl="0" indent="0" algn="just" defTabSz="1200150">
            <a:lnSpc>
              <a:spcPct val="90000"/>
            </a:lnSpc>
            <a:spcBef>
              <a:spcPct val="0"/>
            </a:spcBef>
            <a:spcAft>
              <a:spcPct val="35000"/>
            </a:spcAft>
            <a:buNone/>
          </a:pPr>
          <a:r>
            <a:rPr lang="en-IN" sz="2700" b="0" i="0" kern="1200" dirty="0"/>
            <a:t>For example, we have an application, and it reads and writes data to a database and says this server A has a name and balance which will be copied/replicate to two other servers in two different locations.</a:t>
          </a:r>
          <a:endParaRPr lang="en-US" sz="2700" kern="1200" dirty="0"/>
        </a:p>
      </dsp:txBody>
      <dsp:txXfrm>
        <a:off x="0" y="0"/>
        <a:ext cx="4267200" cy="51213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741B6-71A6-2243-9B52-561E05089D66}">
      <dsp:nvSpPr>
        <dsp:cNvPr id="0" name=""/>
        <dsp:cNvSpPr/>
      </dsp:nvSpPr>
      <dsp:spPr>
        <a:xfrm>
          <a:off x="0" y="0"/>
          <a:ext cx="8686800" cy="5121349"/>
        </a:xfrm>
        <a:prstGeom prst="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584" tIns="227584" rIns="227584" bIns="227584" numCol="1" spcCol="1270" anchor="ctr" anchorCtr="0">
          <a:noAutofit/>
        </a:bodyPr>
        <a:lstStyle/>
        <a:p>
          <a:pPr marL="0" lvl="0" indent="0" algn="just" defTabSz="1422400">
            <a:lnSpc>
              <a:spcPct val="90000"/>
            </a:lnSpc>
            <a:spcBef>
              <a:spcPct val="0"/>
            </a:spcBef>
            <a:spcAft>
              <a:spcPct val="35000"/>
            </a:spcAft>
            <a:buNone/>
          </a:pPr>
          <a:r>
            <a:rPr lang="en-GB" sz="3200" b="0" i="0" kern="1200" dirty="0">
              <a:solidFill>
                <a:schemeClr val="tx1"/>
              </a:solidFill>
              <a:latin typeface="Times New Roman" pitchFamily="18" charset="0"/>
              <a:cs typeface="Times New Roman" pitchFamily="18" charset="0"/>
            </a:rPr>
            <a:t>By doing this, will get redundancy and increases data availability with multiple copies of data on different database servers. So, it will increase the performance of reading scaling. The set of servers that maintain the same copy of data is known as replica servers or MongoDB instances</a:t>
          </a:r>
          <a:endParaRPr lang="en-US" sz="3200" kern="1200" dirty="0">
            <a:solidFill>
              <a:schemeClr val="tx1"/>
            </a:solidFill>
            <a:latin typeface="Times New Roman" pitchFamily="18" charset="0"/>
            <a:cs typeface="Times New Roman" pitchFamily="18" charset="0"/>
          </a:endParaRPr>
        </a:p>
      </dsp:txBody>
      <dsp:txXfrm>
        <a:off x="0" y="0"/>
        <a:ext cx="8686800" cy="512134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2.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4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17</a:t>
            </a:fld>
            <a:endParaRPr lang="en-US"/>
          </a:p>
        </p:txBody>
      </p:sp>
    </p:spTree>
    <p:extLst>
      <p:ext uri="{BB962C8B-B14F-4D97-AF65-F5344CB8AC3E}">
        <p14:creationId xmlns:p14="http://schemas.microsoft.com/office/powerpoint/2010/main" val="2606488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83</a:t>
            </a:fld>
            <a:endParaRPr lang="en-US"/>
          </a:p>
        </p:txBody>
      </p:sp>
    </p:spTree>
    <p:extLst>
      <p:ext uri="{BB962C8B-B14F-4D97-AF65-F5344CB8AC3E}">
        <p14:creationId xmlns:p14="http://schemas.microsoft.com/office/powerpoint/2010/main" val="4441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59D2B4D-A14A-4A58-9FDC-27B018154458}" type="datetime1">
              <a:rPr lang="en-IN" smtClean="0"/>
              <a:t>08-01-2025</a:t>
            </a:fld>
            <a:endParaRPr lang="en-US" dirty="0"/>
          </a:p>
        </p:txBody>
      </p:sp>
      <p:sp>
        <p:nvSpPr>
          <p:cNvPr id="5" name="Footer Placeholder 4"/>
          <p:cNvSpPr>
            <a:spLocks noGrp="1"/>
          </p:cNvSpPr>
          <p:nvPr>
            <p:ph type="ftr" sz="quarter" idx="11"/>
          </p:nvPr>
        </p:nvSpPr>
        <p:spPr/>
        <p:txBody>
          <a:bodyPr/>
          <a:lstStyle/>
          <a:p>
            <a:r>
              <a:rPr lang="en-US"/>
              <a:t>Shruti Dadhich          ACSML0603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7ECA3-D02B-4900-95DF-C9FB5D532557}"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F8D6A2-BE17-4105-96BC-B5D77725E7B7}"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B2563D-757D-49BE-842D-1E927739038E}"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black and red logo&#10;&#10;Description automatically generated">
            <a:extLst>
              <a:ext uri="{FF2B5EF4-FFF2-40B4-BE49-F238E27FC236}">
                <a16:creationId xmlns:a16="http://schemas.microsoft.com/office/drawing/2014/main" id="{73FEAE28-5DB0-43FF-9A42-DB0B06882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 y="0"/>
            <a:ext cx="2209800" cy="9472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D7B7C-D329-4175-9E42-AAB5D5908D13}"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4ABE95-D81B-4AF2-BA96-E9A7BF8C9B3E}"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2051C-52FC-4A8E-B0D0-F546BE642E0D}" type="datetime1">
              <a:rPr lang="en-IN" smtClean="0"/>
              <a:t>08-01-2025</a:t>
            </a:fld>
            <a:endParaRPr lang="en-US"/>
          </a:p>
        </p:txBody>
      </p:sp>
      <p:sp>
        <p:nvSpPr>
          <p:cNvPr id="8" name="Footer Placeholder 7"/>
          <p:cNvSpPr>
            <a:spLocks noGrp="1"/>
          </p:cNvSpPr>
          <p:nvPr>
            <p:ph type="ftr" sz="quarter" idx="11"/>
          </p:nvPr>
        </p:nvSpPr>
        <p:spPr/>
        <p:txBody>
          <a:bodyPr/>
          <a:lstStyle/>
          <a:p>
            <a:r>
              <a:rPr lang="en-US"/>
              <a:t>Shruti Dadhich          ACSML0603      Unit 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28BB3F-D60F-437C-8C6D-59326F2A47C3}" type="datetime1">
              <a:rPr lang="en-IN" smtClean="0"/>
              <a:t>08-01-2025</a:t>
            </a:fld>
            <a:endParaRPr lang="en-US"/>
          </a:p>
        </p:txBody>
      </p:sp>
      <p:sp>
        <p:nvSpPr>
          <p:cNvPr id="4" name="Footer Placeholder 3"/>
          <p:cNvSpPr>
            <a:spLocks noGrp="1"/>
          </p:cNvSpPr>
          <p:nvPr>
            <p:ph type="ftr" sz="quarter" idx="11"/>
          </p:nvPr>
        </p:nvSpPr>
        <p:spPr/>
        <p:txBody>
          <a:bodyPr/>
          <a:lstStyle/>
          <a:p>
            <a:r>
              <a:rPr lang="en-US"/>
              <a:t>Shruti Dadhich          ACSML0603      Unit 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B38803-9C50-4AB3-BA03-B5AB9D323707}" type="datetime1">
              <a:rPr lang="en-IN" smtClean="0"/>
              <a:t>08-01-2025</a:t>
            </a:fld>
            <a:endParaRPr lang="en-US"/>
          </a:p>
        </p:txBody>
      </p:sp>
      <p:sp>
        <p:nvSpPr>
          <p:cNvPr id="3" name="Footer Placeholder 2"/>
          <p:cNvSpPr>
            <a:spLocks noGrp="1"/>
          </p:cNvSpPr>
          <p:nvPr>
            <p:ph type="ftr" sz="quarter" idx="11"/>
          </p:nvPr>
        </p:nvSpPr>
        <p:spPr/>
        <p:txBody>
          <a:bodyPr/>
          <a:lstStyle/>
          <a:p>
            <a:r>
              <a:rPr lang="en-US"/>
              <a:t>Shruti Dadhich          ACSML0603      Unit 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descr="A black and red logo&#10;&#10;Description automatically generated">
            <a:extLst>
              <a:ext uri="{FF2B5EF4-FFF2-40B4-BE49-F238E27FC236}">
                <a16:creationId xmlns:a16="http://schemas.microsoft.com/office/drawing/2014/main" id="{EAB16C35-635E-4937-87E4-966F5048D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FE9F71-BBCF-40CE-874F-A43FB71A5A1D}"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001C1E-0B74-4553-8EE1-422734187BA3}"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04EFE-8796-40E8-9617-F5CF072B86C9}" type="datetime1">
              <a:rPr lang="en-IN" smtClean="0"/>
              <a:t>08-01-2025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Shruti Dadhich          ACSML0603      Unit 3</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9.xm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30.xm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5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34.xml"/><Relationship Id="rId7" Type="http://schemas.openxmlformats.org/officeDocument/2006/relationships/image" Target="../media/image10.png"/><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39.xml"/><Relationship Id="rId7" Type="http://schemas.openxmlformats.org/officeDocument/2006/relationships/image" Target="../media/image11.png"/><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41.xm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5" Type="http://schemas.openxmlformats.org/officeDocument/2006/relationships/diagramColors" Target="../diagrams/colors41.xml"/><Relationship Id="rId4" Type="http://schemas.openxmlformats.org/officeDocument/2006/relationships/diagramQuickStyle" Target="../diagrams/quickStyle41.xml"/></Relationships>
</file>

<file path=ppt/slides/_rels/slide59.xml.rels><?xml version="1.0" encoding="UTF-8" standalone="yes"?>
<Relationships xmlns="http://schemas.openxmlformats.org/package/2006/relationships"><Relationship Id="rId8" Type="http://schemas.openxmlformats.org/officeDocument/2006/relationships/hyperlink" Target="https://www.geeksforgeeks.org/apache-cassandra-nosql-database/" TargetMode="External"/><Relationship Id="rId3" Type="http://schemas.openxmlformats.org/officeDocument/2006/relationships/hyperlink" Target="https://www.geeksforgeeks.org/what-is-postgresql-introduction/" TargetMode="External"/><Relationship Id="rId7" Type="http://schemas.openxmlformats.org/officeDocument/2006/relationships/hyperlink" Target="https://www.geeksforgeeks.org/neo4j-introduction/" TargetMode="External"/><Relationship Id="rId2" Type="http://schemas.openxmlformats.org/officeDocument/2006/relationships/hyperlink" Target="https://www.geeksforgeeks.org/mysql-common-mysql-queries/" TargetMode="External"/><Relationship Id="rId1" Type="http://schemas.openxmlformats.org/officeDocument/2006/relationships/slideLayout" Target="../slideLayouts/slideLayout2.xml"/><Relationship Id="rId6" Type="http://schemas.openxmlformats.org/officeDocument/2006/relationships/hyperlink" Target="https://www.geeksforgeeks.org/architecture-of-hbase/" TargetMode="External"/><Relationship Id="rId5" Type="http://schemas.openxmlformats.org/officeDocument/2006/relationships/hyperlink" Target="https://www.geeksforgeeks.org/graphql-query/" TargetMode="External"/><Relationship Id="rId4" Type="http://schemas.openxmlformats.org/officeDocument/2006/relationships/hyperlink" Target="https://www.geeksforgeeks.org/mongodb-tutoria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42.xm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image" Target="../media/image14.png"/><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6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45.xm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5" Type="http://schemas.openxmlformats.org/officeDocument/2006/relationships/diagramColors" Target="../diagrams/colors45.xml"/><Relationship Id="rId4" Type="http://schemas.openxmlformats.org/officeDocument/2006/relationships/diagramQuickStyle" Target="../diagrams/quickStyle45.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46.xml"/><Relationship Id="rId7" Type="http://schemas.openxmlformats.org/officeDocument/2006/relationships/image" Target="../media/image16.png"/><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5" Type="http://schemas.openxmlformats.org/officeDocument/2006/relationships/diagramColors" Target="../diagrams/colors46.xml"/><Relationship Id="rId4" Type="http://schemas.openxmlformats.org/officeDocument/2006/relationships/diagramQuickStyle" Target="../diagrams/quickStyle46.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47.xml"/><Relationship Id="rId7" Type="http://schemas.openxmlformats.org/officeDocument/2006/relationships/image" Target="../media/image17.png"/><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48.xm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67.xml.rels><?xml version="1.0" encoding="UTF-8" standalone="yes"?>
<Relationships xmlns="http://schemas.openxmlformats.org/package/2006/relationships"><Relationship Id="rId3" Type="http://schemas.openxmlformats.org/officeDocument/2006/relationships/diagramLayout" Target="../diagrams/layout49.xml"/><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couchbase.com/resources/why-nosql" TargetMode="External"/><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diagramLayout" Target="../diagrams/layout50.xml"/><Relationship Id="rId2" Type="http://schemas.openxmlformats.org/officeDocument/2006/relationships/diagramData" Target="../diagrams/data50.xml"/><Relationship Id="rId1" Type="http://schemas.openxmlformats.org/officeDocument/2006/relationships/slideLayout" Target="../slideLayouts/slideLayout7.xml"/><Relationship Id="rId6" Type="http://schemas.microsoft.com/office/2007/relationships/diagramDrawing" Target="../diagrams/drawing50.xml"/><Relationship Id="rId5" Type="http://schemas.openxmlformats.org/officeDocument/2006/relationships/diagramColors" Target="../diagrams/colors50.xml"/><Relationship Id="rId4" Type="http://schemas.openxmlformats.org/officeDocument/2006/relationships/diagramQuickStyle" Target="../diagrams/quickStyle50.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pPr algn="ctr"/>
            <a:r>
              <a:rPr lang="en-US" sz="2800" b="1" dirty="0">
                <a:solidFill>
                  <a:schemeClr val="tx1"/>
                </a:solidFill>
              </a:rPr>
              <a:t>NoSQL DATABASE</a:t>
            </a:r>
          </a:p>
          <a:p>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Shruti Dadhich</a:t>
            </a:r>
          </a:p>
          <a:p>
            <a:pPr algn="ctr">
              <a:spcBef>
                <a:spcPct val="20000"/>
              </a:spcBef>
              <a:defRPr/>
            </a:pPr>
            <a:r>
              <a:rPr lang="en-US" sz="2400" dirty="0">
                <a:solidFill>
                  <a:schemeClr val="tx1"/>
                </a:solidFill>
              </a:rPr>
              <a:t>AIML dept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35127D39-3E2B-445E-931B-BF2226B74858}" type="datetime1">
              <a:rPr lang="en-IN" smtClean="0"/>
              <a:t>08-01-2025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3</a:t>
            </a:r>
          </a:p>
        </p:txBody>
      </p:sp>
      <p:sp>
        <p:nvSpPr>
          <p:cNvPr id="13" name="Footer Placeholder 12"/>
          <p:cNvSpPr>
            <a:spLocks noGrp="1"/>
          </p:cNvSpPr>
          <p:nvPr>
            <p:ph type="ftr" sz="quarter" idx="11"/>
          </p:nvPr>
        </p:nvSpPr>
        <p:spPr>
          <a:xfrm>
            <a:off x="3810000" y="6248401"/>
            <a:ext cx="5029200" cy="365125"/>
          </a:xfrm>
        </p:spPr>
        <p:txBody>
          <a:bodyPr/>
          <a:lstStyle/>
          <a:p>
            <a:r>
              <a:rPr lang="en-US"/>
              <a:t>Shruti Dadhich          ACSML0603      Unit 3</a:t>
            </a:r>
            <a:endParaRPr lang="en-US" dirty="0"/>
          </a:p>
        </p:txBody>
      </p:sp>
      <p:sp>
        <p:nvSpPr>
          <p:cNvPr id="14" name="Subtitle 2"/>
          <p:cNvSpPr txBox="1">
            <a:spLocks/>
          </p:cNvSpPr>
          <p:nvPr/>
        </p:nvSpPr>
        <p:spPr>
          <a:xfrm>
            <a:off x="341671" y="3869018"/>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US" sz="2000" b="1" dirty="0"/>
              <a:t>Advance </a:t>
            </a:r>
            <a:r>
              <a:rPr lang="en-IN" sz="2000" b="1" dirty="0"/>
              <a:t>database management system</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000" b="1" dirty="0">
              <a:solidFill>
                <a:schemeClr val="tx1"/>
              </a:solidFill>
              <a:ea typeface="Calibri"/>
              <a:cs typeface="Calibri"/>
            </a:endParaRPr>
          </a:p>
          <a:p>
            <a:pPr>
              <a:spcBef>
                <a:spcPct val="20000"/>
              </a:spcBef>
              <a:defRPr/>
            </a:pPr>
            <a:r>
              <a:rPr lang="en-US" sz="2000" b="1" dirty="0">
                <a:solidFill>
                  <a:schemeClr val="dk1"/>
                </a:solidFill>
                <a:ea typeface="Calibri"/>
                <a:cs typeface="Calibri"/>
              </a:rPr>
              <a:t>B Tech 6</a:t>
            </a:r>
            <a:r>
              <a:rPr lang="en-US" sz="2000" b="1" baseline="30000" dirty="0">
                <a:solidFill>
                  <a:schemeClr val="dk1"/>
                </a:solidFill>
                <a:ea typeface="Calibri"/>
                <a:cs typeface="Calibri"/>
              </a:rPr>
              <a:t>th</a:t>
            </a:r>
            <a:r>
              <a:rPr lang="en-US" sz="2000" b="1" dirty="0">
                <a:solidFill>
                  <a:schemeClr val="dk1"/>
                </a:solidFill>
                <a:ea typeface="Calibri"/>
                <a:cs typeface="Calibri"/>
              </a:rPr>
              <a:t> Sem</a:t>
            </a:r>
            <a:endParaRPr lang="en-US" sz="2000" dirty="0">
              <a:solidFill>
                <a:schemeClr val="tx1"/>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06" y="-19116"/>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D93C79-AC1A-42F1-A1E4-88E43AC942CD}"/>
              </a:ext>
            </a:extLst>
          </p:cNvPr>
          <p:cNvSpPr>
            <a:spLocks noGrp="1"/>
          </p:cNvSpPr>
          <p:nvPr>
            <p:ph type="dt" sz="half" idx="10"/>
          </p:nvPr>
        </p:nvSpPr>
        <p:spPr/>
        <p:txBody>
          <a:bodyPr/>
          <a:lstStyle/>
          <a:p>
            <a:fld id="{B0274239-C08D-4146-A944-27BB153D2342}" type="datetime1">
              <a:rPr lang="en-IN" smtClean="0"/>
              <a:t>08-01-2025</a:t>
            </a:fld>
            <a:endParaRPr lang="en-US"/>
          </a:p>
        </p:txBody>
      </p:sp>
      <p:sp>
        <p:nvSpPr>
          <p:cNvPr id="5" name="Footer Placeholder 4">
            <a:extLst>
              <a:ext uri="{FF2B5EF4-FFF2-40B4-BE49-F238E27FC236}">
                <a16:creationId xmlns:a16="http://schemas.microsoft.com/office/drawing/2014/main" id="{B0B838C3-0567-4030-A160-AD9B16A5884D}"/>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7DE881D7-4A55-4F83-B5F2-D47FF71F9051}"/>
              </a:ext>
            </a:extLst>
          </p:cNvPr>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13">
            <a:extLst>
              <a:ext uri="{FF2B5EF4-FFF2-40B4-BE49-F238E27FC236}">
                <a16:creationId xmlns:a16="http://schemas.microsoft.com/office/drawing/2014/main" id="{42B46282-A5A9-4058-85C5-4CF2FDADAEE2}"/>
              </a:ext>
            </a:extLst>
          </p:cNvPr>
          <p:cNvGraphicFramePr>
            <a:graphicFrameLocks/>
          </p:cNvGraphicFramePr>
          <p:nvPr>
            <p:extLst>
              <p:ext uri="{D42A27DB-BD31-4B8C-83A1-F6EECF244321}">
                <p14:modId xmlns:p14="http://schemas.microsoft.com/office/powerpoint/2010/main" val="1126344431"/>
              </p:ext>
            </p:extLst>
          </p:nvPr>
        </p:nvGraphicFramePr>
        <p:xfrm>
          <a:off x="2000624" y="1325357"/>
          <a:ext cx="8077200" cy="4511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73242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4964">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64964">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8692">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374D1159-B33D-4C90-93F3-B9F30F1543CF}"/>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84706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A68502-E830-4397-BE1A-0A6F99BE247E}"/>
              </a:ext>
            </a:extLst>
          </p:cNvPr>
          <p:cNvSpPr>
            <a:spLocks noGrp="1"/>
          </p:cNvSpPr>
          <p:nvPr>
            <p:ph type="dt" sz="half" idx="10"/>
          </p:nvPr>
        </p:nvSpPr>
        <p:spPr/>
        <p:txBody>
          <a:bodyPr/>
          <a:lstStyle/>
          <a:p>
            <a:fld id="{DFAF1747-69B2-43C4-88EC-C45171B5B68E}" type="datetime1">
              <a:rPr lang="en-IN" smtClean="0"/>
              <a:t>08-01-2025</a:t>
            </a:fld>
            <a:endParaRPr lang="en-US"/>
          </a:p>
        </p:txBody>
      </p:sp>
      <p:sp>
        <p:nvSpPr>
          <p:cNvPr id="5" name="Footer Placeholder 4">
            <a:extLst>
              <a:ext uri="{FF2B5EF4-FFF2-40B4-BE49-F238E27FC236}">
                <a16:creationId xmlns:a16="http://schemas.microsoft.com/office/drawing/2014/main" id="{C7AB5EF2-365E-4912-811B-0005C2E4DE83}"/>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245A11F3-55FF-4306-9342-1DD8911A2894}"/>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a:extLst>
              <a:ext uri="{FF2B5EF4-FFF2-40B4-BE49-F238E27FC236}">
                <a16:creationId xmlns:a16="http://schemas.microsoft.com/office/drawing/2014/main" id="{22F19883-5D00-455D-A8EA-EDECC56B9BE2}"/>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fontAlgn="auto">
              <a:spcAft>
                <a:spcPts val="0"/>
              </a:spcAft>
              <a:defRPr/>
            </a:pPr>
            <a:r>
              <a:rPr lang="en-US" sz="2800" b="1" dirty="0"/>
              <a:t>Program Educational Objectives (PEOs)</a:t>
            </a:r>
          </a:p>
        </p:txBody>
      </p:sp>
      <p:sp>
        <p:nvSpPr>
          <p:cNvPr id="8" name="Rectangle 7">
            <a:extLst>
              <a:ext uri="{FF2B5EF4-FFF2-40B4-BE49-F238E27FC236}">
                <a16:creationId xmlns:a16="http://schemas.microsoft.com/office/drawing/2014/main" id="{E48B5E67-8CF4-4DF4-B0C0-012BE06E946B}"/>
              </a:ext>
            </a:extLst>
          </p:cNvPr>
          <p:cNvSpPr/>
          <p:nvPr/>
        </p:nvSpPr>
        <p:spPr>
          <a:xfrm>
            <a:off x="1371600" y="1752600"/>
            <a:ext cx="9144000" cy="2862322"/>
          </a:xfrm>
          <a:prstGeom prst="rect">
            <a:avLst/>
          </a:prstGeom>
        </p:spPr>
        <p:txBody>
          <a:bodyPr wrap="square">
            <a:spAutoFit/>
          </a:bodyPr>
          <a:lstStyle/>
          <a:p>
            <a:pPr algn="just"/>
            <a:r>
              <a:rPr lang="en-IN" b="1" dirty="0"/>
              <a:t>PEO1:</a:t>
            </a:r>
            <a:r>
              <a:rPr lang="en-IN" dirty="0"/>
              <a:t> </a:t>
            </a:r>
          </a:p>
          <a:p>
            <a:pPr algn="just"/>
            <a:r>
              <a:rPr lang="en-IN" dirty="0"/>
              <a:t>Able to apply sound knowledge in the field of information technology to </a:t>
            </a:r>
            <a:r>
              <a:rPr lang="en-IN" dirty="0" err="1"/>
              <a:t>fulfill</a:t>
            </a:r>
            <a:r>
              <a:rPr lang="en-IN" dirty="0"/>
              <a:t> the needs of IT industry.</a:t>
            </a:r>
          </a:p>
          <a:p>
            <a:pPr algn="just"/>
            <a:r>
              <a:rPr lang="en-IN" b="1" dirty="0"/>
              <a:t>PEO2:</a:t>
            </a:r>
            <a:r>
              <a:rPr lang="en-IN" dirty="0"/>
              <a:t> </a:t>
            </a:r>
          </a:p>
          <a:p>
            <a:pPr algn="just"/>
            <a:r>
              <a:rPr lang="en-IN" dirty="0"/>
              <a:t>Able to design innovative and interdisciplinary systems through latest digital technologies.</a:t>
            </a:r>
          </a:p>
          <a:p>
            <a:pPr algn="just"/>
            <a:r>
              <a:rPr lang="en-IN" b="1" dirty="0"/>
              <a:t>PEO3:</a:t>
            </a:r>
            <a:r>
              <a:rPr lang="en-IN" dirty="0"/>
              <a:t> </a:t>
            </a:r>
          </a:p>
          <a:p>
            <a:pPr algn="just"/>
            <a:r>
              <a:rPr lang="en-IN" dirty="0"/>
              <a:t>Able to inculcate professional ethics, team work and leadership for serving the society.</a:t>
            </a:r>
          </a:p>
          <a:p>
            <a:pPr algn="just"/>
            <a:r>
              <a:rPr lang="en-IN" b="1" dirty="0"/>
              <a:t>PEO4:</a:t>
            </a:r>
            <a:r>
              <a:rPr lang="en-IN" dirty="0"/>
              <a:t> </a:t>
            </a:r>
          </a:p>
          <a:p>
            <a:pPr algn="just"/>
            <a:r>
              <a:rPr lang="en-IN" dirty="0"/>
              <a:t>Able to inculcate lifelong learning in the field of computing for successful career in organizations and R&amp;D sectors. </a:t>
            </a:r>
          </a:p>
        </p:txBody>
      </p:sp>
    </p:spTree>
    <p:extLst>
      <p:ext uri="{BB962C8B-B14F-4D97-AF65-F5344CB8AC3E}">
        <p14:creationId xmlns:p14="http://schemas.microsoft.com/office/powerpoint/2010/main" val="3972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F4218B-819E-41FB-B029-49BF29DB006F}"/>
              </a:ext>
            </a:extLst>
          </p:cNvPr>
          <p:cNvSpPr>
            <a:spLocks noGrp="1"/>
          </p:cNvSpPr>
          <p:nvPr>
            <p:ph type="dt" sz="half" idx="10"/>
          </p:nvPr>
        </p:nvSpPr>
        <p:spPr/>
        <p:txBody>
          <a:bodyPr/>
          <a:lstStyle/>
          <a:p>
            <a:fld id="{F7B9F747-6A6A-4E53-BB4B-5300CD2BE5D4}" type="datetime1">
              <a:rPr lang="en-IN" smtClean="0"/>
              <a:t>08-01-2025</a:t>
            </a:fld>
            <a:endParaRPr lang="en-US"/>
          </a:p>
        </p:txBody>
      </p:sp>
      <p:sp>
        <p:nvSpPr>
          <p:cNvPr id="5" name="Footer Placeholder 4">
            <a:extLst>
              <a:ext uri="{FF2B5EF4-FFF2-40B4-BE49-F238E27FC236}">
                <a16:creationId xmlns:a16="http://schemas.microsoft.com/office/drawing/2014/main" id="{A388594B-A443-4A75-8789-2AFDCDC8BAA2}"/>
              </a:ext>
            </a:extLst>
          </p:cNvPr>
          <p:cNvSpPr>
            <a:spLocks noGrp="1"/>
          </p:cNvSpPr>
          <p:nvPr>
            <p:ph type="ftr" sz="quarter" idx="11"/>
          </p:nvPr>
        </p:nvSpPr>
        <p:spPr/>
        <p:txBody>
          <a:bodyPr/>
          <a:lstStyle/>
          <a:p>
            <a:r>
              <a:rPr lang="en-US"/>
              <a:t>Shruti Dadhich          ACSML0603      Unit 3</a:t>
            </a:r>
            <a:endParaRPr lang="en-US" dirty="0"/>
          </a:p>
        </p:txBody>
      </p:sp>
      <p:sp>
        <p:nvSpPr>
          <p:cNvPr id="6" name="Slide Number Placeholder 5">
            <a:extLst>
              <a:ext uri="{FF2B5EF4-FFF2-40B4-BE49-F238E27FC236}">
                <a16:creationId xmlns:a16="http://schemas.microsoft.com/office/drawing/2014/main" id="{27C2BAB2-D20C-40FC-822A-6BB4662DC77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1DCDAA6E-3DB0-4C21-82F7-79B905EC20D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b="1" dirty="0"/>
              <a:t>COs and POs  Mapping</a:t>
            </a:r>
          </a:p>
        </p:txBody>
      </p:sp>
      <p:graphicFrame>
        <p:nvGraphicFramePr>
          <p:cNvPr id="10" name="Content Placeholder 1">
            <a:extLst>
              <a:ext uri="{FF2B5EF4-FFF2-40B4-BE49-F238E27FC236}">
                <a16:creationId xmlns:a16="http://schemas.microsoft.com/office/drawing/2014/main" id="{AB40AB8D-CCD1-4F45-993C-3776C6D7BB25}"/>
              </a:ext>
            </a:extLst>
          </p:cNvPr>
          <p:cNvGraphicFramePr>
            <a:graphicFrameLocks noGrp="1"/>
          </p:cNvGraphicFramePr>
          <p:nvPr>
            <p:ph idx="1"/>
            <p:extLst>
              <p:ext uri="{D42A27DB-BD31-4B8C-83A1-F6EECF244321}">
                <p14:modId xmlns:p14="http://schemas.microsoft.com/office/powerpoint/2010/main" val="2643753463"/>
              </p:ext>
            </p:extLst>
          </p:nvPr>
        </p:nvGraphicFramePr>
        <p:xfrm>
          <a:off x="2895600" y="1219200"/>
          <a:ext cx="6781803" cy="4169000"/>
        </p:xfrm>
        <a:graphic>
          <a:graphicData uri="http://schemas.openxmlformats.org/drawingml/2006/table">
            <a:tbl>
              <a:tblPr firstRow="1" firstCol="1" bandRow="1">
                <a:tableStyleId>{5C22544A-7EE6-4342-B048-85BDC9FD1C3A}</a:tableStyleId>
              </a:tblPr>
              <a:tblGrid>
                <a:gridCol w="886224">
                  <a:extLst>
                    <a:ext uri="{9D8B030D-6E8A-4147-A177-3AD203B41FA5}">
                      <a16:colId xmlns:a16="http://schemas.microsoft.com/office/drawing/2014/main" val="20000"/>
                    </a:ext>
                  </a:extLst>
                </a:gridCol>
                <a:gridCol w="469253">
                  <a:extLst>
                    <a:ext uri="{9D8B030D-6E8A-4147-A177-3AD203B41FA5}">
                      <a16:colId xmlns:a16="http://schemas.microsoft.com/office/drawing/2014/main" val="20001"/>
                    </a:ext>
                  </a:extLst>
                </a:gridCol>
                <a:gridCol w="469253">
                  <a:extLst>
                    <a:ext uri="{9D8B030D-6E8A-4147-A177-3AD203B41FA5}">
                      <a16:colId xmlns:a16="http://schemas.microsoft.com/office/drawing/2014/main" val="20002"/>
                    </a:ext>
                  </a:extLst>
                </a:gridCol>
                <a:gridCol w="469253">
                  <a:extLst>
                    <a:ext uri="{9D8B030D-6E8A-4147-A177-3AD203B41FA5}">
                      <a16:colId xmlns:a16="http://schemas.microsoft.com/office/drawing/2014/main" val="20003"/>
                    </a:ext>
                  </a:extLst>
                </a:gridCol>
                <a:gridCol w="469253">
                  <a:extLst>
                    <a:ext uri="{9D8B030D-6E8A-4147-A177-3AD203B41FA5}">
                      <a16:colId xmlns:a16="http://schemas.microsoft.com/office/drawing/2014/main" val="20004"/>
                    </a:ext>
                  </a:extLst>
                </a:gridCol>
                <a:gridCol w="469253">
                  <a:extLst>
                    <a:ext uri="{9D8B030D-6E8A-4147-A177-3AD203B41FA5}">
                      <a16:colId xmlns:a16="http://schemas.microsoft.com/office/drawing/2014/main" val="20005"/>
                    </a:ext>
                  </a:extLst>
                </a:gridCol>
                <a:gridCol w="469253">
                  <a:extLst>
                    <a:ext uri="{9D8B030D-6E8A-4147-A177-3AD203B41FA5}">
                      <a16:colId xmlns:a16="http://schemas.microsoft.com/office/drawing/2014/main" val="20006"/>
                    </a:ext>
                  </a:extLst>
                </a:gridCol>
                <a:gridCol w="469253">
                  <a:extLst>
                    <a:ext uri="{9D8B030D-6E8A-4147-A177-3AD203B41FA5}">
                      <a16:colId xmlns:a16="http://schemas.microsoft.com/office/drawing/2014/main" val="20007"/>
                    </a:ext>
                  </a:extLst>
                </a:gridCol>
                <a:gridCol w="469253">
                  <a:extLst>
                    <a:ext uri="{9D8B030D-6E8A-4147-A177-3AD203B41FA5}">
                      <a16:colId xmlns:a16="http://schemas.microsoft.com/office/drawing/2014/main" val="20008"/>
                    </a:ext>
                  </a:extLst>
                </a:gridCol>
                <a:gridCol w="469253">
                  <a:extLst>
                    <a:ext uri="{9D8B030D-6E8A-4147-A177-3AD203B41FA5}">
                      <a16:colId xmlns:a16="http://schemas.microsoft.com/office/drawing/2014/main" val="20009"/>
                    </a:ext>
                  </a:extLst>
                </a:gridCol>
                <a:gridCol w="557434">
                  <a:extLst>
                    <a:ext uri="{9D8B030D-6E8A-4147-A177-3AD203B41FA5}">
                      <a16:colId xmlns:a16="http://schemas.microsoft.com/office/drawing/2014/main" val="20010"/>
                    </a:ext>
                  </a:extLst>
                </a:gridCol>
                <a:gridCol w="557434">
                  <a:extLst>
                    <a:ext uri="{9D8B030D-6E8A-4147-A177-3AD203B41FA5}">
                      <a16:colId xmlns:a16="http://schemas.microsoft.com/office/drawing/2014/main" val="20011"/>
                    </a:ext>
                  </a:extLst>
                </a:gridCol>
                <a:gridCol w="557434">
                  <a:extLst>
                    <a:ext uri="{9D8B030D-6E8A-4147-A177-3AD203B41FA5}">
                      <a16:colId xmlns:a16="http://schemas.microsoft.com/office/drawing/2014/main" val="20012"/>
                    </a:ext>
                  </a:extLst>
                </a:gridCol>
              </a:tblGrid>
              <a:tr h="930080">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39820">
                <a:tc>
                  <a:txBody>
                    <a:bodyPr/>
                    <a:lstStyle/>
                    <a:p>
                      <a:pPr algn="just">
                        <a:lnSpc>
                          <a:spcPct val="115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1"/>
                  </a:ext>
                </a:extLst>
              </a:tr>
              <a:tr h="539820">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0002"/>
                  </a:ext>
                </a:extLst>
              </a:tr>
              <a:tr h="539820">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539820">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820">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39820">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014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1B60B7-BCA9-481D-9DB9-7B4BA595B57D}"/>
              </a:ext>
            </a:extLst>
          </p:cNvPr>
          <p:cNvSpPr>
            <a:spLocks noGrp="1"/>
          </p:cNvSpPr>
          <p:nvPr>
            <p:ph type="dt" sz="half" idx="10"/>
          </p:nvPr>
        </p:nvSpPr>
        <p:spPr/>
        <p:txBody>
          <a:bodyPr/>
          <a:lstStyle/>
          <a:p>
            <a:fld id="{69C34FEE-2A2D-4465-8AFE-EDA6B09C9B1F}" type="datetime1">
              <a:rPr lang="en-IN" smtClean="0"/>
              <a:t>08-01-2025</a:t>
            </a:fld>
            <a:endParaRPr lang="en-US"/>
          </a:p>
        </p:txBody>
      </p:sp>
      <p:sp>
        <p:nvSpPr>
          <p:cNvPr id="5" name="Footer Placeholder 4">
            <a:extLst>
              <a:ext uri="{FF2B5EF4-FFF2-40B4-BE49-F238E27FC236}">
                <a16:creationId xmlns:a16="http://schemas.microsoft.com/office/drawing/2014/main" id="{34CC2B15-CEA8-43AC-9A1C-AEB8C5468C28}"/>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220D7D21-B483-432B-A920-340F3FD5EDB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a:extLst>
              <a:ext uri="{FF2B5EF4-FFF2-40B4-BE49-F238E27FC236}">
                <a16:creationId xmlns:a16="http://schemas.microsoft.com/office/drawing/2014/main" id="{D7C80DBD-31A2-4BCC-B837-B9D410B7BC1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pic>
        <p:nvPicPr>
          <p:cNvPr id="8" name="Picture 7">
            <a:extLst>
              <a:ext uri="{FF2B5EF4-FFF2-40B4-BE49-F238E27FC236}">
                <a16:creationId xmlns:a16="http://schemas.microsoft.com/office/drawing/2014/main" id="{F14FA43B-CC72-4083-8B08-8F24496B2376}"/>
              </a:ext>
            </a:extLst>
          </p:cNvPr>
          <p:cNvPicPr>
            <a:picLocks noChangeAspect="1"/>
          </p:cNvPicPr>
          <p:nvPr/>
        </p:nvPicPr>
        <p:blipFill>
          <a:blip r:embed="rId2" cstate="print"/>
          <a:stretch>
            <a:fillRect/>
          </a:stretch>
        </p:blipFill>
        <p:spPr>
          <a:xfrm>
            <a:off x="933450" y="844550"/>
            <a:ext cx="9048750" cy="5175250"/>
          </a:xfrm>
          <a:prstGeom prst="rect">
            <a:avLst/>
          </a:prstGeom>
        </p:spPr>
      </p:pic>
    </p:spTree>
    <p:extLst>
      <p:ext uri="{BB962C8B-B14F-4D97-AF65-F5344CB8AC3E}">
        <p14:creationId xmlns:p14="http://schemas.microsoft.com/office/powerpoint/2010/main" val="1201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1D7A28-8FBF-4F95-98B9-A59072CEC8F0}"/>
              </a:ext>
            </a:extLst>
          </p:cNvPr>
          <p:cNvSpPr>
            <a:spLocks noGrp="1"/>
          </p:cNvSpPr>
          <p:nvPr>
            <p:ph type="dt" sz="half" idx="10"/>
          </p:nvPr>
        </p:nvSpPr>
        <p:spPr/>
        <p:txBody>
          <a:bodyPr/>
          <a:lstStyle/>
          <a:p>
            <a:fld id="{D1E45633-8FF7-4AD8-971E-2C37FA8061F3}" type="datetime1">
              <a:rPr lang="en-IN" smtClean="0"/>
              <a:t>08-01-2025</a:t>
            </a:fld>
            <a:endParaRPr lang="en-US"/>
          </a:p>
        </p:txBody>
      </p:sp>
      <p:sp>
        <p:nvSpPr>
          <p:cNvPr id="5" name="Footer Placeholder 4">
            <a:extLst>
              <a:ext uri="{FF2B5EF4-FFF2-40B4-BE49-F238E27FC236}">
                <a16:creationId xmlns:a16="http://schemas.microsoft.com/office/drawing/2014/main" id="{CE1DCD96-4D04-4E21-80A6-2B2542F8416D}"/>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1763A7D0-A766-47DA-B3D6-90102BD2716D}"/>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a:extLst>
              <a:ext uri="{FF2B5EF4-FFF2-40B4-BE49-F238E27FC236}">
                <a16:creationId xmlns:a16="http://schemas.microsoft.com/office/drawing/2014/main" id="{1205099C-61D8-4BBD-9152-5969CFC6ADCD}"/>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graphicFrame>
        <p:nvGraphicFramePr>
          <p:cNvPr id="9" name="Table 8">
            <a:extLst>
              <a:ext uri="{FF2B5EF4-FFF2-40B4-BE49-F238E27FC236}">
                <a16:creationId xmlns:a16="http://schemas.microsoft.com/office/drawing/2014/main" id="{A4F7E708-A52E-4337-891B-D03CCCD74B44}"/>
              </a:ext>
            </a:extLst>
          </p:cNvPr>
          <p:cNvGraphicFramePr>
            <a:graphicFrameLocks noGrp="1"/>
          </p:cNvGraphicFramePr>
          <p:nvPr>
            <p:extLst>
              <p:ext uri="{D42A27DB-BD31-4B8C-83A1-F6EECF244321}">
                <p14:modId xmlns:p14="http://schemas.microsoft.com/office/powerpoint/2010/main" val="2105921263"/>
              </p:ext>
            </p:extLst>
          </p:nvPr>
        </p:nvGraphicFramePr>
        <p:xfrm>
          <a:off x="1219200" y="990600"/>
          <a:ext cx="9905999" cy="5388151"/>
        </p:xfrm>
        <a:graphic>
          <a:graphicData uri="http://schemas.openxmlformats.org/drawingml/2006/table">
            <a:tbl>
              <a:tblPr firstRow="1" firstCol="1" bandRow="1">
                <a:tableStyleId>{5C22544A-7EE6-4342-B048-85BDC9FD1C3A}</a:tableStyleId>
              </a:tblPr>
              <a:tblGrid>
                <a:gridCol w="509375">
                  <a:extLst>
                    <a:ext uri="{9D8B030D-6E8A-4147-A177-3AD203B41FA5}">
                      <a16:colId xmlns:a16="http://schemas.microsoft.com/office/drawing/2014/main" val="3904463951"/>
                    </a:ext>
                  </a:extLst>
                </a:gridCol>
                <a:gridCol w="644662">
                  <a:extLst>
                    <a:ext uri="{9D8B030D-6E8A-4147-A177-3AD203B41FA5}">
                      <a16:colId xmlns:a16="http://schemas.microsoft.com/office/drawing/2014/main" val="382194311"/>
                    </a:ext>
                  </a:extLst>
                </a:gridCol>
                <a:gridCol w="6876087">
                  <a:extLst>
                    <a:ext uri="{9D8B030D-6E8A-4147-A177-3AD203B41FA5}">
                      <a16:colId xmlns:a16="http://schemas.microsoft.com/office/drawing/2014/main" val="2326716346"/>
                    </a:ext>
                  </a:extLst>
                </a:gridCol>
                <a:gridCol w="1095924">
                  <a:extLst>
                    <a:ext uri="{9D8B030D-6E8A-4147-A177-3AD203B41FA5}">
                      <a16:colId xmlns:a16="http://schemas.microsoft.com/office/drawing/2014/main" val="780519470"/>
                    </a:ext>
                  </a:extLst>
                </a:gridCol>
                <a:gridCol w="779951">
                  <a:extLst>
                    <a:ext uri="{9D8B030D-6E8A-4147-A177-3AD203B41FA5}">
                      <a16:colId xmlns:a16="http://schemas.microsoft.com/office/drawing/2014/main" val="746072801"/>
                    </a:ext>
                  </a:extLst>
                </a:gridCol>
              </a:tblGrid>
              <a:tr h="89665">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0272">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89665">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295362">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89665">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89665">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89665">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0272">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89665">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89665">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89665">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89665">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spTree>
    <p:extLst>
      <p:ext uri="{BB962C8B-B14F-4D97-AF65-F5344CB8AC3E}">
        <p14:creationId xmlns:p14="http://schemas.microsoft.com/office/powerpoint/2010/main" val="362769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F6A3C-23F8-4E7D-A526-98A12CA3E8DC}"/>
              </a:ext>
            </a:extLst>
          </p:cNvPr>
          <p:cNvSpPr>
            <a:spLocks noGrp="1"/>
          </p:cNvSpPr>
          <p:nvPr>
            <p:ph type="dt" sz="half" idx="10"/>
          </p:nvPr>
        </p:nvSpPr>
        <p:spPr/>
        <p:txBody>
          <a:bodyPr/>
          <a:lstStyle/>
          <a:p>
            <a:fld id="{737109C0-4CC4-4EFB-A727-FF923DFFB031}" type="datetime1">
              <a:rPr lang="en-IN" smtClean="0"/>
              <a:t>08-01-2025</a:t>
            </a:fld>
            <a:endParaRPr lang="en-US"/>
          </a:p>
        </p:txBody>
      </p:sp>
      <p:sp>
        <p:nvSpPr>
          <p:cNvPr id="5" name="Footer Placeholder 4">
            <a:extLst>
              <a:ext uri="{FF2B5EF4-FFF2-40B4-BE49-F238E27FC236}">
                <a16:creationId xmlns:a16="http://schemas.microsoft.com/office/drawing/2014/main" id="{B7708FB0-419F-4F3F-A78C-BF1020C588BA}"/>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F0B35F5D-6283-4706-804D-D5484807792D}"/>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C539E110-ABE2-4C5B-8F31-F7436D81490C}"/>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Prerequisite and Recap</a:t>
            </a:r>
          </a:p>
        </p:txBody>
      </p:sp>
      <p:sp>
        <p:nvSpPr>
          <p:cNvPr id="8" name="Content Placeholder 2">
            <a:extLst>
              <a:ext uri="{FF2B5EF4-FFF2-40B4-BE49-F238E27FC236}">
                <a16:creationId xmlns:a16="http://schemas.microsoft.com/office/drawing/2014/main" id="{BAE54E1D-C2D7-43DC-8378-116E5EBEE5C8}"/>
              </a:ext>
            </a:extLst>
          </p:cNvPr>
          <p:cNvSpPr>
            <a:spLocks noGrp="1"/>
          </p:cNvSpPr>
          <p:nvPr>
            <p:ph idx="1"/>
          </p:nvPr>
        </p:nvSpPr>
        <p:spPr>
          <a:xfrm>
            <a:off x="609600" y="1447800"/>
            <a:ext cx="10972800" cy="4525963"/>
          </a:xfrm>
        </p:spPr>
        <p:txBody>
          <a:bodyPr>
            <a:noAutofit/>
          </a:bodyPr>
          <a:lstStyle/>
          <a:p>
            <a:pPr algn="just">
              <a:buFont typeface="Wingdings" pitchFamily="2" charset="2"/>
              <a:buChar char="Ø"/>
            </a:pPr>
            <a:r>
              <a:rPr lang="en-US" sz="2000" dirty="0"/>
              <a:t>The student should have knowledge of relational database management system (RDBMS) and SQL. 	</a:t>
            </a:r>
          </a:p>
          <a:p>
            <a:pPr algn="just">
              <a:buFont typeface="Wingdings" pitchFamily="2" charset="2"/>
              <a:buChar char="Ø"/>
            </a:pPr>
            <a:r>
              <a:rPr lang="en-US" sz="2000" dirty="0"/>
              <a:t>Having knowledge of basic mathematics like - SUM, DIFFERENCE, AVERAGE, MEAN, MEDIAN, MODE, etc will definitely be a plus point.</a:t>
            </a:r>
          </a:p>
          <a:p>
            <a:pPr algn="just">
              <a:buFont typeface="Wingdings" pitchFamily="2" charset="2"/>
              <a:buChar char="Ø"/>
            </a:pPr>
            <a:r>
              <a:rPr lang="en-US" sz="2000" dirty="0"/>
              <a:t>Having knowledge on Set Theory will help.</a:t>
            </a:r>
          </a:p>
          <a:p>
            <a:pPr algn="just">
              <a:buFont typeface="Wingdings" pitchFamily="2" charset="2"/>
              <a:buChar char="Ø"/>
            </a:pPr>
            <a:r>
              <a:rPr lang="en-US" sz="2000" dirty="0"/>
              <a:t>The proper understanding of data structures (B and B+ trees) will help you to understand the DBMS quickly.</a:t>
            </a:r>
          </a:p>
          <a:p>
            <a:pPr algn="just">
              <a:buNone/>
            </a:pPr>
            <a:endParaRPr lang="en-US" sz="2200" dirty="0"/>
          </a:p>
        </p:txBody>
      </p:sp>
    </p:spTree>
    <p:extLst>
      <p:ext uri="{BB962C8B-B14F-4D97-AF65-F5344CB8AC3E}">
        <p14:creationId xmlns:p14="http://schemas.microsoft.com/office/powerpoint/2010/main" val="185262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D20B66-CDF5-4D77-AE1D-CEA60EE42AF8}" type="datetime1">
              <a:rPr lang="en-IN" smtClean="0"/>
              <a:t>08-01-2025</a:t>
            </a:fld>
            <a:endParaRPr lang="en-US"/>
          </a:p>
        </p:txBody>
      </p:sp>
      <p:sp>
        <p:nvSpPr>
          <p:cNvPr id="5" name="Footer Placeholder 4"/>
          <p:cNvSpPr>
            <a:spLocks noGrp="1"/>
          </p:cNvSpPr>
          <p:nvPr>
            <p:ph type="ftr" sz="quarter" idx="11"/>
          </p:nvPr>
        </p:nvSpPr>
        <p:spPr>
          <a:xfrm>
            <a:off x="4038600" y="6356351"/>
            <a:ext cx="5029200" cy="365125"/>
          </a:xfrm>
        </p:spPr>
        <p:txBody>
          <a:bodyPr/>
          <a:lstStyle/>
          <a:p>
            <a:r>
              <a:rPr lang="en-US"/>
              <a:t>Ms. Shweta          ACSML0603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Unit Objective</a:t>
            </a:r>
          </a:p>
        </p:txBody>
      </p:sp>
      <p:sp>
        <p:nvSpPr>
          <p:cNvPr id="9" name="Content Placeholder 2"/>
          <p:cNvSpPr>
            <a:spLocks noGrp="1"/>
          </p:cNvSpPr>
          <p:nvPr>
            <p:ph idx="1"/>
          </p:nvPr>
        </p:nvSpPr>
        <p:spPr>
          <a:xfrm>
            <a:off x="2057400" y="1143001"/>
            <a:ext cx="8229600" cy="4525963"/>
          </a:xfrm>
        </p:spPr>
        <p:txBody>
          <a:bodyPr>
            <a:noAutofit/>
          </a:bodyPr>
          <a:lstStyle/>
          <a:p>
            <a:pPr algn="just">
              <a:buFont typeface="Wingdings" panose="05000000000000000000" pitchFamily="2" charset="2"/>
              <a:buChar char="Ø"/>
            </a:pPr>
            <a:r>
              <a:rPr lang="en-IN" altLang="en-US" sz="2000" dirty="0">
                <a:cs typeface="Times New Roman" panose="02020603050405020304" pitchFamily="18" charset="0"/>
              </a:rPr>
              <a:t>Students will be able to learn various Non-Relational Data Model Concepts, constraints.</a:t>
            </a:r>
          </a:p>
          <a:p>
            <a:pPr algn="just">
              <a:buNone/>
            </a:pPr>
            <a:endParaRPr lang="en-IN" altLang="en-US" sz="2000" dirty="0">
              <a:cs typeface="Times New Roman" panose="02020603050405020304" pitchFamily="18" charset="0"/>
            </a:endParaRPr>
          </a:p>
          <a:p>
            <a:pPr algn="just">
              <a:buFont typeface="Wingdings" panose="05000000000000000000" pitchFamily="2" charset="2"/>
              <a:buChar char="Ø"/>
            </a:pPr>
            <a:r>
              <a:rPr lang="en-IN" altLang="en-US" sz="2000" dirty="0">
                <a:cs typeface="Times New Roman" panose="02020603050405020304" pitchFamily="18" charset="0"/>
              </a:rPr>
              <a:t>Overview  on NoSQL and Various queries and operations in NoSQL which helps to communicate with the database. Along with MongoDB introduction and CRUD operations, features and different query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971F04-8DF3-418D-B1FB-BEDCC0583215}" type="datetime1">
              <a:rPr lang="en-IN" smtClean="0"/>
              <a:t>08-01-2025</a:t>
            </a:fld>
            <a:endParaRPr lang="en-US" dirty="0"/>
          </a:p>
        </p:txBody>
      </p:sp>
      <p:sp>
        <p:nvSpPr>
          <p:cNvPr id="5" name="Footer Placeholder 4"/>
          <p:cNvSpPr>
            <a:spLocks noGrp="1"/>
          </p:cNvSpPr>
          <p:nvPr>
            <p:ph type="ftr" sz="quarter" idx="11"/>
          </p:nvPr>
        </p:nvSpPr>
        <p:spPr>
          <a:xfrm>
            <a:off x="4419600" y="6356350"/>
            <a:ext cx="3771900" cy="273844"/>
          </a:xfrm>
        </p:spPr>
        <p:txBody>
          <a:bodyPr/>
          <a:lstStyle/>
          <a:p>
            <a:r>
              <a:rPr lang="en-US"/>
              <a:t>Shruti Dadhich          ACSML0603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2562226" y="15155"/>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Introduction to NoSQL</a:t>
            </a:r>
          </a:p>
        </p:txBody>
      </p:sp>
      <p:graphicFrame>
        <p:nvGraphicFramePr>
          <p:cNvPr id="8" name="Diagram 7">
            <a:extLst>
              <a:ext uri="{FF2B5EF4-FFF2-40B4-BE49-F238E27FC236}">
                <a16:creationId xmlns:a16="http://schemas.microsoft.com/office/drawing/2014/main" id="{C6AB910E-F9B7-4D20-0542-0233A5B4E6D2}"/>
              </a:ext>
            </a:extLst>
          </p:cNvPr>
          <p:cNvGraphicFramePr/>
          <p:nvPr/>
        </p:nvGraphicFramePr>
        <p:xfrm>
          <a:off x="1818168" y="807133"/>
          <a:ext cx="8621232" cy="5288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0358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What is NoSQL and what is a NoSQL database?</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D9486500-894F-470D-8F1C-67275520677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18</a:t>
            </a:fld>
            <a:endParaRPr lang="en-US"/>
          </a:p>
        </p:txBody>
      </p:sp>
      <p:graphicFrame>
        <p:nvGraphicFramePr>
          <p:cNvPr id="14" name="Diagram 13">
            <a:extLst>
              <a:ext uri="{FF2B5EF4-FFF2-40B4-BE49-F238E27FC236}">
                <a16:creationId xmlns:a16="http://schemas.microsoft.com/office/drawing/2014/main" id="{4AA0D2B3-C9E7-22FA-8763-146B4ADC6BD1}"/>
              </a:ext>
            </a:extLst>
          </p:cNvPr>
          <p:cNvGraphicFramePr/>
          <p:nvPr/>
        </p:nvGraphicFramePr>
        <p:xfrm>
          <a:off x="1816396" y="777270"/>
          <a:ext cx="8559209" cy="2499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2" name="Diagram 31">
            <a:extLst>
              <a:ext uri="{FF2B5EF4-FFF2-40B4-BE49-F238E27FC236}">
                <a16:creationId xmlns:a16="http://schemas.microsoft.com/office/drawing/2014/main" id="{000A23BA-5170-3171-F83A-BC2F9B47CBB0}"/>
              </a:ext>
            </a:extLst>
          </p:cNvPr>
          <p:cNvGraphicFramePr/>
          <p:nvPr/>
        </p:nvGraphicFramePr>
        <p:xfrm>
          <a:off x="1816396" y="3218409"/>
          <a:ext cx="8559209" cy="28623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33657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Features Of NoSQL </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8540E3A-D4E5-4E06-BB8E-61125AA67DD3}"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14" name="Diagram 13">
            <a:extLst>
              <a:ext uri="{FF2B5EF4-FFF2-40B4-BE49-F238E27FC236}">
                <a16:creationId xmlns:a16="http://schemas.microsoft.com/office/drawing/2014/main" id="{4AA0D2B3-C9E7-22FA-8763-146B4ADC6BD1}"/>
              </a:ext>
            </a:extLst>
          </p:cNvPr>
          <p:cNvGraphicFramePr/>
          <p:nvPr/>
        </p:nvGraphicFramePr>
        <p:xfrm>
          <a:off x="1816396" y="777270"/>
          <a:ext cx="8546805" cy="5242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69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B91C21-E46C-4B99-A2DC-E5025CF622AB}"/>
              </a:ext>
            </a:extLst>
          </p:cNvPr>
          <p:cNvSpPr>
            <a:spLocks noGrp="1"/>
          </p:cNvSpPr>
          <p:nvPr>
            <p:ph type="dt" sz="half" idx="10"/>
          </p:nvPr>
        </p:nvSpPr>
        <p:spPr/>
        <p:txBody>
          <a:bodyPr/>
          <a:lstStyle/>
          <a:p>
            <a:fld id="{381644AD-4862-43D7-B1E8-467047D98966}" type="datetime1">
              <a:rPr lang="en-IN" smtClean="0"/>
              <a:t>08-01-2025</a:t>
            </a:fld>
            <a:endParaRPr lang="en-US"/>
          </a:p>
        </p:txBody>
      </p:sp>
      <p:sp>
        <p:nvSpPr>
          <p:cNvPr id="5" name="Footer Placeholder 4">
            <a:extLst>
              <a:ext uri="{FF2B5EF4-FFF2-40B4-BE49-F238E27FC236}">
                <a16:creationId xmlns:a16="http://schemas.microsoft.com/office/drawing/2014/main" id="{7E4D33E5-74D1-4DEA-BF41-8133A3230FB7}"/>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B26CE054-5362-4BCA-A23E-8105E1CC29F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a:extLst>
              <a:ext uri="{FF2B5EF4-FFF2-40B4-BE49-F238E27FC236}">
                <a16:creationId xmlns:a16="http://schemas.microsoft.com/office/drawing/2014/main" id="{DE99B685-59D3-4A42-A9B0-0918893F9A3F}"/>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Evaluation Scheme</a:t>
            </a:r>
          </a:p>
        </p:txBody>
      </p:sp>
      <p:pic>
        <p:nvPicPr>
          <p:cNvPr id="8" name="Picture 2">
            <a:extLst>
              <a:ext uri="{FF2B5EF4-FFF2-40B4-BE49-F238E27FC236}">
                <a16:creationId xmlns:a16="http://schemas.microsoft.com/office/drawing/2014/main" id="{08D954C8-28D6-4724-8CA2-DFD2A45C823C}"/>
              </a:ext>
            </a:extLst>
          </p:cNvPr>
          <p:cNvPicPr>
            <a:picLocks noChangeAspect="1" noChangeArrowheads="1"/>
          </p:cNvPicPr>
          <p:nvPr/>
        </p:nvPicPr>
        <p:blipFill>
          <a:blip r:embed="rId2"/>
          <a:srcRect/>
          <a:stretch>
            <a:fillRect/>
          </a:stretch>
        </p:blipFill>
        <p:spPr bwMode="auto">
          <a:xfrm>
            <a:off x="1219200" y="1068201"/>
            <a:ext cx="9601200" cy="5448300"/>
          </a:xfrm>
          <a:prstGeom prst="rect">
            <a:avLst/>
          </a:prstGeom>
          <a:noFill/>
          <a:ln w="9525">
            <a:noFill/>
            <a:miter lim="800000"/>
            <a:headEnd/>
            <a:tailEnd/>
          </a:ln>
          <a:effectLst/>
        </p:spPr>
      </p:pic>
    </p:spTree>
    <p:extLst>
      <p:ext uri="{BB962C8B-B14F-4D97-AF65-F5344CB8AC3E}">
        <p14:creationId xmlns:p14="http://schemas.microsoft.com/office/powerpoint/2010/main" val="6107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Advantages Of NoSQL</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9D0D37F8-7487-4636-BC5B-B5511C9A740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8" name="Diagram 7">
            <a:extLst>
              <a:ext uri="{FF2B5EF4-FFF2-40B4-BE49-F238E27FC236}">
                <a16:creationId xmlns:a16="http://schemas.microsoft.com/office/drawing/2014/main" id="{8731BA7A-F906-3AE3-30F2-7263828C536A}"/>
              </a:ext>
            </a:extLst>
          </p:cNvPr>
          <p:cNvGraphicFramePr/>
          <p:nvPr/>
        </p:nvGraphicFramePr>
        <p:xfrm>
          <a:off x="1683044" y="567750"/>
          <a:ext cx="8756356" cy="5680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0293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Disadvantages of NoSQL</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C00D32DA-6F64-4F99-8ADF-5F1EB17B2D4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8" name="Diagram 7">
            <a:extLst>
              <a:ext uri="{FF2B5EF4-FFF2-40B4-BE49-F238E27FC236}">
                <a16:creationId xmlns:a16="http://schemas.microsoft.com/office/drawing/2014/main" id="{8731BA7A-F906-3AE3-30F2-7263828C536A}"/>
              </a:ext>
            </a:extLst>
          </p:cNvPr>
          <p:cNvGraphicFramePr/>
          <p:nvPr/>
        </p:nvGraphicFramePr>
        <p:xfrm>
          <a:off x="1683044" y="567750"/>
          <a:ext cx="8756356" cy="56806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95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Distributed Databases: Sharding and Replication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8A13C8F1-9141-4A61-A77C-54C56CDF356C}"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22</a:t>
            </a:fld>
            <a:endParaRPr lang="en-US"/>
          </a:p>
        </p:txBody>
      </p:sp>
      <p:graphicFrame>
        <p:nvGraphicFramePr>
          <p:cNvPr id="9" name="Diagram 8">
            <a:extLst>
              <a:ext uri="{FF2B5EF4-FFF2-40B4-BE49-F238E27FC236}">
                <a16:creationId xmlns:a16="http://schemas.microsoft.com/office/drawing/2014/main" id="{A2305E61-B919-FE39-1226-63CBC66F05A2}"/>
              </a:ext>
            </a:extLst>
          </p:cNvPr>
          <p:cNvGraphicFramePr/>
          <p:nvPr/>
        </p:nvGraphicFramePr>
        <p:xfrm>
          <a:off x="1752600" y="7620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7926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Replication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BB735C1C-2601-4554-A18F-29DC305C5E12}"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9" name="Diagram 8">
            <a:extLst>
              <a:ext uri="{FF2B5EF4-FFF2-40B4-BE49-F238E27FC236}">
                <a16:creationId xmlns:a16="http://schemas.microsoft.com/office/drawing/2014/main" id="{A2305E61-B919-FE39-1226-63CBC66F05A2}"/>
              </a:ext>
            </a:extLst>
          </p:cNvPr>
          <p:cNvGraphicFramePr/>
          <p:nvPr/>
        </p:nvGraphicFramePr>
        <p:xfrm>
          <a:off x="1752600" y="762000"/>
          <a:ext cx="4267200" cy="5121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D36128B-CA66-8946-8350-9EB62441C99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1" y="742506"/>
            <a:ext cx="4433191" cy="5201094"/>
          </a:xfrm>
          <a:prstGeom prst="rect">
            <a:avLst/>
          </a:prstGeom>
        </p:spPr>
      </p:pic>
      <p:sp>
        <p:nvSpPr>
          <p:cNvPr id="8" name="Notched Right Arrow 7">
            <a:extLst>
              <a:ext uri="{FF2B5EF4-FFF2-40B4-BE49-F238E27FC236}">
                <a16:creationId xmlns:a16="http://schemas.microsoft.com/office/drawing/2014/main" id="{17628517-6772-FEA7-D77B-C2DB7F171192}"/>
              </a:ext>
            </a:extLst>
          </p:cNvPr>
          <p:cNvSpPr/>
          <p:nvPr/>
        </p:nvSpPr>
        <p:spPr>
          <a:xfrm>
            <a:off x="5867402" y="822252"/>
            <a:ext cx="609600" cy="304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38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Replication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84AD9C13-18DE-4363-B3CA-07BBA67854AA}"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9" name="Diagram 8">
            <a:extLst>
              <a:ext uri="{FF2B5EF4-FFF2-40B4-BE49-F238E27FC236}">
                <a16:creationId xmlns:a16="http://schemas.microsoft.com/office/drawing/2014/main" id="{A2305E61-B919-FE39-1226-63CBC66F05A2}"/>
              </a:ext>
            </a:extLst>
          </p:cNvPr>
          <p:cNvGraphicFramePr/>
          <p:nvPr/>
        </p:nvGraphicFramePr>
        <p:xfrm>
          <a:off x="1752600" y="762000"/>
          <a:ext cx="8686800" cy="51213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869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Key Features of Replication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920F7E61-E4DD-48B2-AB4D-DD07BDF544B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p:txBody>
          <a:bodyPr/>
          <a:lstStyle/>
          <a:p>
            <a:fld id="{B6F15528-21DE-4FAA-801E-634DDDAF4B2B}" type="slidenum">
              <a:rPr lang="en-US" smtClean="0"/>
              <a:pPr/>
              <a:t>25</a:t>
            </a:fld>
            <a:endParaRPr lang="en-US"/>
          </a:p>
        </p:txBody>
      </p:sp>
      <p:grpSp>
        <p:nvGrpSpPr>
          <p:cNvPr id="2" name="Group 1">
            <a:extLst>
              <a:ext uri="{FF2B5EF4-FFF2-40B4-BE49-F238E27FC236}">
                <a16:creationId xmlns:a16="http://schemas.microsoft.com/office/drawing/2014/main" id="{A4D46067-C0AA-9E52-9B3F-59D7FB5BA255}"/>
              </a:ext>
            </a:extLst>
          </p:cNvPr>
          <p:cNvGrpSpPr/>
          <p:nvPr/>
        </p:nvGrpSpPr>
        <p:grpSpPr>
          <a:xfrm>
            <a:off x="1580920" y="731604"/>
            <a:ext cx="8852599" cy="5291121"/>
            <a:chOff x="39197" y="592227"/>
            <a:chExt cx="8852599" cy="5291121"/>
          </a:xfrm>
        </p:grpSpPr>
        <p:sp>
          <p:nvSpPr>
            <p:cNvPr id="6" name="Shape 5">
              <a:extLst>
                <a:ext uri="{FF2B5EF4-FFF2-40B4-BE49-F238E27FC236}">
                  <a16:creationId xmlns:a16="http://schemas.microsoft.com/office/drawing/2014/main" id="{6852900B-09C2-53AB-9D60-2D53339C9AE2}"/>
                </a:ext>
              </a:extLst>
            </p:cNvPr>
            <p:cNvSpPr/>
            <p:nvPr/>
          </p:nvSpPr>
          <p:spPr>
            <a:xfrm>
              <a:off x="474920" y="761999"/>
              <a:ext cx="8194158" cy="5121349"/>
            </a:xfrm>
            <a:prstGeom prst="swooshArrow">
              <a:avLst>
                <a:gd name="adj1" fmla="val 25000"/>
                <a:gd name="adj2" fmla="val 25000"/>
              </a:avLst>
            </a:prstGeom>
            <a:solidFill>
              <a:schemeClr val="bg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8" name="Oval 7">
              <a:extLst>
                <a:ext uri="{FF2B5EF4-FFF2-40B4-BE49-F238E27FC236}">
                  <a16:creationId xmlns:a16="http://schemas.microsoft.com/office/drawing/2014/main" id="{E5E01357-1752-5B6F-6020-D55725C8FBFB}"/>
                </a:ext>
              </a:extLst>
            </p:cNvPr>
            <p:cNvSpPr/>
            <p:nvPr/>
          </p:nvSpPr>
          <p:spPr>
            <a:xfrm>
              <a:off x="1282045" y="4570234"/>
              <a:ext cx="188465" cy="188465"/>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1" name="Freeform 10">
              <a:extLst>
                <a:ext uri="{FF2B5EF4-FFF2-40B4-BE49-F238E27FC236}">
                  <a16:creationId xmlns:a16="http://schemas.microsoft.com/office/drawing/2014/main" id="{2BA992DD-88E6-3C45-D8AD-8686615FAC28}"/>
                </a:ext>
              </a:extLst>
            </p:cNvPr>
            <p:cNvSpPr/>
            <p:nvPr/>
          </p:nvSpPr>
          <p:spPr>
            <a:xfrm>
              <a:off x="1376278" y="4664466"/>
              <a:ext cx="2509922" cy="1218881"/>
            </a:xfrm>
            <a:custGeom>
              <a:avLst/>
              <a:gdLst>
                <a:gd name="connsiteX0" fmla="*/ 0 w 1401201"/>
                <a:gd name="connsiteY0" fmla="*/ 0 h 1218881"/>
                <a:gd name="connsiteX1" fmla="*/ 1401201 w 1401201"/>
                <a:gd name="connsiteY1" fmla="*/ 0 h 1218881"/>
                <a:gd name="connsiteX2" fmla="*/ 1401201 w 1401201"/>
                <a:gd name="connsiteY2" fmla="*/ 1218881 h 1218881"/>
                <a:gd name="connsiteX3" fmla="*/ 0 w 1401201"/>
                <a:gd name="connsiteY3" fmla="*/ 1218881 h 1218881"/>
                <a:gd name="connsiteX4" fmla="*/ 0 w 1401201"/>
                <a:gd name="connsiteY4" fmla="*/ 0 h 121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1201" h="1218881">
                  <a:moveTo>
                    <a:pt x="0" y="0"/>
                  </a:moveTo>
                  <a:lnTo>
                    <a:pt x="1401201" y="0"/>
                  </a:lnTo>
                  <a:lnTo>
                    <a:pt x="1401201" y="1218881"/>
                  </a:lnTo>
                  <a:lnTo>
                    <a:pt x="0" y="121888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864" tIns="0" rIns="0" bIns="0" numCol="1" spcCol="1270" anchor="t" anchorCtr="0">
              <a:noAutofit/>
            </a:bodyPr>
            <a:lstStyle/>
            <a:p>
              <a:pPr algn="just" defTabSz="7112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Replica sets are the clusters of N different nodes that maintain the same copy of the data set.</a:t>
              </a:r>
              <a:endParaRPr lang="en-US" b="1"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7EA646A7-DA11-897D-B073-2933E693EF9C}"/>
                </a:ext>
              </a:extLst>
            </p:cNvPr>
            <p:cNvSpPr/>
            <p:nvPr/>
          </p:nvSpPr>
          <p:spPr>
            <a:xfrm>
              <a:off x="2605961" y="3388944"/>
              <a:ext cx="327766" cy="327766"/>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 name="Freeform 12">
              <a:extLst>
                <a:ext uri="{FF2B5EF4-FFF2-40B4-BE49-F238E27FC236}">
                  <a16:creationId xmlns:a16="http://schemas.microsoft.com/office/drawing/2014/main" id="{F861895C-1C1C-27AC-EFAA-A42D50D48BF9}"/>
                </a:ext>
              </a:extLst>
            </p:cNvPr>
            <p:cNvSpPr/>
            <p:nvPr/>
          </p:nvSpPr>
          <p:spPr>
            <a:xfrm>
              <a:off x="39197" y="2634139"/>
              <a:ext cx="3067281" cy="1394663"/>
            </a:xfrm>
            <a:custGeom>
              <a:avLst/>
              <a:gdLst>
                <a:gd name="connsiteX0" fmla="*/ 0 w 1720773"/>
                <a:gd name="connsiteY0" fmla="*/ 0 h 2340456"/>
                <a:gd name="connsiteX1" fmla="*/ 1720773 w 1720773"/>
                <a:gd name="connsiteY1" fmla="*/ 0 h 2340456"/>
                <a:gd name="connsiteX2" fmla="*/ 1720773 w 1720773"/>
                <a:gd name="connsiteY2" fmla="*/ 2340456 h 2340456"/>
                <a:gd name="connsiteX3" fmla="*/ 0 w 1720773"/>
                <a:gd name="connsiteY3" fmla="*/ 2340456 h 2340456"/>
                <a:gd name="connsiteX4" fmla="*/ 0 w 1720773"/>
                <a:gd name="connsiteY4" fmla="*/ 0 h 23404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773" h="2340456">
                  <a:moveTo>
                    <a:pt x="0" y="0"/>
                  </a:moveTo>
                  <a:lnTo>
                    <a:pt x="1720773" y="0"/>
                  </a:lnTo>
                  <a:lnTo>
                    <a:pt x="1720773" y="2340456"/>
                  </a:lnTo>
                  <a:lnTo>
                    <a:pt x="0" y="234045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73677" tIns="0" rIns="0" bIns="0" numCol="1" spcCol="1270" anchor="t" anchorCtr="0">
              <a:noAutofit/>
            </a:bodyPr>
            <a:lstStyle/>
            <a:p>
              <a:pPr algn="just" defTabSz="7112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The primary server receives all write operations and record all the changes to the data </a:t>
              </a:r>
              <a:r>
                <a:rPr lang="en-GB" b="1" dirty="0" err="1">
                  <a:latin typeface="Times New Roman" panose="02020603050405020304" pitchFamily="18" charset="0"/>
                  <a:cs typeface="Times New Roman" panose="02020603050405020304" pitchFamily="18" charset="0"/>
                </a:rPr>
                <a:t>i.e</a:t>
              </a:r>
              <a:r>
                <a:rPr lang="en-GB" b="1" dirty="0">
                  <a:latin typeface="Times New Roman" panose="02020603050405020304" pitchFamily="18" charset="0"/>
                  <a:cs typeface="Times New Roman" panose="02020603050405020304" pitchFamily="18" charset="0"/>
                </a:rPr>
                <a:t>, </a:t>
              </a:r>
              <a:r>
                <a:rPr lang="en-GB" b="1" dirty="0" err="1">
                  <a:latin typeface="Times New Roman" panose="02020603050405020304" pitchFamily="18" charset="0"/>
                  <a:cs typeface="Times New Roman" panose="02020603050405020304" pitchFamily="18" charset="0"/>
                </a:rPr>
                <a:t>oplog</a:t>
              </a:r>
              <a:r>
                <a:rPr lang="en-GB"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6466ABAD-279F-5C75-1E96-0EBCF4E6B4A0}"/>
                </a:ext>
              </a:extLst>
            </p:cNvPr>
            <p:cNvSpPr/>
            <p:nvPr/>
          </p:nvSpPr>
          <p:spPr>
            <a:xfrm>
              <a:off x="5204970" y="2216936"/>
              <a:ext cx="434290" cy="434290"/>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5" name="Freeform 14">
              <a:extLst>
                <a:ext uri="{FF2B5EF4-FFF2-40B4-BE49-F238E27FC236}">
                  <a16:creationId xmlns:a16="http://schemas.microsoft.com/office/drawing/2014/main" id="{BF354323-BDDF-A5F0-9F23-2204CCBD7638}"/>
                </a:ext>
              </a:extLst>
            </p:cNvPr>
            <p:cNvSpPr/>
            <p:nvPr/>
          </p:nvSpPr>
          <p:spPr>
            <a:xfrm>
              <a:off x="4261383" y="2684353"/>
              <a:ext cx="2936571" cy="1072098"/>
            </a:xfrm>
            <a:custGeom>
              <a:avLst/>
              <a:gdLst>
                <a:gd name="connsiteX0" fmla="*/ 0 w 1720773"/>
                <a:gd name="connsiteY0" fmla="*/ 0 h 3164993"/>
                <a:gd name="connsiteX1" fmla="*/ 1720773 w 1720773"/>
                <a:gd name="connsiteY1" fmla="*/ 0 h 3164993"/>
                <a:gd name="connsiteX2" fmla="*/ 1720773 w 1720773"/>
                <a:gd name="connsiteY2" fmla="*/ 3164993 h 3164993"/>
                <a:gd name="connsiteX3" fmla="*/ 0 w 1720773"/>
                <a:gd name="connsiteY3" fmla="*/ 3164993 h 3164993"/>
                <a:gd name="connsiteX4" fmla="*/ 0 w 1720773"/>
                <a:gd name="connsiteY4" fmla="*/ 0 h 3164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773" h="3164993">
                  <a:moveTo>
                    <a:pt x="0" y="0"/>
                  </a:moveTo>
                  <a:lnTo>
                    <a:pt x="1720773" y="0"/>
                  </a:lnTo>
                  <a:lnTo>
                    <a:pt x="1720773" y="3164993"/>
                  </a:lnTo>
                  <a:lnTo>
                    <a:pt x="0" y="316499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230121" tIns="0" rIns="0" bIns="0" numCol="1" spcCol="1270" anchor="t" anchorCtr="0">
              <a:noAutofit/>
            </a:bodyPr>
            <a:lstStyle/>
            <a:p>
              <a:pPr algn="just" defTabSz="711200">
                <a:lnSpc>
                  <a:spcPct val="90000"/>
                </a:lnSpc>
                <a:spcBef>
                  <a:spcPct val="0"/>
                </a:spcBef>
                <a:spcAft>
                  <a:spcPct val="35000"/>
                </a:spcAft>
              </a:pPr>
              <a:r>
                <a:rPr lang="en-GB" b="1" dirty="0">
                  <a:latin typeface="Times New Roman" panose="02020603050405020304" pitchFamily="18" charset="0"/>
                  <a:cs typeface="Times New Roman" panose="02020603050405020304" pitchFamily="18" charset="0"/>
                </a:rPr>
                <a:t>The secondary members then copy and apply these changes in an asynchronous process.</a:t>
              </a:r>
              <a:endParaRPr lang="en-US" b="1" dirty="0">
                <a:latin typeface="Times New Roman" panose="02020603050405020304" pitchFamily="18" charset="0"/>
                <a:cs typeface="Times New Roman" panose="02020603050405020304" pitchFamily="18" charset="0"/>
              </a:endParaRPr>
            </a:p>
          </p:txBody>
        </p:sp>
        <p:sp>
          <p:nvSpPr>
            <p:cNvPr id="16" name="Oval 15">
              <a:extLst>
                <a:ext uri="{FF2B5EF4-FFF2-40B4-BE49-F238E27FC236}">
                  <a16:creationId xmlns:a16="http://schemas.microsoft.com/office/drawing/2014/main" id="{2BE7495A-B255-6AFB-A411-98DA07A32858}"/>
                </a:ext>
              </a:extLst>
            </p:cNvPr>
            <p:cNvSpPr/>
            <p:nvPr/>
          </p:nvSpPr>
          <p:spPr>
            <a:xfrm>
              <a:off x="6907062" y="1629554"/>
              <a:ext cx="581785" cy="581785"/>
            </a:xfrm>
            <a:prstGeom prst="ellipse">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 name="Freeform 16">
              <a:extLst>
                <a:ext uri="{FF2B5EF4-FFF2-40B4-BE49-F238E27FC236}">
                  <a16:creationId xmlns:a16="http://schemas.microsoft.com/office/drawing/2014/main" id="{6A1D7E29-A344-AA49-94E5-04E862BB0D7E}"/>
                </a:ext>
              </a:extLst>
            </p:cNvPr>
            <p:cNvSpPr/>
            <p:nvPr/>
          </p:nvSpPr>
          <p:spPr>
            <a:xfrm>
              <a:off x="2386723" y="592227"/>
              <a:ext cx="6505073" cy="1072097"/>
            </a:xfrm>
            <a:custGeom>
              <a:avLst/>
              <a:gdLst>
                <a:gd name="connsiteX0" fmla="*/ 0 w 1825120"/>
                <a:gd name="connsiteY0" fmla="*/ 0 h 3672007"/>
                <a:gd name="connsiteX1" fmla="*/ 1825120 w 1825120"/>
                <a:gd name="connsiteY1" fmla="*/ 0 h 3672007"/>
                <a:gd name="connsiteX2" fmla="*/ 1825120 w 1825120"/>
                <a:gd name="connsiteY2" fmla="*/ 3672007 h 3672007"/>
                <a:gd name="connsiteX3" fmla="*/ 0 w 1825120"/>
                <a:gd name="connsiteY3" fmla="*/ 3672007 h 3672007"/>
                <a:gd name="connsiteX4" fmla="*/ 0 w 1825120"/>
                <a:gd name="connsiteY4" fmla="*/ 0 h 3672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20" h="3672007">
                  <a:moveTo>
                    <a:pt x="0" y="0"/>
                  </a:moveTo>
                  <a:lnTo>
                    <a:pt x="1825120" y="0"/>
                  </a:lnTo>
                  <a:lnTo>
                    <a:pt x="1825120" y="3672007"/>
                  </a:lnTo>
                  <a:lnTo>
                    <a:pt x="0" y="367200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08276" tIns="0" rIns="0" bIns="0" numCol="1" spcCol="1270" anchor="t" anchorCtr="0">
              <a:noAutofit/>
            </a:bodyPr>
            <a:lstStyle/>
            <a:p>
              <a:pPr algn="just" defTabSz="711200">
                <a:lnSpc>
                  <a:spcPct val="90000"/>
                </a:lnSpc>
                <a:spcBef>
                  <a:spcPct val="0"/>
                </a:spcBef>
                <a:spcAft>
                  <a:spcPct val="35000"/>
                </a:spcAft>
              </a:pPr>
              <a:r>
                <a:rPr lang="en-GB" sz="2000" b="1" dirty="0">
                  <a:latin typeface="Times New Roman" panose="02020603050405020304" pitchFamily="18" charset="0"/>
                  <a:cs typeface="Times New Roman" panose="02020603050405020304" pitchFamily="18" charset="0"/>
                </a:rPr>
                <a:t>All the secondary nodes relate to the primary nodes. there is one heartbeat signal from the primary nodes. If the primary server goes down an eligible secondary will hold the new primary.</a:t>
              </a:r>
              <a:endParaRPr lang="en-US" sz="20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911952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Why Replication?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F315B81F-ADBD-412E-AB2D-9642E57E269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26</a:t>
            </a:fld>
            <a:endParaRPr lang="en-US"/>
          </a:p>
        </p:txBody>
      </p:sp>
      <p:graphicFrame>
        <p:nvGraphicFramePr>
          <p:cNvPr id="19" name="Diagram 18">
            <a:extLst>
              <a:ext uri="{FF2B5EF4-FFF2-40B4-BE49-F238E27FC236}">
                <a16:creationId xmlns:a16="http://schemas.microsoft.com/office/drawing/2014/main" id="{3AB77968-28A2-E766-F28F-B8D35F019E02}"/>
              </a:ext>
            </a:extLst>
          </p:cNvPr>
          <p:cNvGraphicFramePr/>
          <p:nvPr/>
        </p:nvGraphicFramePr>
        <p:xfrm>
          <a:off x="457200" y="880932"/>
          <a:ext cx="10058400" cy="51388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0941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Sharding</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9CE9C22F-B8D2-4140-AF10-CB9FBE14289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27</a:t>
            </a:fld>
            <a:endParaRPr lang="en-US"/>
          </a:p>
        </p:txBody>
      </p:sp>
      <p:graphicFrame>
        <p:nvGraphicFramePr>
          <p:cNvPr id="8" name="Diagram 7">
            <a:extLst>
              <a:ext uri="{FF2B5EF4-FFF2-40B4-BE49-F238E27FC236}">
                <a16:creationId xmlns:a16="http://schemas.microsoft.com/office/drawing/2014/main" id="{3B88F0A8-D0BC-E6E4-4352-A90B888D825D}"/>
              </a:ext>
            </a:extLst>
          </p:cNvPr>
          <p:cNvGraphicFramePr/>
          <p:nvPr/>
        </p:nvGraphicFramePr>
        <p:xfrm>
          <a:off x="1981200" y="762000"/>
          <a:ext cx="8534400" cy="5557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16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Why Sharding?</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6DB31E6-C338-4A0B-8B52-B364308377B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28</a:t>
            </a:fld>
            <a:endParaRPr lang="en-US"/>
          </a:p>
        </p:txBody>
      </p:sp>
      <p:graphicFrame>
        <p:nvGraphicFramePr>
          <p:cNvPr id="9" name="Diagram 8">
            <a:extLst>
              <a:ext uri="{FF2B5EF4-FFF2-40B4-BE49-F238E27FC236}">
                <a16:creationId xmlns:a16="http://schemas.microsoft.com/office/drawing/2014/main" id="{50F19550-8565-8C78-39AE-CDD81C3E3E7F}"/>
              </a:ext>
            </a:extLst>
          </p:cNvPr>
          <p:cNvGraphicFramePr/>
          <p:nvPr/>
        </p:nvGraphicFramePr>
        <p:xfrm>
          <a:off x="1676400" y="762000"/>
          <a:ext cx="86868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100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How does Sharding work?</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B18C10B0-1B1E-46BC-9DFD-D3FEF3A29112}"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29</a:t>
            </a:fld>
            <a:endParaRPr lang="en-US"/>
          </a:p>
        </p:txBody>
      </p:sp>
      <p:graphicFrame>
        <p:nvGraphicFramePr>
          <p:cNvPr id="12" name="Diagram 11">
            <a:extLst>
              <a:ext uri="{FF2B5EF4-FFF2-40B4-BE49-F238E27FC236}">
                <a16:creationId xmlns:a16="http://schemas.microsoft.com/office/drawing/2014/main" id="{289D5464-2F68-973C-1E16-98A460F719FB}"/>
              </a:ext>
            </a:extLst>
          </p:cNvPr>
          <p:cNvGraphicFramePr/>
          <p:nvPr/>
        </p:nvGraphicFramePr>
        <p:xfrm>
          <a:off x="1860984" y="762000"/>
          <a:ext cx="8502216"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3670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44372-827A-42A7-9D37-F18475D633A5}"/>
              </a:ext>
            </a:extLst>
          </p:cNvPr>
          <p:cNvSpPr>
            <a:spLocks noGrp="1"/>
          </p:cNvSpPr>
          <p:nvPr>
            <p:ph idx="1"/>
          </p:nvPr>
        </p:nvSpPr>
        <p:spPr>
          <a:xfrm>
            <a:off x="457200" y="1283353"/>
            <a:ext cx="10972800" cy="4525963"/>
          </a:xfrm>
        </p:spPr>
        <p:txBody>
          <a:bodyPr>
            <a:normAutofit fontScale="70000" lnSpcReduction="20000"/>
          </a:bodyPr>
          <a:lstStyle/>
          <a:p>
            <a:pPr algn="just">
              <a:lnSpc>
                <a:spcPct val="150000"/>
              </a:lnSpc>
            </a:pPr>
            <a:r>
              <a:rPr lang="en-US" sz="3200" b="1" dirty="0">
                <a:latin typeface="Arial" pitchFamily="34" charset="0"/>
                <a:cs typeface="Arial" pitchFamily="34" charset="0"/>
              </a:rPr>
              <a:t>Introduction to relational database: </a:t>
            </a:r>
            <a:r>
              <a:rPr lang="en-US" sz="3200" dirty="0">
                <a:latin typeface="Arial" pitchFamily="34" charset="0"/>
                <a:cs typeface="Arial" pitchFamily="34" charset="0"/>
              </a:rPr>
              <a:t>Describe the relational model: Conformity and integrity, Use of constraints, Mapping design approaches to relational systems, Processing database data: Describe advanced SQL programming, </a:t>
            </a:r>
          </a:p>
          <a:p>
            <a:pPr algn="just">
              <a:lnSpc>
                <a:spcPct val="150000"/>
              </a:lnSpc>
            </a:pPr>
            <a:r>
              <a:rPr lang="en-US" sz="3200" b="1" dirty="0">
                <a:latin typeface="Arial" pitchFamily="34" charset="0"/>
                <a:cs typeface="Arial" pitchFamily="34" charset="0"/>
              </a:rPr>
              <a:t>Query optimization: </a:t>
            </a:r>
            <a:r>
              <a:rPr lang="en-US" sz="3200" dirty="0">
                <a:latin typeface="Arial" pitchFamily="34" charset="0"/>
                <a:cs typeface="Arial" pitchFamily="34" charset="0"/>
              </a:rPr>
              <a:t>Query transformations, Optimization approaches, Use of constraints, Creation and use of a variety of index types. </a:t>
            </a:r>
          </a:p>
          <a:p>
            <a:pPr algn="just">
              <a:lnSpc>
                <a:spcPct val="150000"/>
              </a:lnSpc>
            </a:pPr>
            <a:r>
              <a:rPr lang="en-US" sz="3200" b="1" dirty="0">
                <a:latin typeface="Arial" pitchFamily="34" charset="0"/>
                <a:cs typeface="Arial" pitchFamily="34" charset="0"/>
              </a:rPr>
              <a:t>Concurrency control and transaction management: </a:t>
            </a:r>
            <a:r>
              <a:rPr lang="en-US" sz="3200" dirty="0">
                <a:latin typeface="Arial" pitchFamily="34" charset="0"/>
                <a:cs typeface="Arial" pitchFamily="34" charset="0"/>
              </a:rPr>
              <a:t>The ACID principle, Two-phase locking and Deadlocks, Recovery and transaction design.</a:t>
            </a:r>
            <a:endParaRPr lang="en-IN" dirty="0"/>
          </a:p>
        </p:txBody>
      </p:sp>
      <p:sp>
        <p:nvSpPr>
          <p:cNvPr id="4" name="Date Placeholder 3">
            <a:extLst>
              <a:ext uri="{FF2B5EF4-FFF2-40B4-BE49-F238E27FC236}">
                <a16:creationId xmlns:a16="http://schemas.microsoft.com/office/drawing/2014/main" id="{E7AB558F-F2CC-4F1E-B5DE-BD1F8EB10100}"/>
              </a:ext>
            </a:extLst>
          </p:cNvPr>
          <p:cNvSpPr>
            <a:spLocks noGrp="1"/>
          </p:cNvSpPr>
          <p:nvPr>
            <p:ph type="dt" sz="half" idx="10"/>
          </p:nvPr>
        </p:nvSpPr>
        <p:spPr/>
        <p:txBody>
          <a:bodyPr/>
          <a:lstStyle/>
          <a:p>
            <a:fld id="{075B6C83-092B-4B8C-8C1A-ADCCF98E9232}" type="datetime1">
              <a:rPr lang="en-IN" smtClean="0"/>
              <a:t>08-01-2025</a:t>
            </a:fld>
            <a:endParaRPr lang="en-US"/>
          </a:p>
        </p:txBody>
      </p:sp>
      <p:sp>
        <p:nvSpPr>
          <p:cNvPr id="5" name="Footer Placeholder 4">
            <a:extLst>
              <a:ext uri="{FF2B5EF4-FFF2-40B4-BE49-F238E27FC236}">
                <a16:creationId xmlns:a16="http://schemas.microsoft.com/office/drawing/2014/main" id="{88BDAB92-A3FF-4220-ABE6-A6654F5C7380}"/>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373D01F7-6111-4145-8405-5B099D31F5D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a:extLst>
              <a:ext uri="{FF2B5EF4-FFF2-40B4-BE49-F238E27FC236}">
                <a16:creationId xmlns:a16="http://schemas.microsoft.com/office/drawing/2014/main" id="{7B01E1A4-9BA6-4A07-861E-20784A26254E}"/>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Syllabus</a:t>
            </a:r>
          </a:p>
        </p:txBody>
      </p:sp>
    </p:spTree>
    <p:extLst>
      <p:ext uri="{BB962C8B-B14F-4D97-AF65-F5344CB8AC3E}">
        <p14:creationId xmlns:p14="http://schemas.microsoft.com/office/powerpoint/2010/main" val="26551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How does Sharding work?</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5419628B-1390-4125-A12E-20FDB0B5715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30</a:t>
            </a:fld>
            <a:endParaRPr lang="en-US"/>
          </a:p>
        </p:txBody>
      </p:sp>
      <p:pic>
        <p:nvPicPr>
          <p:cNvPr id="6" name="Picture 5">
            <a:extLst>
              <a:ext uri="{FF2B5EF4-FFF2-40B4-BE49-F238E27FC236}">
                <a16:creationId xmlns:a16="http://schemas.microsoft.com/office/drawing/2014/main" id="{171C9642-F3D5-550C-8600-121370F51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685800"/>
            <a:ext cx="8763000" cy="5486400"/>
          </a:xfrm>
          <a:prstGeom prst="rect">
            <a:avLst/>
          </a:prstGeom>
        </p:spPr>
      </p:pic>
    </p:spTree>
    <p:extLst>
      <p:ext uri="{BB962C8B-B14F-4D97-AF65-F5344CB8AC3E}">
        <p14:creationId xmlns:p14="http://schemas.microsoft.com/office/powerpoint/2010/main" val="424768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How does Sharding work?</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AC29FD18-A520-4DF8-B4AE-CBD75F2F5AF7}"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31</a:t>
            </a:fld>
            <a:endParaRPr lang="en-US"/>
          </a:p>
        </p:txBody>
      </p:sp>
      <p:graphicFrame>
        <p:nvGraphicFramePr>
          <p:cNvPr id="12" name="Diagram 11">
            <a:extLst>
              <a:ext uri="{FF2B5EF4-FFF2-40B4-BE49-F238E27FC236}">
                <a16:creationId xmlns:a16="http://schemas.microsoft.com/office/drawing/2014/main" id="{289D5464-2F68-973C-1E16-98A460F719FB}"/>
              </a:ext>
            </a:extLst>
          </p:cNvPr>
          <p:cNvGraphicFramePr/>
          <p:nvPr/>
        </p:nvGraphicFramePr>
        <p:xfrm>
          <a:off x="1722618" y="626775"/>
          <a:ext cx="8746765" cy="56044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47335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Advantages of Sharding</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C07AACD9-77C0-4D78-A69A-5B69051B8758}"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32</a:t>
            </a:fld>
            <a:endParaRPr lang="en-US"/>
          </a:p>
        </p:txBody>
      </p:sp>
      <p:graphicFrame>
        <p:nvGraphicFramePr>
          <p:cNvPr id="8" name="Diagram 7">
            <a:extLst>
              <a:ext uri="{FF2B5EF4-FFF2-40B4-BE49-F238E27FC236}">
                <a16:creationId xmlns:a16="http://schemas.microsoft.com/office/drawing/2014/main" id="{AE8276E9-61F2-B653-3A22-B0E66C84F3BF}"/>
              </a:ext>
            </a:extLst>
          </p:cNvPr>
          <p:cNvGraphicFramePr/>
          <p:nvPr/>
        </p:nvGraphicFramePr>
        <p:xfrm>
          <a:off x="1695007" y="840518"/>
          <a:ext cx="8801986" cy="5478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1851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599"/>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Consistency in Database Systems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3D6F1FDF-419E-49BB-8494-441CF6ACC9FA}"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33</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52600"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64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Consistency in Distributed Systems </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4B995291-6CA3-4327-A563-1D2B56C7AD7E}"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34</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7960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86117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Eventual vs Strong Consistency in Distributed Databases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D88B864-00C2-49BB-8D90-7D2A6B84D0D0}"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35</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2745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8FDF574D-1A10-4824-ACF0-50C19FD87B2F}"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36</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0980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316FA14D-B714-4895-9231-B97F385D852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37</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572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2. Strong Consistency :</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ED73A41B-E1E4-41E8-B8C1-19C3CFAC0872}"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38</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3528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a:t>Conti…</a:t>
            </a:r>
            <a:endParaRPr lang="en-US" altLang="en-US" dirty="0"/>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B4D3075-0D30-4199-9E96-6B0F8804EC03}"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39</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98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D5400-68D7-471F-B7BA-3EACB0BC86DB}"/>
              </a:ext>
            </a:extLst>
          </p:cNvPr>
          <p:cNvSpPr>
            <a:spLocks noGrp="1"/>
          </p:cNvSpPr>
          <p:nvPr>
            <p:ph idx="1"/>
          </p:nvPr>
        </p:nvSpPr>
        <p:spPr>
          <a:xfrm>
            <a:off x="762000" y="1166018"/>
            <a:ext cx="10972800" cy="4525963"/>
          </a:xfrm>
        </p:spPr>
        <p:txBody>
          <a:bodyPr>
            <a:normAutofit lnSpcReduction="10000"/>
          </a:bodyPr>
          <a:lstStyle/>
          <a:p>
            <a:pPr algn="just"/>
            <a:r>
              <a:rPr lang="en-IN" sz="3200" dirty="0">
                <a:cs typeface="Times New Roman" pitchFamily="18" charset="0"/>
              </a:rPr>
              <a:t>There are various application of Advance DBMS in different fields like:</a:t>
            </a:r>
          </a:p>
          <a:p>
            <a:pPr algn="just"/>
            <a:endParaRPr lang="en-IN" sz="3200" dirty="0">
              <a:cs typeface="Times New Roman" pitchFamily="18" charset="0"/>
            </a:endParaRPr>
          </a:p>
          <a:p>
            <a:pPr algn="just">
              <a:buFont typeface="Wingdings" pitchFamily="2" charset="2"/>
              <a:buChar char="Ø"/>
            </a:pPr>
            <a:r>
              <a:rPr lang="en-US" sz="3200" b="1" dirty="0">
                <a:cs typeface="Times New Roman" pitchFamily="18" charset="0"/>
              </a:rPr>
              <a:t>Railway Reservation System, </a:t>
            </a:r>
          </a:p>
          <a:p>
            <a:pPr algn="just">
              <a:buFont typeface="Wingdings" pitchFamily="2" charset="2"/>
              <a:buChar char="Ø"/>
            </a:pPr>
            <a:r>
              <a:rPr lang="en-US" sz="3200" b="1" dirty="0">
                <a:cs typeface="Times New Roman" pitchFamily="18" charset="0"/>
              </a:rPr>
              <a:t>Library Management System, </a:t>
            </a:r>
          </a:p>
          <a:p>
            <a:pPr algn="just">
              <a:buFont typeface="Wingdings" pitchFamily="2" charset="2"/>
              <a:buChar char="Ø"/>
            </a:pPr>
            <a:r>
              <a:rPr lang="en-US" sz="3200" b="1" dirty="0">
                <a:cs typeface="Times New Roman" pitchFamily="18" charset="0"/>
              </a:rPr>
              <a:t>Banking, </a:t>
            </a:r>
          </a:p>
          <a:p>
            <a:pPr algn="just">
              <a:buFont typeface="Wingdings" pitchFamily="2" charset="2"/>
              <a:buChar char="Ø"/>
            </a:pPr>
            <a:r>
              <a:rPr lang="en-US" sz="3200" b="1" dirty="0">
                <a:cs typeface="Times New Roman" pitchFamily="18" charset="0"/>
              </a:rPr>
              <a:t>Universities and colleges, </a:t>
            </a:r>
          </a:p>
          <a:p>
            <a:pPr algn="just">
              <a:buFont typeface="Wingdings" pitchFamily="2" charset="2"/>
              <a:buChar char="Ø"/>
            </a:pPr>
            <a:r>
              <a:rPr lang="en-US" sz="3200" b="1" dirty="0">
                <a:cs typeface="Times New Roman" pitchFamily="18" charset="0"/>
              </a:rPr>
              <a:t>Credit card transactions etc.</a:t>
            </a:r>
          </a:p>
          <a:p>
            <a:pPr algn="just"/>
            <a:endParaRPr lang="en-US" sz="2800" dirty="0">
              <a:cs typeface="Times New Roman" pitchFamily="18" charset="0"/>
            </a:endParaRPr>
          </a:p>
          <a:p>
            <a:endParaRPr lang="en-IN" dirty="0"/>
          </a:p>
        </p:txBody>
      </p:sp>
      <p:sp>
        <p:nvSpPr>
          <p:cNvPr id="4" name="Date Placeholder 3">
            <a:extLst>
              <a:ext uri="{FF2B5EF4-FFF2-40B4-BE49-F238E27FC236}">
                <a16:creationId xmlns:a16="http://schemas.microsoft.com/office/drawing/2014/main" id="{F6A6862A-0BBC-4E4E-8279-8E8AB9C2166C}"/>
              </a:ext>
            </a:extLst>
          </p:cNvPr>
          <p:cNvSpPr>
            <a:spLocks noGrp="1"/>
          </p:cNvSpPr>
          <p:nvPr>
            <p:ph type="dt" sz="half" idx="10"/>
          </p:nvPr>
        </p:nvSpPr>
        <p:spPr/>
        <p:txBody>
          <a:bodyPr/>
          <a:lstStyle/>
          <a:p>
            <a:fld id="{45F90DF5-8723-48DE-AB35-126D23ACA27E}" type="datetime1">
              <a:rPr lang="en-IN" smtClean="0"/>
              <a:t>08-01-2025</a:t>
            </a:fld>
            <a:endParaRPr lang="en-US"/>
          </a:p>
        </p:txBody>
      </p:sp>
      <p:sp>
        <p:nvSpPr>
          <p:cNvPr id="5" name="Footer Placeholder 4">
            <a:extLst>
              <a:ext uri="{FF2B5EF4-FFF2-40B4-BE49-F238E27FC236}">
                <a16:creationId xmlns:a16="http://schemas.microsoft.com/office/drawing/2014/main" id="{216255E1-0699-4E89-A90F-298A7BD5480B}"/>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91420B88-B811-43CD-8111-3E795B58D67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286422F2-CBA9-44FB-A096-DC6CC2990E2A}"/>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Branch wise Application</a:t>
            </a:r>
          </a:p>
        </p:txBody>
      </p:sp>
    </p:spTree>
    <p:extLst>
      <p:ext uri="{BB962C8B-B14F-4D97-AF65-F5344CB8AC3E}">
        <p14:creationId xmlns:p14="http://schemas.microsoft.com/office/powerpoint/2010/main" val="1394952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a:t>Conti</a:t>
            </a:r>
            <a:r>
              <a:rPr lang="en-US" altLang="en-US" dirty="0"/>
              <a:t>…</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CBF0B1C-6E1F-46F9-8C6E-7979E91A9A1F}"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40</a:t>
            </a:fld>
            <a:endParaRPr lang="en-US"/>
          </a:p>
        </p:txBody>
      </p:sp>
      <p:graphicFrame>
        <p:nvGraphicFramePr>
          <p:cNvPr id="12" name="Diagram 11">
            <a:extLst>
              <a:ext uri="{FF2B5EF4-FFF2-40B4-BE49-F238E27FC236}">
                <a16:creationId xmlns:a16="http://schemas.microsoft.com/office/drawing/2014/main" id="{74DD47FE-2703-85B6-3310-B21A9DB98835}"/>
              </a:ext>
            </a:extLst>
          </p:cNvPr>
          <p:cNvGraphicFramePr/>
          <p:nvPr/>
        </p:nvGraphicFramePr>
        <p:xfrm>
          <a:off x="1784055" y="762000"/>
          <a:ext cx="8623890" cy="5400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5904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CAP Theorem</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551A30B-3394-4B99-BE32-67FE3803FC2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41</a:t>
            </a:fld>
            <a:endParaRPr lang="en-US"/>
          </a:p>
        </p:txBody>
      </p:sp>
      <p:graphicFrame>
        <p:nvGraphicFramePr>
          <p:cNvPr id="8" name="Diagram 7">
            <a:extLst>
              <a:ext uri="{FF2B5EF4-FFF2-40B4-BE49-F238E27FC236}">
                <a16:creationId xmlns:a16="http://schemas.microsoft.com/office/drawing/2014/main" id="{8B8FB499-657E-7AF1-9CE0-8F3B76F1BFEA}"/>
              </a:ext>
            </a:extLst>
          </p:cNvPr>
          <p:cNvGraphicFramePr/>
          <p:nvPr/>
        </p:nvGraphicFramePr>
        <p:xfrm>
          <a:off x="1676400" y="685800"/>
          <a:ext cx="87630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2794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a:t>CAP Theorem</a:t>
            </a:r>
            <a:endParaRPr lang="en-US" altLang="en-US" dirty="0"/>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9279993-9F6C-45D6-B5E7-D6929CAE5C8C}"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42</a:t>
            </a:fld>
            <a:endParaRPr lang="en-US"/>
          </a:p>
        </p:txBody>
      </p:sp>
      <p:pic>
        <p:nvPicPr>
          <p:cNvPr id="6" name="Picture 5">
            <a:extLst>
              <a:ext uri="{FF2B5EF4-FFF2-40B4-BE49-F238E27FC236}">
                <a16:creationId xmlns:a16="http://schemas.microsoft.com/office/drawing/2014/main" id="{02200966-DF26-94C1-BE90-26F9C17A4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38200"/>
            <a:ext cx="4648200" cy="4684730"/>
          </a:xfrm>
          <a:prstGeom prst="rect">
            <a:avLst/>
          </a:prstGeom>
        </p:spPr>
      </p:pic>
      <p:graphicFrame>
        <p:nvGraphicFramePr>
          <p:cNvPr id="15" name="Diagram 14">
            <a:extLst>
              <a:ext uri="{FF2B5EF4-FFF2-40B4-BE49-F238E27FC236}">
                <a16:creationId xmlns:a16="http://schemas.microsoft.com/office/drawing/2014/main" id="{22BE58C8-CC94-58B1-94AB-5DDDBE7292B3}"/>
              </a:ext>
            </a:extLst>
          </p:cNvPr>
          <p:cNvGraphicFramePr/>
          <p:nvPr/>
        </p:nvGraphicFramePr>
        <p:xfrm>
          <a:off x="6400800" y="685800"/>
          <a:ext cx="4114800"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1025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CAP Theorem</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A813A4A0-FE87-4199-85C1-D46A3FF594A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endParaRPr lang="en-US" dirty="0"/>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43</a:t>
            </a:fld>
            <a:endParaRPr lang="en-US"/>
          </a:p>
        </p:txBody>
      </p:sp>
      <p:graphicFrame>
        <p:nvGraphicFramePr>
          <p:cNvPr id="9" name="Diagram 8">
            <a:extLst>
              <a:ext uri="{FF2B5EF4-FFF2-40B4-BE49-F238E27FC236}">
                <a16:creationId xmlns:a16="http://schemas.microsoft.com/office/drawing/2014/main" id="{82B457BB-135B-61E3-01DD-858FD2A19EA1}"/>
              </a:ext>
            </a:extLst>
          </p:cNvPr>
          <p:cNvGraphicFramePr/>
          <p:nvPr/>
        </p:nvGraphicFramePr>
        <p:xfrm>
          <a:off x="1733550" y="696646"/>
          <a:ext cx="87249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8966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82C9EE3C-3363-40BF-89B0-EBC08E71747C}"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44</a:t>
            </a:fld>
            <a:endParaRPr lang="en-US"/>
          </a:p>
        </p:txBody>
      </p:sp>
      <p:graphicFrame>
        <p:nvGraphicFramePr>
          <p:cNvPr id="13" name="Diagram 12">
            <a:extLst>
              <a:ext uri="{FF2B5EF4-FFF2-40B4-BE49-F238E27FC236}">
                <a16:creationId xmlns:a16="http://schemas.microsoft.com/office/drawing/2014/main" id="{DE8DAB40-B0ED-0A77-AE15-B2A9FAC78122}"/>
              </a:ext>
            </a:extLst>
          </p:cNvPr>
          <p:cNvGraphicFramePr/>
          <p:nvPr/>
        </p:nvGraphicFramePr>
        <p:xfrm>
          <a:off x="1828800" y="6858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txBox="1">
            <a:spLocks/>
          </p:cNvSpPr>
          <p:nvPr/>
        </p:nvSpPr>
        <p:spPr>
          <a:xfrm>
            <a:off x="2562226" y="1"/>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CAP Theorem</a:t>
            </a:r>
          </a:p>
        </p:txBody>
      </p:sp>
    </p:spTree>
    <p:extLst>
      <p:ext uri="{BB962C8B-B14F-4D97-AF65-F5344CB8AC3E}">
        <p14:creationId xmlns:p14="http://schemas.microsoft.com/office/powerpoint/2010/main" val="2402705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90947AED-F012-42B7-AD7D-E52330F83AAE}"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45</a:t>
            </a:fld>
            <a:endParaRPr lang="en-US"/>
          </a:p>
        </p:txBody>
      </p:sp>
      <p:graphicFrame>
        <p:nvGraphicFramePr>
          <p:cNvPr id="13" name="Diagram 12">
            <a:extLst>
              <a:ext uri="{FF2B5EF4-FFF2-40B4-BE49-F238E27FC236}">
                <a16:creationId xmlns:a16="http://schemas.microsoft.com/office/drawing/2014/main" id="{DE8DAB40-B0ED-0A77-AE15-B2A9FAC78122}"/>
              </a:ext>
            </a:extLst>
          </p:cNvPr>
          <p:cNvGraphicFramePr/>
          <p:nvPr/>
        </p:nvGraphicFramePr>
        <p:xfrm>
          <a:off x="1828800" y="6858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txBox="1">
            <a:spLocks/>
          </p:cNvSpPr>
          <p:nvPr/>
        </p:nvSpPr>
        <p:spPr>
          <a:xfrm>
            <a:off x="2514601" y="1"/>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CAP Theorem</a:t>
            </a:r>
          </a:p>
        </p:txBody>
      </p:sp>
    </p:spTree>
    <p:extLst>
      <p:ext uri="{BB962C8B-B14F-4D97-AF65-F5344CB8AC3E}">
        <p14:creationId xmlns:p14="http://schemas.microsoft.com/office/powerpoint/2010/main" val="25914809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ECBBB247-D1E4-47F4-B9C8-372E7D14C0AC}"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46</a:t>
            </a:fld>
            <a:endParaRPr lang="en-US"/>
          </a:p>
        </p:txBody>
      </p:sp>
      <p:graphicFrame>
        <p:nvGraphicFramePr>
          <p:cNvPr id="13" name="Diagram 12">
            <a:extLst>
              <a:ext uri="{FF2B5EF4-FFF2-40B4-BE49-F238E27FC236}">
                <a16:creationId xmlns:a16="http://schemas.microsoft.com/office/drawing/2014/main" id="{DE8DAB40-B0ED-0A77-AE15-B2A9FAC78122}"/>
              </a:ext>
            </a:extLst>
          </p:cNvPr>
          <p:cNvGraphicFramePr/>
          <p:nvPr/>
        </p:nvGraphicFramePr>
        <p:xfrm>
          <a:off x="1828800" y="685800"/>
          <a:ext cx="86106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1"/>
          <p:cNvSpPr txBox="1">
            <a:spLocks/>
          </p:cNvSpPr>
          <p:nvPr/>
        </p:nvSpPr>
        <p:spPr>
          <a:xfrm>
            <a:off x="2562226" y="-22970"/>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CAP Theorem</a:t>
            </a:r>
          </a:p>
        </p:txBody>
      </p:sp>
    </p:spTree>
    <p:extLst>
      <p:ext uri="{BB962C8B-B14F-4D97-AF65-F5344CB8AC3E}">
        <p14:creationId xmlns:p14="http://schemas.microsoft.com/office/powerpoint/2010/main" val="3216089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Types of NoSQL Data Models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F1BC1093-A1B2-43F0-999B-9333884CD7B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47</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945758" y="838200"/>
          <a:ext cx="8268586"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5589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1581E715-14CB-4B40-BAFE-AF8500B21EA6}"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48</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52600" y="597874"/>
          <a:ext cx="8610600" cy="57211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591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4242E5DE-4543-436C-9981-F8DE439C1AAB}"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49</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52600" y="597875"/>
          <a:ext cx="8610600" cy="5498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7715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52631"/>
            <a:ext cx="10287000" cy="4525963"/>
          </a:xfrm>
        </p:spPr>
        <p:txBody>
          <a:bodyPr>
            <a:normAutofit/>
          </a:bodyPr>
          <a:lstStyle/>
          <a:p>
            <a:pPr algn="ctr">
              <a:buNone/>
            </a:pPr>
            <a:endParaRPr lang="en-US" sz="2400" dirty="0"/>
          </a:p>
          <a:p>
            <a:pPr algn="just"/>
            <a:r>
              <a:rPr lang="en-US" sz="2400" baseline="0" dirty="0">
                <a:solidFill>
                  <a:srgbClr val="000000"/>
                </a:solidFill>
                <a:latin typeface="Times New Roman"/>
              </a:rPr>
              <a:t>This course provides an introduction to the advanced database management system. </a:t>
            </a:r>
          </a:p>
          <a:p>
            <a:pPr algn="just"/>
            <a:r>
              <a:rPr lang="en-US" sz="2400" baseline="0" dirty="0">
                <a:solidFill>
                  <a:srgbClr val="000000"/>
                </a:solidFill>
                <a:latin typeface="Times New Roman"/>
              </a:rPr>
              <a:t>The course introduces both theoretical (knowledge-based) and practical approaches, illustrate the use of advanced database and tools in a variety of application areas, as well as provide insight into many open research problems. 	</a:t>
            </a:r>
          </a:p>
          <a:p>
            <a:endParaRPr lang="en-US" sz="1800" dirty="0"/>
          </a:p>
        </p:txBody>
      </p:sp>
      <p:sp>
        <p:nvSpPr>
          <p:cNvPr id="4" name="Date Placeholder 3"/>
          <p:cNvSpPr>
            <a:spLocks noGrp="1"/>
          </p:cNvSpPr>
          <p:nvPr>
            <p:ph type="dt" sz="half" idx="10"/>
          </p:nvPr>
        </p:nvSpPr>
        <p:spPr/>
        <p:txBody>
          <a:bodyPr/>
          <a:lstStyle/>
          <a:p>
            <a:fld id="{4BAE7E1B-E1A3-48E5-AC4F-8FD41CDB412A}" type="datetime1">
              <a:rPr lang="en-IN" smtClean="0"/>
              <a:t>08-01-2025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Shruti Dadhich          ACSML0603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Course Objective</a:t>
            </a:r>
          </a:p>
        </p:txBody>
      </p:sp>
    </p:spTree>
    <p:extLst>
      <p:ext uri="{BB962C8B-B14F-4D97-AF65-F5344CB8AC3E}">
        <p14:creationId xmlns:p14="http://schemas.microsoft.com/office/powerpoint/2010/main" val="911012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1CA3F901-4DA0-4453-86B4-F5AA280331F9}"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50</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52600" y="597875"/>
          <a:ext cx="8610600" cy="5498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3076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DAE82A0-1FCC-4705-9E27-30AB08356B76}"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51</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90700" y="567750"/>
          <a:ext cx="8610600" cy="2404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EE869A34-D4D0-9401-1D03-B41B67493196}"/>
              </a:ext>
            </a:extLst>
          </p:cNvPr>
          <p:cNvPicPr>
            <a:picLocks noChangeAspect="1"/>
          </p:cNvPicPr>
          <p:nvPr/>
        </p:nvPicPr>
        <p:blipFill>
          <a:blip r:embed="rId7">
            <a:alphaModFix/>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tretch>
            <a:fillRect/>
          </a:stretch>
        </p:blipFill>
        <p:spPr>
          <a:xfrm>
            <a:off x="3200400" y="3352800"/>
            <a:ext cx="5473700" cy="2374900"/>
          </a:xfrm>
          <a:prstGeom prst="rect">
            <a:avLst/>
          </a:prstGeom>
        </p:spPr>
      </p:pic>
    </p:spTree>
    <p:extLst>
      <p:ext uri="{BB962C8B-B14F-4D97-AF65-F5344CB8AC3E}">
        <p14:creationId xmlns:p14="http://schemas.microsoft.com/office/powerpoint/2010/main" val="20960448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9900B8D-8E27-4D82-AD34-3355D01D25A2}"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52</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90700" y="567750"/>
          <a:ext cx="8610600" cy="5452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977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5AEF6EE0-651E-4C61-BC52-8BC67AB8A913}"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53</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90700" y="691904"/>
          <a:ext cx="8610600" cy="54520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387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5C2FB6EB-41C5-4292-BA48-68FFB679510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54</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828800" y="838200"/>
          <a:ext cx="8610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44160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8C72F8B8-B387-47D5-A6AB-5031C18C6293}"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55</a:t>
            </a:fld>
            <a:endParaRPr lang="en-US"/>
          </a:p>
        </p:txBody>
      </p:sp>
      <p:graphicFrame>
        <p:nvGraphicFramePr>
          <p:cNvPr id="2" name="Diagram 1">
            <a:extLst>
              <a:ext uri="{FF2B5EF4-FFF2-40B4-BE49-F238E27FC236}">
                <a16:creationId xmlns:a16="http://schemas.microsoft.com/office/drawing/2014/main" id="{F70B8B9A-F655-7877-3A6E-3DA931131192}"/>
              </a:ext>
            </a:extLst>
          </p:cNvPr>
          <p:cNvGraphicFramePr/>
          <p:nvPr/>
        </p:nvGraphicFramePr>
        <p:xfrm>
          <a:off x="1790700" y="567749"/>
          <a:ext cx="8610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2086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MongoDB: An introduction</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BF2F477B-9A39-43C7-A7F8-7BFC0F75918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56</a:t>
            </a:fld>
            <a:endParaRPr lang="en-US"/>
          </a:p>
        </p:txBody>
      </p:sp>
      <p:graphicFrame>
        <p:nvGraphicFramePr>
          <p:cNvPr id="16" name="Diagram 15">
            <a:extLst>
              <a:ext uri="{FF2B5EF4-FFF2-40B4-BE49-F238E27FC236}">
                <a16:creationId xmlns:a16="http://schemas.microsoft.com/office/drawing/2014/main" id="{3EC0703E-D253-F8B2-30A7-19CEDB17455D}"/>
              </a:ext>
            </a:extLst>
          </p:cNvPr>
          <p:cNvGraphicFramePr/>
          <p:nvPr/>
        </p:nvGraphicFramePr>
        <p:xfrm>
          <a:off x="1815510" y="676864"/>
          <a:ext cx="8471490" cy="2752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9F035492-038C-0569-61E4-F6A8F724F55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9800" y="3703304"/>
            <a:ext cx="7772400" cy="2147029"/>
          </a:xfrm>
          <a:prstGeom prst="rect">
            <a:avLst/>
          </a:prstGeom>
        </p:spPr>
      </p:pic>
      <p:sp>
        <p:nvSpPr>
          <p:cNvPr id="17" name="Notched Right Arrow 16">
            <a:extLst>
              <a:ext uri="{FF2B5EF4-FFF2-40B4-BE49-F238E27FC236}">
                <a16:creationId xmlns:a16="http://schemas.microsoft.com/office/drawing/2014/main" id="{50AFDC30-0112-A592-6DB6-AC290E30DDB5}"/>
              </a:ext>
            </a:extLst>
          </p:cNvPr>
          <p:cNvSpPr/>
          <p:nvPr/>
        </p:nvSpPr>
        <p:spPr>
          <a:xfrm rot="5400000">
            <a:off x="5533104" y="3329949"/>
            <a:ext cx="1036303" cy="6858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87905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28902349-CCC7-4AFA-9FE1-750A242B4D8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57</a:t>
            </a:fld>
            <a:endParaRPr lang="en-US"/>
          </a:p>
        </p:txBody>
      </p:sp>
      <p:graphicFrame>
        <p:nvGraphicFramePr>
          <p:cNvPr id="8" name="Diagram 7">
            <a:extLst>
              <a:ext uri="{FF2B5EF4-FFF2-40B4-BE49-F238E27FC236}">
                <a16:creationId xmlns:a16="http://schemas.microsoft.com/office/drawing/2014/main" id="{777B5A10-13F2-C27A-C09B-ECF0C9C2D456}"/>
              </a:ext>
            </a:extLst>
          </p:cNvPr>
          <p:cNvGraphicFramePr/>
          <p:nvPr/>
        </p:nvGraphicFramePr>
        <p:xfrm>
          <a:off x="1961707" y="685800"/>
          <a:ext cx="8325293"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6094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5F274BA-D7CE-467E-A163-B5C4B145A362}"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58</a:t>
            </a:fld>
            <a:endParaRPr lang="en-US"/>
          </a:p>
        </p:txBody>
      </p:sp>
      <p:graphicFrame>
        <p:nvGraphicFramePr>
          <p:cNvPr id="11" name="Diagram 10">
            <a:extLst>
              <a:ext uri="{FF2B5EF4-FFF2-40B4-BE49-F238E27FC236}">
                <a16:creationId xmlns:a16="http://schemas.microsoft.com/office/drawing/2014/main" id="{E47DF207-E127-36A5-638C-CEE31C465645}"/>
              </a:ext>
            </a:extLst>
          </p:cNvPr>
          <p:cNvGraphicFramePr/>
          <p:nvPr/>
        </p:nvGraphicFramePr>
        <p:xfrm>
          <a:off x="1828800" y="685800"/>
          <a:ext cx="8385544"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96669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Difference Between SQL And NoSQL</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62388E99-FFA2-4C5A-A7DB-1A99ACE03BF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59</a:t>
            </a:fld>
            <a:endParaRPr lang="en-US"/>
          </a:p>
        </p:txBody>
      </p:sp>
      <p:graphicFrame>
        <p:nvGraphicFramePr>
          <p:cNvPr id="12" name="Table 11">
            <a:extLst>
              <a:ext uri="{FF2B5EF4-FFF2-40B4-BE49-F238E27FC236}">
                <a16:creationId xmlns:a16="http://schemas.microsoft.com/office/drawing/2014/main" id="{793748F5-0B7E-28C2-E833-211860330EE4}"/>
              </a:ext>
            </a:extLst>
          </p:cNvPr>
          <p:cNvGraphicFramePr>
            <a:graphicFrameLocks noGrp="1"/>
          </p:cNvGraphicFramePr>
          <p:nvPr/>
        </p:nvGraphicFramePr>
        <p:xfrm>
          <a:off x="1752600" y="685800"/>
          <a:ext cx="8686800" cy="5550682"/>
        </p:xfrm>
        <a:graphic>
          <a:graphicData uri="http://schemas.openxmlformats.org/drawingml/2006/table">
            <a:tbl>
              <a:tblPr>
                <a:tableStyleId>{35758FB7-9AC5-4552-8A53-C91805E547FA}</a:tableStyleId>
              </a:tblPr>
              <a:tblGrid>
                <a:gridCol w="4343400">
                  <a:extLst>
                    <a:ext uri="{9D8B030D-6E8A-4147-A177-3AD203B41FA5}">
                      <a16:colId xmlns:a16="http://schemas.microsoft.com/office/drawing/2014/main" val="1708702314"/>
                    </a:ext>
                  </a:extLst>
                </a:gridCol>
                <a:gridCol w="4343400">
                  <a:extLst>
                    <a:ext uri="{9D8B030D-6E8A-4147-A177-3AD203B41FA5}">
                      <a16:colId xmlns:a16="http://schemas.microsoft.com/office/drawing/2014/main" val="818035649"/>
                    </a:ext>
                  </a:extLst>
                </a:gridCol>
              </a:tblGrid>
              <a:tr h="555983">
                <a:tc>
                  <a:txBody>
                    <a:bodyPr/>
                    <a:lstStyle/>
                    <a:p>
                      <a:pPr algn="ctr" fontAlgn="base"/>
                      <a:r>
                        <a:rPr lang="en-IN" sz="2400" b="1">
                          <a:effectLst/>
                          <a:latin typeface="Times New Roman" panose="02020603050405020304" pitchFamily="18" charset="0"/>
                          <a:cs typeface="Times New Roman" panose="02020603050405020304" pitchFamily="18" charset="0"/>
                        </a:rPr>
                        <a:t>SQL</a:t>
                      </a:r>
                    </a:p>
                  </a:txBody>
                  <a:tcPr marL="95250" marR="95250" marT="95250" marB="95250" anchor="ctr"/>
                </a:tc>
                <a:tc>
                  <a:txBody>
                    <a:bodyPr/>
                    <a:lstStyle/>
                    <a:p>
                      <a:pPr algn="ctr" fontAlgn="base"/>
                      <a:r>
                        <a:rPr lang="en-IN" sz="2400" b="1" dirty="0">
                          <a:effectLst/>
                          <a:latin typeface="Times New Roman" panose="02020603050405020304" pitchFamily="18" charset="0"/>
                          <a:cs typeface="Times New Roman" panose="02020603050405020304" pitchFamily="18" charset="0"/>
                        </a:rPr>
                        <a:t>NoSQL</a:t>
                      </a:r>
                    </a:p>
                  </a:txBody>
                  <a:tcPr marL="95250" marR="95250" marT="95250" marB="95250" anchor="ctr"/>
                </a:tc>
                <a:extLst>
                  <a:ext uri="{0D108BD9-81ED-4DB2-BD59-A6C34878D82A}">
                    <a16:rowId xmlns:a16="http://schemas.microsoft.com/office/drawing/2014/main" val="3383486891"/>
                  </a:ext>
                </a:extLst>
              </a:tr>
              <a:tr h="629415">
                <a:tc>
                  <a:txBody>
                    <a:bodyPr/>
                    <a:lstStyle/>
                    <a:p>
                      <a:pPr algn="l" fontAlgn="base"/>
                      <a:r>
                        <a:rPr lang="en-IN" sz="1400" b="0">
                          <a:effectLst/>
                        </a:rPr>
                        <a:t>RELATIONAL DATABASE MANAGEMENT SYSTEM (RDBMS)</a:t>
                      </a:r>
                    </a:p>
                  </a:txBody>
                  <a:tcPr marL="95250" marR="95250" marT="133350" marB="133350" anchor="ctr"/>
                </a:tc>
                <a:tc>
                  <a:txBody>
                    <a:bodyPr/>
                    <a:lstStyle/>
                    <a:p>
                      <a:pPr algn="l" fontAlgn="base"/>
                      <a:r>
                        <a:rPr lang="en-IN" sz="1400" b="0" dirty="0">
                          <a:effectLst/>
                        </a:rPr>
                        <a:t>Non-relational or distributed database system.</a:t>
                      </a:r>
                    </a:p>
                  </a:txBody>
                  <a:tcPr marL="95250" marR="95250" marT="133350" marB="133350" anchor="ctr"/>
                </a:tc>
                <a:extLst>
                  <a:ext uri="{0D108BD9-81ED-4DB2-BD59-A6C34878D82A}">
                    <a16:rowId xmlns:a16="http://schemas.microsoft.com/office/drawing/2014/main" val="3784258995"/>
                  </a:ext>
                </a:extLst>
              </a:tr>
              <a:tr h="629415">
                <a:tc>
                  <a:txBody>
                    <a:bodyPr/>
                    <a:lstStyle/>
                    <a:p>
                      <a:pPr algn="l" fontAlgn="base"/>
                      <a:r>
                        <a:rPr lang="en-IN" sz="1400" b="0">
                          <a:effectLst/>
                        </a:rPr>
                        <a:t>These databases have fixed or static or predefined schema</a:t>
                      </a:r>
                    </a:p>
                  </a:txBody>
                  <a:tcPr marL="95250" marR="95250" marT="133350" marB="133350" anchor="ctr"/>
                </a:tc>
                <a:tc>
                  <a:txBody>
                    <a:bodyPr/>
                    <a:lstStyle/>
                    <a:p>
                      <a:pPr algn="l" fontAlgn="base"/>
                      <a:r>
                        <a:rPr lang="en-IN" sz="1400" b="0" dirty="0">
                          <a:effectLst/>
                        </a:rPr>
                        <a:t>They have dynamic schema</a:t>
                      </a:r>
                    </a:p>
                  </a:txBody>
                  <a:tcPr marL="95250" marR="95250" marT="133350" marB="133350" anchor="ctr"/>
                </a:tc>
                <a:extLst>
                  <a:ext uri="{0D108BD9-81ED-4DB2-BD59-A6C34878D82A}">
                    <a16:rowId xmlns:a16="http://schemas.microsoft.com/office/drawing/2014/main" val="710788456"/>
                  </a:ext>
                </a:extLst>
              </a:tr>
              <a:tr h="891671">
                <a:tc>
                  <a:txBody>
                    <a:bodyPr/>
                    <a:lstStyle/>
                    <a:p>
                      <a:pPr algn="l" fontAlgn="base"/>
                      <a:r>
                        <a:rPr lang="en-IN" sz="1400" b="0">
                          <a:effectLst/>
                        </a:rPr>
                        <a:t>These databases are not suited for hierarchical data storage.</a:t>
                      </a:r>
                    </a:p>
                  </a:txBody>
                  <a:tcPr marL="95250" marR="95250" marT="133350" marB="133350" anchor="ctr"/>
                </a:tc>
                <a:tc>
                  <a:txBody>
                    <a:bodyPr/>
                    <a:lstStyle/>
                    <a:p>
                      <a:pPr algn="l" fontAlgn="base"/>
                      <a:r>
                        <a:rPr lang="en-IN" sz="1400" b="0" dirty="0">
                          <a:effectLst/>
                        </a:rPr>
                        <a:t>These databases are best suited for hierarchical data storage.</a:t>
                      </a:r>
                    </a:p>
                  </a:txBody>
                  <a:tcPr marL="95250" marR="95250" marT="133350" marB="133350" anchor="ctr"/>
                </a:tc>
                <a:extLst>
                  <a:ext uri="{0D108BD9-81ED-4DB2-BD59-A6C34878D82A}">
                    <a16:rowId xmlns:a16="http://schemas.microsoft.com/office/drawing/2014/main" val="1182157918"/>
                  </a:ext>
                </a:extLst>
              </a:tr>
              <a:tr h="629415">
                <a:tc>
                  <a:txBody>
                    <a:bodyPr/>
                    <a:lstStyle/>
                    <a:p>
                      <a:pPr algn="l" fontAlgn="base"/>
                      <a:r>
                        <a:rPr lang="en-IN" sz="1400" b="0">
                          <a:effectLst/>
                        </a:rPr>
                        <a:t>These databases are best suited for complex queries</a:t>
                      </a:r>
                    </a:p>
                  </a:txBody>
                  <a:tcPr marL="95250" marR="95250" marT="133350" marB="133350" anchor="ctr"/>
                </a:tc>
                <a:tc>
                  <a:txBody>
                    <a:bodyPr/>
                    <a:lstStyle/>
                    <a:p>
                      <a:pPr algn="l" fontAlgn="base"/>
                      <a:r>
                        <a:rPr lang="en-IN" sz="1400" b="0" dirty="0">
                          <a:effectLst/>
                        </a:rPr>
                        <a:t>These databases are not so good for complex queries</a:t>
                      </a:r>
                    </a:p>
                  </a:txBody>
                  <a:tcPr marL="95250" marR="95250" marT="133350" marB="133350" anchor="ctr"/>
                </a:tc>
                <a:extLst>
                  <a:ext uri="{0D108BD9-81ED-4DB2-BD59-A6C34878D82A}">
                    <a16:rowId xmlns:a16="http://schemas.microsoft.com/office/drawing/2014/main" val="2235052499"/>
                  </a:ext>
                </a:extLst>
              </a:tr>
              <a:tr h="629415">
                <a:tc>
                  <a:txBody>
                    <a:bodyPr/>
                    <a:lstStyle/>
                    <a:p>
                      <a:pPr algn="l" fontAlgn="base"/>
                      <a:r>
                        <a:rPr lang="en-IN" sz="1400" b="0">
                          <a:effectLst/>
                        </a:rPr>
                        <a:t>Vertically Scalable</a:t>
                      </a:r>
                    </a:p>
                  </a:txBody>
                  <a:tcPr marL="95250" marR="95250" marT="133350" marB="133350" anchor="ctr"/>
                </a:tc>
                <a:tc>
                  <a:txBody>
                    <a:bodyPr/>
                    <a:lstStyle/>
                    <a:p>
                      <a:pPr algn="l" fontAlgn="base"/>
                      <a:r>
                        <a:rPr lang="en-IN" sz="1400" b="0" dirty="0">
                          <a:effectLst/>
                        </a:rPr>
                        <a:t>Horizontally scalable</a:t>
                      </a:r>
                    </a:p>
                  </a:txBody>
                  <a:tcPr marL="95250" marR="95250" marT="133350" marB="133350" anchor="ctr"/>
                </a:tc>
                <a:extLst>
                  <a:ext uri="{0D108BD9-81ED-4DB2-BD59-A6C34878D82A}">
                    <a16:rowId xmlns:a16="http://schemas.microsoft.com/office/drawing/2014/main" val="489686844"/>
                  </a:ext>
                </a:extLst>
              </a:tr>
              <a:tr h="629415">
                <a:tc>
                  <a:txBody>
                    <a:bodyPr/>
                    <a:lstStyle/>
                    <a:p>
                      <a:pPr algn="l" fontAlgn="base"/>
                      <a:r>
                        <a:rPr lang="en-IN" sz="1400" b="0">
                          <a:effectLst/>
                        </a:rPr>
                        <a:t>Follows ACID property</a:t>
                      </a:r>
                    </a:p>
                  </a:txBody>
                  <a:tcPr marL="95250" marR="95250" marT="133350" marB="133350" anchor="ctr"/>
                </a:tc>
                <a:tc>
                  <a:txBody>
                    <a:bodyPr/>
                    <a:lstStyle/>
                    <a:p>
                      <a:pPr algn="l" fontAlgn="base"/>
                      <a:r>
                        <a:rPr lang="en-IN" sz="1400" b="0" dirty="0">
                          <a:effectLst/>
                        </a:rPr>
                        <a:t>Follows CAP(consistency, availability, partition tolerance)</a:t>
                      </a:r>
                    </a:p>
                  </a:txBody>
                  <a:tcPr marL="95250" marR="95250" marT="133350" marB="133350" anchor="ctr"/>
                </a:tc>
                <a:extLst>
                  <a:ext uri="{0D108BD9-81ED-4DB2-BD59-A6C34878D82A}">
                    <a16:rowId xmlns:a16="http://schemas.microsoft.com/office/drawing/2014/main" val="3503163804"/>
                  </a:ext>
                </a:extLst>
              </a:tr>
              <a:tr h="891671">
                <a:tc>
                  <a:txBody>
                    <a:bodyPr/>
                    <a:lstStyle/>
                    <a:p>
                      <a:pPr algn="l" fontAlgn="base"/>
                      <a:r>
                        <a:rPr lang="en-IN" sz="1400" b="1" dirty="0">
                          <a:effectLst/>
                        </a:rPr>
                        <a:t>Examples: </a:t>
                      </a:r>
                      <a:r>
                        <a:rPr lang="en-IN" sz="1400" b="0" u="sng" dirty="0">
                          <a:solidFill>
                            <a:schemeClr val="tx1"/>
                          </a:solidFill>
                          <a:effectLst/>
                          <a:hlinkClick r:id="rId2">
                            <a:extLst>
                              <a:ext uri="{A12FA001-AC4F-418D-AE19-62706E023703}">
                                <ahyp:hlinkClr xmlns:ahyp="http://schemas.microsoft.com/office/drawing/2018/hyperlinkcolor" val="tx"/>
                              </a:ext>
                            </a:extLst>
                          </a:hlinkClick>
                        </a:rPr>
                        <a:t>MySQL</a:t>
                      </a:r>
                      <a:r>
                        <a:rPr lang="en-IN" sz="1400" b="0" dirty="0">
                          <a:solidFill>
                            <a:schemeClr val="tx1"/>
                          </a:solidFill>
                          <a:effectLst/>
                        </a:rPr>
                        <a:t>, </a:t>
                      </a:r>
                      <a:r>
                        <a:rPr lang="en-IN" sz="1400" b="0" u="sng" dirty="0">
                          <a:solidFill>
                            <a:schemeClr val="tx1"/>
                          </a:solidFill>
                          <a:effectLst/>
                          <a:hlinkClick r:id="rId3">
                            <a:extLst>
                              <a:ext uri="{A12FA001-AC4F-418D-AE19-62706E023703}">
                                <ahyp:hlinkClr xmlns:ahyp="http://schemas.microsoft.com/office/drawing/2018/hyperlinkcolor" val="tx"/>
                              </a:ext>
                            </a:extLst>
                          </a:hlinkClick>
                        </a:rPr>
                        <a:t>PostgreSQL</a:t>
                      </a:r>
                      <a:r>
                        <a:rPr lang="en-IN" sz="1400" b="0" dirty="0">
                          <a:effectLst/>
                        </a:rPr>
                        <a:t>, Oracle, MS-SQL Server, etc</a:t>
                      </a:r>
                    </a:p>
                  </a:txBody>
                  <a:tcPr marL="95250" marR="95250" marT="133350" marB="133350" anchor="ctr"/>
                </a:tc>
                <a:tc>
                  <a:txBody>
                    <a:bodyPr/>
                    <a:lstStyle/>
                    <a:p>
                      <a:pPr algn="l" fontAlgn="base"/>
                      <a:r>
                        <a:rPr lang="en-IN" sz="1400" b="1" dirty="0">
                          <a:effectLst/>
                        </a:rPr>
                        <a:t>Examples: </a:t>
                      </a:r>
                      <a:r>
                        <a:rPr lang="en-IN" sz="1400" b="0" u="sng" dirty="0">
                          <a:solidFill>
                            <a:schemeClr val="tx1"/>
                          </a:solidFill>
                          <a:effectLst/>
                          <a:hlinkClick r:id="rId4">
                            <a:extLst>
                              <a:ext uri="{A12FA001-AC4F-418D-AE19-62706E023703}">
                                <ahyp:hlinkClr xmlns:ahyp="http://schemas.microsoft.com/office/drawing/2018/hyperlinkcolor" val="tx"/>
                              </a:ext>
                            </a:extLst>
                          </a:hlinkClick>
                        </a:rPr>
                        <a:t>MongoDB</a:t>
                      </a:r>
                      <a:r>
                        <a:rPr lang="en-IN" sz="1400" b="0" dirty="0">
                          <a:solidFill>
                            <a:schemeClr val="tx1"/>
                          </a:solidFill>
                          <a:effectLst/>
                        </a:rPr>
                        <a:t>, </a:t>
                      </a:r>
                      <a:r>
                        <a:rPr lang="en-IN" sz="1400" b="0" u="sng" dirty="0">
                          <a:solidFill>
                            <a:schemeClr val="tx1"/>
                          </a:solidFill>
                          <a:effectLst/>
                          <a:hlinkClick r:id="rId5">
                            <a:extLst>
                              <a:ext uri="{A12FA001-AC4F-418D-AE19-62706E023703}">
                                <ahyp:hlinkClr xmlns:ahyp="http://schemas.microsoft.com/office/drawing/2018/hyperlinkcolor" val="tx"/>
                              </a:ext>
                            </a:extLst>
                          </a:hlinkClick>
                        </a:rPr>
                        <a:t>GraphQL</a:t>
                      </a:r>
                      <a:r>
                        <a:rPr lang="en-IN" sz="1400" b="0" dirty="0">
                          <a:solidFill>
                            <a:schemeClr val="tx1"/>
                          </a:solidFill>
                          <a:effectLst/>
                        </a:rPr>
                        <a:t>, </a:t>
                      </a:r>
                      <a:r>
                        <a:rPr lang="en-IN" sz="1400" b="0" u="sng" dirty="0">
                          <a:solidFill>
                            <a:schemeClr val="tx1"/>
                          </a:solidFill>
                          <a:effectLst/>
                          <a:hlinkClick r:id="rId6">
                            <a:extLst>
                              <a:ext uri="{A12FA001-AC4F-418D-AE19-62706E023703}">
                                <ahyp:hlinkClr xmlns:ahyp="http://schemas.microsoft.com/office/drawing/2018/hyperlinkcolor" val="tx"/>
                              </a:ext>
                            </a:extLst>
                          </a:hlinkClick>
                        </a:rPr>
                        <a:t>HBase</a:t>
                      </a:r>
                      <a:r>
                        <a:rPr lang="en-IN" sz="1400" b="0" dirty="0">
                          <a:solidFill>
                            <a:schemeClr val="tx1"/>
                          </a:solidFill>
                          <a:effectLst/>
                        </a:rPr>
                        <a:t>, </a:t>
                      </a:r>
                      <a:r>
                        <a:rPr lang="en-IN" sz="1400" b="0" u="sng" dirty="0">
                          <a:solidFill>
                            <a:schemeClr val="tx1"/>
                          </a:solidFill>
                          <a:effectLst/>
                          <a:hlinkClick r:id="rId7">
                            <a:extLst>
                              <a:ext uri="{A12FA001-AC4F-418D-AE19-62706E023703}">
                                <ahyp:hlinkClr xmlns:ahyp="http://schemas.microsoft.com/office/drawing/2018/hyperlinkcolor" val="tx"/>
                              </a:ext>
                            </a:extLst>
                          </a:hlinkClick>
                        </a:rPr>
                        <a:t>Neo4j</a:t>
                      </a:r>
                      <a:r>
                        <a:rPr lang="en-IN" sz="1400" b="0" dirty="0">
                          <a:solidFill>
                            <a:schemeClr val="tx1"/>
                          </a:solidFill>
                          <a:effectLst/>
                        </a:rPr>
                        <a:t>,</a:t>
                      </a:r>
                      <a:r>
                        <a:rPr lang="en-IN" sz="1400" b="0" u="sng" dirty="0">
                          <a:solidFill>
                            <a:schemeClr val="tx1"/>
                          </a:solidFill>
                          <a:effectLst/>
                          <a:hlinkClick r:id="rId8">
                            <a:extLst>
                              <a:ext uri="{A12FA001-AC4F-418D-AE19-62706E023703}">
                                <ahyp:hlinkClr xmlns:ahyp="http://schemas.microsoft.com/office/drawing/2018/hyperlinkcolor" val="tx"/>
                              </a:ext>
                            </a:extLst>
                          </a:hlinkClick>
                        </a:rPr>
                        <a:t> Cassandra</a:t>
                      </a:r>
                      <a:r>
                        <a:rPr lang="en-IN" sz="1400" b="0" u="sng" dirty="0">
                          <a:solidFill>
                            <a:srgbClr val="0000FF"/>
                          </a:solidFill>
                          <a:effectLst/>
                          <a:hlinkClick r:id="rId8">
                            <a:extLst>
                              <a:ext uri="{A12FA001-AC4F-418D-AE19-62706E023703}">
                                <ahyp:hlinkClr xmlns:ahyp="http://schemas.microsoft.com/office/drawing/2018/hyperlinkcolor" val="tx"/>
                              </a:ext>
                            </a:extLst>
                          </a:hlinkClick>
                        </a:rPr>
                        <a:t>,</a:t>
                      </a:r>
                      <a:r>
                        <a:rPr lang="en-IN" sz="1400" b="0" dirty="0">
                          <a:effectLst/>
                        </a:rPr>
                        <a:t> etc</a:t>
                      </a:r>
                    </a:p>
                  </a:txBody>
                  <a:tcPr marL="95250" marR="95250" marT="133350" marB="133350" anchor="ctr"/>
                </a:tc>
                <a:extLst>
                  <a:ext uri="{0D108BD9-81ED-4DB2-BD59-A6C34878D82A}">
                    <a16:rowId xmlns:a16="http://schemas.microsoft.com/office/drawing/2014/main" val="2660813163"/>
                  </a:ext>
                </a:extLst>
              </a:tr>
            </a:tbl>
          </a:graphicData>
        </a:graphic>
      </p:graphicFrame>
    </p:spTree>
    <p:extLst>
      <p:ext uri="{BB962C8B-B14F-4D97-AF65-F5344CB8AC3E}">
        <p14:creationId xmlns:p14="http://schemas.microsoft.com/office/powerpoint/2010/main" val="345933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55000" lnSpcReduction="20000"/>
          </a:bodyPr>
          <a:lstStyle/>
          <a:p>
            <a:pPr algn="just">
              <a:lnSpc>
                <a:spcPct val="150000"/>
              </a:lnSpc>
              <a:buFont typeface="Wingdings" pitchFamily="2" charset="2"/>
              <a:buChar char="Ø"/>
            </a:pPr>
            <a:r>
              <a:rPr lang="en-US" sz="2400" b="1" dirty="0">
                <a:cs typeface="Arial" pitchFamily="34" charset="0"/>
              </a:rPr>
              <a:t>Introduction to relational database</a:t>
            </a:r>
          </a:p>
          <a:p>
            <a:pPr algn="just">
              <a:lnSpc>
                <a:spcPct val="150000"/>
              </a:lnSpc>
              <a:buFont typeface="Wingdings" pitchFamily="2" charset="2"/>
              <a:buChar char="Ø"/>
            </a:pPr>
            <a:r>
              <a:rPr lang="en-US" sz="2400" dirty="0">
                <a:cs typeface="Arial" pitchFamily="34" charset="0"/>
              </a:rPr>
              <a:t>Describe the relational model Conformity and integrity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Mapping design approaches to relational systems</a:t>
            </a:r>
          </a:p>
          <a:p>
            <a:pPr algn="just">
              <a:lnSpc>
                <a:spcPct val="150000"/>
              </a:lnSpc>
              <a:buFont typeface="Wingdings" pitchFamily="2" charset="2"/>
              <a:buChar char="Ø"/>
            </a:pPr>
            <a:r>
              <a:rPr lang="en-US" sz="2400" dirty="0">
                <a:cs typeface="Arial" pitchFamily="34" charset="0"/>
              </a:rPr>
              <a:t>Processing database data</a:t>
            </a:r>
          </a:p>
          <a:p>
            <a:pPr algn="just">
              <a:lnSpc>
                <a:spcPct val="150000"/>
              </a:lnSpc>
              <a:buFont typeface="Wingdings" pitchFamily="2" charset="2"/>
              <a:buChar char="Ø"/>
            </a:pPr>
            <a:r>
              <a:rPr lang="en-US" sz="2400" dirty="0">
                <a:cs typeface="Arial" pitchFamily="34" charset="0"/>
              </a:rPr>
              <a:t>Describe advanced SQL programming</a:t>
            </a:r>
          </a:p>
          <a:p>
            <a:pPr algn="just">
              <a:lnSpc>
                <a:spcPct val="150000"/>
              </a:lnSpc>
              <a:buFont typeface="Wingdings" pitchFamily="2" charset="2"/>
              <a:buChar char="Ø"/>
            </a:pPr>
            <a:r>
              <a:rPr lang="en-US" sz="2400" b="1" dirty="0">
                <a:cs typeface="Arial" pitchFamily="34" charset="0"/>
              </a:rPr>
              <a:t>Query optimization</a:t>
            </a:r>
          </a:p>
          <a:p>
            <a:pPr algn="just">
              <a:lnSpc>
                <a:spcPct val="150000"/>
              </a:lnSpc>
              <a:buFont typeface="Wingdings" pitchFamily="2" charset="2"/>
              <a:buChar char="Ø"/>
            </a:pPr>
            <a:r>
              <a:rPr lang="en-US" sz="2400" dirty="0">
                <a:cs typeface="Arial" pitchFamily="34" charset="0"/>
              </a:rPr>
              <a:t>Query transformations </a:t>
            </a:r>
          </a:p>
          <a:p>
            <a:pPr algn="just">
              <a:lnSpc>
                <a:spcPct val="150000"/>
              </a:lnSpc>
              <a:buFont typeface="Wingdings" pitchFamily="2" charset="2"/>
              <a:buChar char="Ø"/>
            </a:pPr>
            <a:r>
              <a:rPr lang="en-US" sz="2400" dirty="0">
                <a:cs typeface="Arial" pitchFamily="34" charset="0"/>
              </a:rPr>
              <a:t>Optimization approaches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Creation and use of a variety of index types </a:t>
            </a:r>
          </a:p>
          <a:p>
            <a:pPr algn="just">
              <a:lnSpc>
                <a:spcPct val="150000"/>
              </a:lnSpc>
              <a:buFont typeface="Wingdings" pitchFamily="2" charset="2"/>
              <a:buChar char="Ø"/>
            </a:pPr>
            <a:r>
              <a:rPr lang="en-US" sz="2400" b="1" dirty="0">
                <a:cs typeface="Arial" pitchFamily="34" charset="0"/>
              </a:rPr>
              <a:t>Concurrency control and transaction management</a:t>
            </a:r>
          </a:p>
          <a:p>
            <a:pPr algn="just">
              <a:lnSpc>
                <a:spcPct val="150000"/>
              </a:lnSpc>
              <a:buFont typeface="Wingdings" pitchFamily="2" charset="2"/>
              <a:buChar char="Ø"/>
            </a:pPr>
            <a:r>
              <a:rPr lang="en-US" sz="2400" dirty="0">
                <a:cs typeface="Arial" pitchFamily="34" charset="0"/>
              </a:rPr>
              <a:t>The ACID principle </a:t>
            </a:r>
          </a:p>
          <a:p>
            <a:pPr algn="just">
              <a:lnSpc>
                <a:spcPct val="150000"/>
              </a:lnSpc>
              <a:buFont typeface="Wingdings" pitchFamily="2" charset="2"/>
              <a:buChar char="Ø"/>
            </a:pPr>
            <a:r>
              <a:rPr lang="en-US" sz="2400" dirty="0">
                <a:cs typeface="Arial" pitchFamily="34" charset="0"/>
              </a:rPr>
              <a:t>Two-phase locking and Deadlocks </a:t>
            </a:r>
          </a:p>
          <a:p>
            <a:pPr algn="just">
              <a:lnSpc>
                <a:spcPct val="150000"/>
              </a:lnSpc>
              <a:buFont typeface="Wingdings" pitchFamily="2" charset="2"/>
              <a:buChar char="Ø"/>
            </a:pPr>
            <a:r>
              <a:rPr lang="en-US" sz="2400" dirty="0">
                <a:cs typeface="Arial" pitchFamily="34" charset="0"/>
              </a:rPr>
              <a:t>Recovery and transaction design</a:t>
            </a:r>
            <a:endParaRPr lang="en-US" sz="2400" dirty="0"/>
          </a:p>
          <a:p>
            <a:endParaRPr lang="en-US" sz="2400" dirty="0"/>
          </a:p>
        </p:txBody>
      </p:sp>
      <p:sp>
        <p:nvSpPr>
          <p:cNvPr id="6" name="Date Placeholder 5"/>
          <p:cNvSpPr>
            <a:spLocks noGrp="1"/>
          </p:cNvSpPr>
          <p:nvPr>
            <p:ph type="dt" sz="half" idx="10"/>
          </p:nvPr>
        </p:nvSpPr>
        <p:spPr/>
        <p:txBody>
          <a:bodyPr/>
          <a:lstStyle/>
          <a:p>
            <a:fld id="{D40E66FF-BC2C-4B7E-8D9A-2EB8A3AD6A55}" type="datetime1">
              <a:rPr lang="en-IN" smtClean="0"/>
              <a:t>08-01-2025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a:t>Shruti Dadhich          ACSML0603      Unit 3</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CRUD Operations With MongoDB</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DC134B81-061D-4E94-8761-D8F00E5F10E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60</a:t>
            </a:fld>
            <a:endParaRPr lang="en-US"/>
          </a:p>
        </p:txBody>
      </p:sp>
      <p:graphicFrame>
        <p:nvGraphicFramePr>
          <p:cNvPr id="8" name="Diagram 7">
            <a:extLst>
              <a:ext uri="{FF2B5EF4-FFF2-40B4-BE49-F238E27FC236}">
                <a16:creationId xmlns:a16="http://schemas.microsoft.com/office/drawing/2014/main" id="{76BAFB18-AA76-32E3-EB2D-2899B405EA6D}"/>
              </a:ext>
            </a:extLst>
          </p:cNvPr>
          <p:cNvGraphicFramePr/>
          <p:nvPr/>
        </p:nvGraphicFramePr>
        <p:xfrm>
          <a:off x="1828801" y="838200"/>
          <a:ext cx="8534399"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6540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 CREATE</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34C309C1-0EB2-4962-94F6-552E4A1A9A0A}"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61</a:t>
            </a:fld>
            <a:endParaRPr lang="en-US"/>
          </a:p>
        </p:txBody>
      </p:sp>
      <p:graphicFrame>
        <p:nvGraphicFramePr>
          <p:cNvPr id="9" name="Diagram 8">
            <a:extLst>
              <a:ext uri="{FF2B5EF4-FFF2-40B4-BE49-F238E27FC236}">
                <a16:creationId xmlns:a16="http://schemas.microsoft.com/office/drawing/2014/main" id="{A6D1DAE0-7788-0BEA-5CA4-FF7B4D3952AA}"/>
              </a:ext>
            </a:extLst>
          </p:cNvPr>
          <p:cNvGraphicFramePr/>
          <p:nvPr/>
        </p:nvGraphicFramePr>
        <p:xfrm>
          <a:off x="1817946" y="838200"/>
          <a:ext cx="8469054" cy="2974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2C3D89E3-3301-D1D6-AC64-8CC39684E19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8634" y="3812984"/>
            <a:ext cx="5676235" cy="2301707"/>
          </a:xfrm>
          <a:prstGeom prst="rect">
            <a:avLst/>
          </a:prstGeom>
        </p:spPr>
      </p:pic>
    </p:spTree>
    <p:extLst>
      <p:ext uri="{BB962C8B-B14F-4D97-AF65-F5344CB8AC3E}">
        <p14:creationId xmlns:p14="http://schemas.microsoft.com/office/powerpoint/2010/main" val="31458422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R: READ</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723B5EED-6E56-44A4-ADC3-417321417CD4}"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62</a:t>
            </a:fld>
            <a:endParaRPr lang="en-US"/>
          </a:p>
        </p:txBody>
      </p:sp>
      <p:graphicFrame>
        <p:nvGraphicFramePr>
          <p:cNvPr id="9" name="Diagram 8">
            <a:extLst>
              <a:ext uri="{FF2B5EF4-FFF2-40B4-BE49-F238E27FC236}">
                <a16:creationId xmlns:a16="http://schemas.microsoft.com/office/drawing/2014/main" id="{A6D1DAE0-7788-0BEA-5CA4-FF7B4D3952AA}"/>
              </a:ext>
            </a:extLst>
          </p:cNvPr>
          <p:cNvGraphicFramePr/>
          <p:nvPr/>
        </p:nvGraphicFramePr>
        <p:xfrm>
          <a:off x="1817946" y="838199"/>
          <a:ext cx="8469054" cy="3581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DD9B22B6-7FE5-7246-E648-110582F3A5E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43112" y="4265576"/>
            <a:ext cx="8171232" cy="1626259"/>
          </a:xfrm>
          <a:prstGeom prst="rect">
            <a:avLst/>
          </a:prstGeom>
        </p:spPr>
      </p:pic>
    </p:spTree>
    <p:extLst>
      <p:ext uri="{BB962C8B-B14F-4D97-AF65-F5344CB8AC3E}">
        <p14:creationId xmlns:p14="http://schemas.microsoft.com/office/powerpoint/2010/main" val="458707466"/>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U: UPDATE</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B094551B-8C6D-45D1-9183-EEAA9996DA4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63</a:t>
            </a:fld>
            <a:endParaRPr lang="en-US"/>
          </a:p>
        </p:txBody>
      </p:sp>
      <p:graphicFrame>
        <p:nvGraphicFramePr>
          <p:cNvPr id="9" name="Diagram 8">
            <a:extLst>
              <a:ext uri="{FF2B5EF4-FFF2-40B4-BE49-F238E27FC236}">
                <a16:creationId xmlns:a16="http://schemas.microsoft.com/office/drawing/2014/main" id="{A6D1DAE0-7788-0BEA-5CA4-FF7B4D3952AA}"/>
              </a:ext>
            </a:extLst>
          </p:cNvPr>
          <p:cNvGraphicFramePr/>
          <p:nvPr/>
        </p:nvGraphicFramePr>
        <p:xfrm>
          <a:off x="1817946" y="838198"/>
          <a:ext cx="8469054" cy="5334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435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U: UPDATE</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E18DF973-B48B-41DD-89DB-26D2880897AB}"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64</a:t>
            </a:fld>
            <a:endParaRPr lang="en-US"/>
          </a:p>
        </p:txBody>
      </p:sp>
      <p:graphicFrame>
        <p:nvGraphicFramePr>
          <p:cNvPr id="9" name="Diagram 8">
            <a:extLst>
              <a:ext uri="{FF2B5EF4-FFF2-40B4-BE49-F238E27FC236}">
                <a16:creationId xmlns:a16="http://schemas.microsoft.com/office/drawing/2014/main" id="{A6D1DAE0-7788-0BEA-5CA4-FF7B4D3952AA}"/>
              </a:ext>
            </a:extLst>
          </p:cNvPr>
          <p:cNvGraphicFramePr/>
          <p:nvPr/>
        </p:nvGraphicFramePr>
        <p:xfrm>
          <a:off x="1861473" y="1478350"/>
          <a:ext cx="8469054" cy="1524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EFEB54DD-04BD-230B-729E-D60839F1310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57400" y="3565527"/>
            <a:ext cx="7772400" cy="1676399"/>
          </a:xfrm>
          <a:prstGeom prst="rect">
            <a:avLst/>
          </a:prstGeom>
        </p:spPr>
      </p:pic>
    </p:spTree>
    <p:extLst>
      <p:ext uri="{BB962C8B-B14F-4D97-AF65-F5344CB8AC3E}">
        <p14:creationId xmlns:p14="http://schemas.microsoft.com/office/powerpoint/2010/main" val="31961505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D</a:t>
            </a:r>
            <a:r>
              <a:rPr lang="en-US" altLang="en-US"/>
              <a:t>: DELETE</a:t>
            </a:r>
            <a:endParaRPr lang="en-US" altLang="en-US" dirty="0"/>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237161EF-10B5-46CF-A17D-0783CE8A5FF1}"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65</a:t>
            </a:fld>
            <a:endParaRPr lang="en-US"/>
          </a:p>
        </p:txBody>
      </p:sp>
      <p:graphicFrame>
        <p:nvGraphicFramePr>
          <p:cNvPr id="9" name="Diagram 8">
            <a:extLst>
              <a:ext uri="{FF2B5EF4-FFF2-40B4-BE49-F238E27FC236}">
                <a16:creationId xmlns:a16="http://schemas.microsoft.com/office/drawing/2014/main" id="{A6D1DAE0-7788-0BEA-5CA4-FF7B4D3952AA}"/>
              </a:ext>
            </a:extLst>
          </p:cNvPr>
          <p:cNvGraphicFramePr/>
          <p:nvPr/>
        </p:nvGraphicFramePr>
        <p:xfrm>
          <a:off x="1861473" y="838200"/>
          <a:ext cx="8469054"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0697300A-8DCF-78D6-39CF-E09F725B13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9800" y="4762261"/>
            <a:ext cx="7772400" cy="1429118"/>
          </a:xfrm>
          <a:prstGeom prst="rect">
            <a:avLst/>
          </a:prstGeom>
        </p:spPr>
      </p:pic>
    </p:spTree>
    <p:extLst>
      <p:ext uri="{BB962C8B-B14F-4D97-AF65-F5344CB8AC3E}">
        <p14:creationId xmlns:p14="http://schemas.microsoft.com/office/powerpoint/2010/main" val="6669486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Querying</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1624DE2-1B8D-4F16-A015-E373F96EF00E}"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66</a:t>
            </a:fld>
            <a:endParaRPr lang="en-US"/>
          </a:p>
        </p:txBody>
      </p:sp>
      <p:graphicFrame>
        <p:nvGraphicFramePr>
          <p:cNvPr id="15" name="Diagram 14">
            <a:extLst>
              <a:ext uri="{FF2B5EF4-FFF2-40B4-BE49-F238E27FC236}">
                <a16:creationId xmlns:a16="http://schemas.microsoft.com/office/drawing/2014/main" id="{70B577C2-2595-3E93-CBD4-E1A7736135D5}"/>
              </a:ext>
            </a:extLst>
          </p:cNvPr>
          <p:cNvGraphicFramePr/>
          <p:nvPr/>
        </p:nvGraphicFramePr>
        <p:xfrm>
          <a:off x="1846466" y="762000"/>
          <a:ext cx="849906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8907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BC90919A-DC76-4ECE-A582-E0F2EB0ECE70}"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67</a:t>
            </a:fld>
            <a:endParaRPr lang="en-US"/>
          </a:p>
        </p:txBody>
      </p:sp>
      <p:graphicFrame>
        <p:nvGraphicFramePr>
          <p:cNvPr id="15" name="Diagram 14">
            <a:extLst>
              <a:ext uri="{FF2B5EF4-FFF2-40B4-BE49-F238E27FC236}">
                <a16:creationId xmlns:a16="http://schemas.microsoft.com/office/drawing/2014/main" id="{70B577C2-2595-3E93-CBD4-E1A7736135D5}"/>
              </a:ext>
            </a:extLst>
          </p:cNvPr>
          <p:cNvGraphicFramePr/>
          <p:nvPr/>
        </p:nvGraphicFramePr>
        <p:xfrm>
          <a:off x="1846466" y="762000"/>
          <a:ext cx="8499068"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7095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Conti…</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6159BAD-A631-4E93-ACCB-E792E9CBFB0F}"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68</a:t>
            </a:fld>
            <a:endParaRPr lang="en-US"/>
          </a:p>
        </p:txBody>
      </p:sp>
      <p:graphicFrame>
        <p:nvGraphicFramePr>
          <p:cNvPr id="2" name="Table 1">
            <a:extLst>
              <a:ext uri="{FF2B5EF4-FFF2-40B4-BE49-F238E27FC236}">
                <a16:creationId xmlns:a16="http://schemas.microsoft.com/office/drawing/2014/main" id="{3ECFE98B-8C12-29E5-4D51-47BC6D2951A0}"/>
              </a:ext>
            </a:extLst>
          </p:cNvPr>
          <p:cNvGraphicFramePr>
            <a:graphicFrameLocks noGrp="1"/>
          </p:cNvGraphicFramePr>
          <p:nvPr/>
        </p:nvGraphicFramePr>
        <p:xfrm>
          <a:off x="1680984" y="685801"/>
          <a:ext cx="8834616" cy="5690087"/>
        </p:xfrm>
        <a:graphic>
          <a:graphicData uri="http://schemas.openxmlformats.org/drawingml/2006/table">
            <a:tbl>
              <a:tblPr>
                <a:tableStyleId>{2D5ABB26-0587-4C30-8999-92F81FD0307C}</a:tableStyleId>
              </a:tblPr>
              <a:tblGrid>
                <a:gridCol w="2335814">
                  <a:extLst>
                    <a:ext uri="{9D8B030D-6E8A-4147-A177-3AD203B41FA5}">
                      <a16:colId xmlns:a16="http://schemas.microsoft.com/office/drawing/2014/main" val="1896904639"/>
                    </a:ext>
                  </a:extLst>
                </a:gridCol>
                <a:gridCol w="2068882">
                  <a:extLst>
                    <a:ext uri="{9D8B030D-6E8A-4147-A177-3AD203B41FA5}">
                      <a16:colId xmlns:a16="http://schemas.microsoft.com/office/drawing/2014/main" val="994917008"/>
                    </a:ext>
                  </a:extLst>
                </a:gridCol>
                <a:gridCol w="2068882">
                  <a:extLst>
                    <a:ext uri="{9D8B030D-6E8A-4147-A177-3AD203B41FA5}">
                      <a16:colId xmlns:a16="http://schemas.microsoft.com/office/drawing/2014/main" val="942197305"/>
                    </a:ext>
                  </a:extLst>
                </a:gridCol>
                <a:gridCol w="2361038">
                  <a:extLst>
                    <a:ext uri="{9D8B030D-6E8A-4147-A177-3AD203B41FA5}">
                      <a16:colId xmlns:a16="http://schemas.microsoft.com/office/drawing/2014/main" val="804653676"/>
                    </a:ext>
                  </a:extLst>
                </a:gridCol>
              </a:tblGrid>
              <a:tr h="344528">
                <a:tc>
                  <a:txBody>
                    <a:bodyPr/>
                    <a:lstStyle/>
                    <a:p>
                      <a:pPr algn="ctr" fontAlgn="t"/>
                      <a:r>
                        <a:rPr lang="en-IN" sz="1800" b="1">
                          <a:effectLst/>
                        </a:rPr>
                        <a:t>Operation</a:t>
                      </a:r>
                      <a:endParaRPr lang="en-IN" sz="1800" b="1">
                        <a:effectLst/>
                        <a:latin typeface="Times New Roman" panose="02020603050405020304" pitchFamily="18" charset="0"/>
                        <a:cs typeface="Times New Roman" panose="02020603050405020304" pitchFamily="18" charset="0"/>
                      </a:endParaRPr>
                    </a:p>
                  </a:txBody>
                  <a:tcPr marL="32236" marR="32236" marT="32236" marB="32236"/>
                </a:tc>
                <a:tc>
                  <a:txBody>
                    <a:bodyPr/>
                    <a:lstStyle/>
                    <a:p>
                      <a:pPr algn="ctr" fontAlgn="t"/>
                      <a:r>
                        <a:rPr lang="en-IN" sz="1800" b="1">
                          <a:effectLst/>
                        </a:rPr>
                        <a:t>Syntax</a:t>
                      </a:r>
                      <a:endParaRPr lang="en-IN" sz="1800" b="1">
                        <a:effectLst/>
                        <a:latin typeface="Times New Roman" panose="02020603050405020304" pitchFamily="18" charset="0"/>
                        <a:cs typeface="Times New Roman" panose="02020603050405020304" pitchFamily="18" charset="0"/>
                      </a:endParaRPr>
                    </a:p>
                  </a:txBody>
                  <a:tcPr marL="32236" marR="32236" marT="32236" marB="32236"/>
                </a:tc>
                <a:tc>
                  <a:txBody>
                    <a:bodyPr/>
                    <a:lstStyle/>
                    <a:p>
                      <a:pPr algn="ctr" fontAlgn="t"/>
                      <a:r>
                        <a:rPr lang="en-IN" sz="1800" b="1">
                          <a:effectLst/>
                        </a:rPr>
                        <a:t>Example</a:t>
                      </a:r>
                      <a:endParaRPr lang="en-IN" sz="1800" b="1">
                        <a:effectLst/>
                        <a:latin typeface="Times New Roman" panose="02020603050405020304" pitchFamily="18" charset="0"/>
                        <a:cs typeface="Times New Roman" panose="02020603050405020304" pitchFamily="18" charset="0"/>
                      </a:endParaRPr>
                    </a:p>
                  </a:txBody>
                  <a:tcPr marL="32236" marR="32236" marT="32236" marB="32236"/>
                </a:tc>
                <a:tc>
                  <a:txBody>
                    <a:bodyPr/>
                    <a:lstStyle/>
                    <a:p>
                      <a:pPr algn="ctr" fontAlgn="t"/>
                      <a:r>
                        <a:rPr lang="en-IN" sz="1800" b="1" dirty="0">
                          <a:effectLst/>
                        </a:rPr>
                        <a:t>RDBMS Equivalent</a:t>
                      </a:r>
                      <a:endParaRPr lang="en-IN" sz="1800" b="1" dirty="0">
                        <a:effectLst/>
                        <a:latin typeface="Times New Roman" panose="02020603050405020304" pitchFamily="18" charset="0"/>
                        <a:cs typeface="Times New Roman" panose="02020603050405020304" pitchFamily="18" charset="0"/>
                      </a:endParaRPr>
                    </a:p>
                  </a:txBody>
                  <a:tcPr marL="32236" marR="32236" marT="32236" marB="32236"/>
                </a:tc>
                <a:extLst>
                  <a:ext uri="{0D108BD9-81ED-4DB2-BD59-A6C34878D82A}">
                    <a16:rowId xmlns:a16="http://schemas.microsoft.com/office/drawing/2014/main" val="2537146379"/>
                  </a:ext>
                </a:extLst>
              </a:tr>
              <a:tr h="748975">
                <a:tc>
                  <a:txBody>
                    <a:bodyPr/>
                    <a:lstStyle/>
                    <a:p>
                      <a:pPr fontAlgn="t"/>
                      <a:r>
                        <a:rPr lang="en-IN" sz="1600">
                          <a:effectLst/>
                        </a:rPr>
                        <a:t>Equality</a:t>
                      </a:r>
                    </a:p>
                  </a:txBody>
                  <a:tcPr marL="32236" marR="32236" marT="32236" marB="32236"/>
                </a:tc>
                <a:tc>
                  <a:txBody>
                    <a:bodyPr/>
                    <a:lstStyle/>
                    <a:p>
                      <a:pPr fontAlgn="t"/>
                      <a:r>
                        <a:rPr lang="en-IN" sz="1600">
                          <a:effectLst/>
                        </a:rPr>
                        <a:t>{&lt;key&gt;:{$eg;&lt;value&gt;}}</a:t>
                      </a:r>
                    </a:p>
                  </a:txBody>
                  <a:tcPr marL="32236" marR="32236" marT="32236" marB="32236"/>
                </a:tc>
                <a:tc>
                  <a:txBody>
                    <a:bodyPr/>
                    <a:lstStyle/>
                    <a:p>
                      <a:pPr fontAlgn="t"/>
                      <a:r>
                        <a:rPr lang="en-IN" sz="1600">
                          <a:effectLst/>
                        </a:rPr>
                        <a:t>db.mycol.find({"by":"tutorials point"}).pretty()</a:t>
                      </a:r>
                    </a:p>
                  </a:txBody>
                  <a:tcPr marL="32236" marR="32236" marT="32236" marB="32236"/>
                </a:tc>
                <a:tc>
                  <a:txBody>
                    <a:bodyPr/>
                    <a:lstStyle/>
                    <a:p>
                      <a:pPr fontAlgn="t"/>
                      <a:r>
                        <a:rPr lang="en-IN" sz="1600" dirty="0">
                          <a:effectLst/>
                        </a:rPr>
                        <a:t>where by = 'tutorials point'</a:t>
                      </a:r>
                    </a:p>
                  </a:txBody>
                  <a:tcPr marL="32236" marR="32236" marT="32236" marB="32236"/>
                </a:tc>
                <a:extLst>
                  <a:ext uri="{0D108BD9-81ED-4DB2-BD59-A6C34878D82A}">
                    <a16:rowId xmlns:a16="http://schemas.microsoft.com/office/drawing/2014/main" val="9016604"/>
                  </a:ext>
                </a:extLst>
              </a:tr>
              <a:tr h="479343">
                <a:tc>
                  <a:txBody>
                    <a:bodyPr/>
                    <a:lstStyle/>
                    <a:p>
                      <a:pPr fontAlgn="t"/>
                      <a:r>
                        <a:rPr lang="en-IN" sz="1600">
                          <a:effectLst/>
                        </a:rPr>
                        <a:t>Less Than</a:t>
                      </a:r>
                    </a:p>
                  </a:txBody>
                  <a:tcPr marL="32236" marR="32236" marT="32236" marB="32236"/>
                </a:tc>
                <a:tc>
                  <a:txBody>
                    <a:bodyPr/>
                    <a:lstStyle/>
                    <a:p>
                      <a:pPr fontAlgn="t"/>
                      <a:r>
                        <a:rPr lang="en-IN" sz="1600">
                          <a:effectLst/>
                        </a:rPr>
                        <a:t>{&lt;key&gt;:{$lt:&lt;value&gt;}}</a:t>
                      </a:r>
                    </a:p>
                  </a:txBody>
                  <a:tcPr marL="32236" marR="32236" marT="32236" marB="32236"/>
                </a:tc>
                <a:tc>
                  <a:txBody>
                    <a:bodyPr/>
                    <a:lstStyle/>
                    <a:p>
                      <a:pPr fontAlgn="t"/>
                      <a:r>
                        <a:rPr lang="en-IN" sz="1600">
                          <a:effectLst/>
                        </a:rPr>
                        <a:t>db.mycol.find({"likes":{$lt:50}}).pretty()</a:t>
                      </a:r>
                    </a:p>
                  </a:txBody>
                  <a:tcPr marL="32236" marR="32236" marT="32236" marB="32236"/>
                </a:tc>
                <a:tc>
                  <a:txBody>
                    <a:bodyPr/>
                    <a:lstStyle/>
                    <a:p>
                      <a:pPr fontAlgn="t"/>
                      <a:r>
                        <a:rPr lang="en-IN" sz="1600" dirty="0">
                          <a:effectLst/>
                        </a:rPr>
                        <a:t>where likes &lt; 50</a:t>
                      </a:r>
                    </a:p>
                  </a:txBody>
                  <a:tcPr marL="32236" marR="32236" marT="32236" marB="32236"/>
                </a:tc>
                <a:extLst>
                  <a:ext uri="{0D108BD9-81ED-4DB2-BD59-A6C34878D82A}">
                    <a16:rowId xmlns:a16="http://schemas.microsoft.com/office/drawing/2014/main" val="4187819446"/>
                  </a:ext>
                </a:extLst>
              </a:tr>
              <a:tr h="479343">
                <a:tc>
                  <a:txBody>
                    <a:bodyPr/>
                    <a:lstStyle/>
                    <a:p>
                      <a:pPr fontAlgn="t"/>
                      <a:r>
                        <a:rPr lang="en-IN" sz="1600">
                          <a:effectLst/>
                        </a:rPr>
                        <a:t>Less Than Equals</a:t>
                      </a:r>
                    </a:p>
                  </a:txBody>
                  <a:tcPr marL="32236" marR="32236" marT="32236" marB="32236"/>
                </a:tc>
                <a:tc>
                  <a:txBody>
                    <a:bodyPr/>
                    <a:lstStyle/>
                    <a:p>
                      <a:pPr fontAlgn="t"/>
                      <a:r>
                        <a:rPr lang="en-IN" sz="1600">
                          <a:effectLst/>
                        </a:rPr>
                        <a:t>{&lt;key&gt;:{$lte:&lt;value&gt;}}</a:t>
                      </a:r>
                    </a:p>
                  </a:txBody>
                  <a:tcPr marL="32236" marR="32236" marT="32236" marB="32236"/>
                </a:tc>
                <a:tc>
                  <a:txBody>
                    <a:bodyPr/>
                    <a:lstStyle/>
                    <a:p>
                      <a:pPr fontAlgn="t"/>
                      <a:r>
                        <a:rPr lang="en-IN" sz="1600">
                          <a:effectLst/>
                        </a:rPr>
                        <a:t>db.mycol.find({"likes":{$lte:50}}).pretty()</a:t>
                      </a:r>
                    </a:p>
                  </a:txBody>
                  <a:tcPr marL="32236" marR="32236" marT="32236" marB="32236"/>
                </a:tc>
                <a:tc>
                  <a:txBody>
                    <a:bodyPr/>
                    <a:lstStyle/>
                    <a:p>
                      <a:pPr fontAlgn="t"/>
                      <a:r>
                        <a:rPr lang="en-IN" sz="1600" dirty="0">
                          <a:effectLst/>
                        </a:rPr>
                        <a:t>where likes &lt;= 50</a:t>
                      </a:r>
                    </a:p>
                  </a:txBody>
                  <a:tcPr marL="32236" marR="32236" marT="32236" marB="32236"/>
                </a:tc>
                <a:extLst>
                  <a:ext uri="{0D108BD9-81ED-4DB2-BD59-A6C34878D82A}">
                    <a16:rowId xmlns:a16="http://schemas.microsoft.com/office/drawing/2014/main" val="402497501"/>
                  </a:ext>
                </a:extLst>
              </a:tr>
              <a:tr h="479343">
                <a:tc>
                  <a:txBody>
                    <a:bodyPr/>
                    <a:lstStyle/>
                    <a:p>
                      <a:pPr fontAlgn="t"/>
                      <a:r>
                        <a:rPr lang="en-IN" sz="1600">
                          <a:effectLst/>
                        </a:rPr>
                        <a:t>Greater Than</a:t>
                      </a:r>
                    </a:p>
                  </a:txBody>
                  <a:tcPr marL="32236" marR="32236" marT="32236" marB="32236"/>
                </a:tc>
                <a:tc>
                  <a:txBody>
                    <a:bodyPr/>
                    <a:lstStyle/>
                    <a:p>
                      <a:pPr fontAlgn="t"/>
                      <a:r>
                        <a:rPr lang="en-IN" sz="1600">
                          <a:effectLst/>
                        </a:rPr>
                        <a:t>{&lt;key&gt;:{$gt:&lt;value&gt;}}</a:t>
                      </a:r>
                    </a:p>
                  </a:txBody>
                  <a:tcPr marL="32236" marR="32236" marT="32236" marB="32236"/>
                </a:tc>
                <a:tc>
                  <a:txBody>
                    <a:bodyPr/>
                    <a:lstStyle/>
                    <a:p>
                      <a:pPr fontAlgn="t"/>
                      <a:r>
                        <a:rPr lang="en-IN" sz="1600">
                          <a:effectLst/>
                        </a:rPr>
                        <a:t>db.mycol.find({"likes":{$gt:50}}).pretty()</a:t>
                      </a:r>
                    </a:p>
                  </a:txBody>
                  <a:tcPr marL="32236" marR="32236" marT="32236" marB="32236"/>
                </a:tc>
                <a:tc>
                  <a:txBody>
                    <a:bodyPr/>
                    <a:lstStyle/>
                    <a:p>
                      <a:pPr fontAlgn="t"/>
                      <a:r>
                        <a:rPr lang="en-IN" sz="1600" dirty="0">
                          <a:effectLst/>
                        </a:rPr>
                        <a:t>where likes &gt; 50</a:t>
                      </a:r>
                    </a:p>
                  </a:txBody>
                  <a:tcPr marL="32236" marR="32236" marT="32236" marB="32236"/>
                </a:tc>
                <a:extLst>
                  <a:ext uri="{0D108BD9-81ED-4DB2-BD59-A6C34878D82A}">
                    <a16:rowId xmlns:a16="http://schemas.microsoft.com/office/drawing/2014/main" val="3466864830"/>
                  </a:ext>
                </a:extLst>
              </a:tr>
              <a:tr h="479343">
                <a:tc>
                  <a:txBody>
                    <a:bodyPr/>
                    <a:lstStyle/>
                    <a:p>
                      <a:pPr fontAlgn="t"/>
                      <a:r>
                        <a:rPr lang="en-IN" sz="1600">
                          <a:effectLst/>
                        </a:rPr>
                        <a:t>Greater Than Equals</a:t>
                      </a:r>
                    </a:p>
                  </a:txBody>
                  <a:tcPr marL="32236" marR="32236" marT="32236" marB="32236"/>
                </a:tc>
                <a:tc>
                  <a:txBody>
                    <a:bodyPr/>
                    <a:lstStyle/>
                    <a:p>
                      <a:pPr fontAlgn="t"/>
                      <a:r>
                        <a:rPr lang="en-IN" sz="1600">
                          <a:effectLst/>
                        </a:rPr>
                        <a:t>{&lt;key&gt;:{$gte:&lt;value&gt;}}</a:t>
                      </a:r>
                    </a:p>
                  </a:txBody>
                  <a:tcPr marL="32236" marR="32236" marT="32236" marB="32236"/>
                </a:tc>
                <a:tc>
                  <a:txBody>
                    <a:bodyPr/>
                    <a:lstStyle/>
                    <a:p>
                      <a:pPr fontAlgn="t"/>
                      <a:r>
                        <a:rPr lang="en-IN" sz="1600">
                          <a:effectLst/>
                        </a:rPr>
                        <a:t>db.mycol.find({"likes":{$gte:50}}).pretty()</a:t>
                      </a:r>
                    </a:p>
                  </a:txBody>
                  <a:tcPr marL="32236" marR="32236" marT="32236" marB="32236"/>
                </a:tc>
                <a:tc>
                  <a:txBody>
                    <a:bodyPr/>
                    <a:lstStyle/>
                    <a:p>
                      <a:pPr fontAlgn="t"/>
                      <a:r>
                        <a:rPr lang="en-IN" sz="1600" dirty="0">
                          <a:effectLst/>
                        </a:rPr>
                        <a:t>where likes &gt;= 50</a:t>
                      </a:r>
                    </a:p>
                  </a:txBody>
                  <a:tcPr marL="32236" marR="32236" marT="32236" marB="32236"/>
                </a:tc>
                <a:extLst>
                  <a:ext uri="{0D108BD9-81ED-4DB2-BD59-A6C34878D82A}">
                    <a16:rowId xmlns:a16="http://schemas.microsoft.com/office/drawing/2014/main" val="1791568983"/>
                  </a:ext>
                </a:extLst>
              </a:tr>
              <a:tr h="479343">
                <a:tc>
                  <a:txBody>
                    <a:bodyPr/>
                    <a:lstStyle/>
                    <a:p>
                      <a:pPr fontAlgn="t"/>
                      <a:r>
                        <a:rPr lang="en-IN" sz="1600">
                          <a:effectLst/>
                        </a:rPr>
                        <a:t>Not Equals</a:t>
                      </a:r>
                    </a:p>
                  </a:txBody>
                  <a:tcPr marL="32236" marR="32236" marT="32236" marB="32236"/>
                </a:tc>
                <a:tc>
                  <a:txBody>
                    <a:bodyPr/>
                    <a:lstStyle/>
                    <a:p>
                      <a:pPr fontAlgn="t"/>
                      <a:r>
                        <a:rPr lang="en-IN" sz="1600">
                          <a:effectLst/>
                        </a:rPr>
                        <a:t>{&lt;key&gt;:{$ne:&lt;value&gt;}}</a:t>
                      </a:r>
                    </a:p>
                  </a:txBody>
                  <a:tcPr marL="32236" marR="32236" marT="32236" marB="32236"/>
                </a:tc>
                <a:tc>
                  <a:txBody>
                    <a:bodyPr/>
                    <a:lstStyle/>
                    <a:p>
                      <a:pPr fontAlgn="t"/>
                      <a:r>
                        <a:rPr lang="en-IN" sz="1600">
                          <a:effectLst/>
                        </a:rPr>
                        <a:t>db.mycol.find({"likes":{$ne:50}}).pretty()</a:t>
                      </a:r>
                    </a:p>
                  </a:txBody>
                  <a:tcPr marL="32236" marR="32236" marT="32236" marB="32236"/>
                </a:tc>
                <a:tc>
                  <a:txBody>
                    <a:bodyPr/>
                    <a:lstStyle/>
                    <a:p>
                      <a:pPr fontAlgn="t"/>
                      <a:r>
                        <a:rPr lang="en-IN" sz="1600" dirty="0">
                          <a:effectLst/>
                        </a:rPr>
                        <a:t>where likes != 50</a:t>
                      </a:r>
                    </a:p>
                  </a:txBody>
                  <a:tcPr marL="32236" marR="32236" marT="32236" marB="32236"/>
                </a:tc>
                <a:extLst>
                  <a:ext uri="{0D108BD9-81ED-4DB2-BD59-A6C34878D82A}">
                    <a16:rowId xmlns:a16="http://schemas.microsoft.com/office/drawing/2014/main" val="3728532228"/>
                  </a:ext>
                </a:extLst>
              </a:tr>
              <a:tr h="748975">
                <a:tc>
                  <a:txBody>
                    <a:bodyPr/>
                    <a:lstStyle/>
                    <a:p>
                      <a:pPr fontAlgn="t"/>
                      <a:r>
                        <a:rPr lang="en-IN" sz="1600">
                          <a:effectLst/>
                        </a:rPr>
                        <a:t>Values in an array</a:t>
                      </a:r>
                    </a:p>
                  </a:txBody>
                  <a:tcPr marL="32236" marR="32236" marT="32236" marB="32236"/>
                </a:tc>
                <a:tc>
                  <a:txBody>
                    <a:bodyPr/>
                    <a:lstStyle/>
                    <a:p>
                      <a:pPr fontAlgn="t"/>
                      <a:endParaRPr lang="en-IN" sz="1600" dirty="0">
                        <a:effectLst/>
                      </a:endParaRPr>
                    </a:p>
                  </a:txBody>
                  <a:tcPr marL="32236" marR="32236" marT="32236" marB="32236"/>
                </a:tc>
                <a:tc>
                  <a:txBody>
                    <a:bodyPr/>
                    <a:lstStyle/>
                    <a:p>
                      <a:pPr fontAlgn="t"/>
                      <a:r>
                        <a:rPr lang="en-IN" sz="1600" dirty="0" err="1">
                          <a:effectLst/>
                        </a:rPr>
                        <a:t>db.mycol.find</a:t>
                      </a:r>
                      <a:r>
                        <a:rPr lang="en-IN" sz="1600" dirty="0">
                          <a:effectLst/>
                        </a:rPr>
                        <a:t>({"name":{$in:["Raj", "Ram", "Raghu"]}}).pretty()</a:t>
                      </a:r>
                    </a:p>
                  </a:txBody>
                  <a:tcPr marL="32236" marR="32236" marT="32236" marB="32236"/>
                </a:tc>
                <a:tc>
                  <a:txBody>
                    <a:bodyPr/>
                    <a:lstStyle/>
                    <a:p>
                      <a:pPr fontAlgn="t"/>
                      <a:r>
                        <a:rPr lang="en-IN" sz="1600" dirty="0">
                          <a:effectLst/>
                        </a:rPr>
                        <a:t>Where name matches any of the value in :["Raj", "Ram", "Raghu"]</a:t>
                      </a:r>
                    </a:p>
                  </a:txBody>
                  <a:tcPr marL="32236" marR="32236" marT="32236" marB="32236"/>
                </a:tc>
                <a:extLst>
                  <a:ext uri="{0D108BD9-81ED-4DB2-BD59-A6C34878D82A}">
                    <a16:rowId xmlns:a16="http://schemas.microsoft.com/office/drawing/2014/main" val="1474426821"/>
                  </a:ext>
                </a:extLst>
              </a:tr>
              <a:tr h="1018606">
                <a:tc>
                  <a:txBody>
                    <a:bodyPr/>
                    <a:lstStyle/>
                    <a:p>
                      <a:pPr fontAlgn="t"/>
                      <a:r>
                        <a:rPr lang="en-IN" sz="1600">
                          <a:effectLst/>
                        </a:rPr>
                        <a:t>Values not in an array</a:t>
                      </a:r>
                    </a:p>
                  </a:txBody>
                  <a:tcPr marL="32236" marR="32236" marT="32236" marB="32236"/>
                </a:tc>
                <a:tc>
                  <a:txBody>
                    <a:bodyPr/>
                    <a:lstStyle/>
                    <a:p>
                      <a:pPr fontAlgn="t"/>
                      <a:r>
                        <a:rPr lang="en-IN" sz="1600">
                          <a:effectLst/>
                        </a:rPr>
                        <a:t>{&lt;key&gt;:{$nin:&lt;value&gt;}}</a:t>
                      </a:r>
                    </a:p>
                  </a:txBody>
                  <a:tcPr marL="32236" marR="32236" marT="32236" marB="32236"/>
                </a:tc>
                <a:tc>
                  <a:txBody>
                    <a:bodyPr/>
                    <a:lstStyle/>
                    <a:p>
                      <a:pPr fontAlgn="t"/>
                      <a:r>
                        <a:rPr lang="en-IN" sz="1600">
                          <a:effectLst/>
                        </a:rPr>
                        <a:t>db.mycol.find({"name":{$nin:["Ramu", "Raghav"]}}).pretty()</a:t>
                      </a:r>
                    </a:p>
                  </a:txBody>
                  <a:tcPr marL="32236" marR="32236" marT="32236" marB="32236"/>
                </a:tc>
                <a:tc>
                  <a:txBody>
                    <a:bodyPr/>
                    <a:lstStyle/>
                    <a:p>
                      <a:pPr fontAlgn="t"/>
                      <a:r>
                        <a:rPr lang="en-IN" sz="1600" dirty="0">
                          <a:effectLst/>
                        </a:rPr>
                        <a:t>Where name values is not in the array :["</a:t>
                      </a:r>
                      <a:r>
                        <a:rPr lang="en-IN" sz="1600" dirty="0" err="1">
                          <a:effectLst/>
                        </a:rPr>
                        <a:t>Ramu</a:t>
                      </a:r>
                      <a:r>
                        <a:rPr lang="en-IN" sz="1600" dirty="0">
                          <a:effectLst/>
                        </a:rPr>
                        <a:t>", "Raghav"] or, doesn’t exist at all</a:t>
                      </a:r>
                    </a:p>
                  </a:txBody>
                  <a:tcPr marL="32236" marR="32236" marT="32236" marB="32236"/>
                </a:tc>
                <a:extLst>
                  <a:ext uri="{0D108BD9-81ED-4DB2-BD59-A6C34878D82A}">
                    <a16:rowId xmlns:a16="http://schemas.microsoft.com/office/drawing/2014/main" val="397793933"/>
                  </a:ext>
                </a:extLst>
              </a:tr>
            </a:tbl>
          </a:graphicData>
        </a:graphic>
      </p:graphicFrame>
    </p:spTree>
    <p:extLst>
      <p:ext uri="{BB962C8B-B14F-4D97-AF65-F5344CB8AC3E}">
        <p14:creationId xmlns:p14="http://schemas.microsoft.com/office/powerpoint/2010/main" val="4115164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Modifying and Managing NoSQL Data stores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D9DA1AE9-AD67-48D0-80E0-9ACB81BF138E}"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69</a:t>
            </a:fld>
            <a:endParaRPr lang="en-US"/>
          </a:p>
        </p:txBody>
      </p:sp>
      <p:pic>
        <p:nvPicPr>
          <p:cNvPr id="8" name="Picture 7">
            <a:extLst>
              <a:ext uri="{FF2B5EF4-FFF2-40B4-BE49-F238E27FC236}">
                <a16:creationId xmlns:a16="http://schemas.microsoft.com/office/drawing/2014/main" id="{EBA3738E-7E5A-B428-C460-7DE269C79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632092"/>
            <a:ext cx="8610600" cy="5311508"/>
          </a:xfrm>
          <a:prstGeom prst="rect">
            <a:avLst/>
          </a:prstGeom>
        </p:spPr>
      </p:pic>
    </p:spTree>
    <p:extLst>
      <p:ext uri="{BB962C8B-B14F-4D97-AF65-F5344CB8AC3E}">
        <p14:creationId xmlns:p14="http://schemas.microsoft.com/office/powerpoint/2010/main" val="142053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20EE71-FCC9-4C4D-8BE2-BADA2F254541}"/>
              </a:ext>
            </a:extLst>
          </p:cNvPr>
          <p:cNvSpPr>
            <a:spLocks noGrp="1"/>
          </p:cNvSpPr>
          <p:nvPr>
            <p:ph type="dt" sz="half" idx="10"/>
          </p:nvPr>
        </p:nvSpPr>
        <p:spPr/>
        <p:txBody>
          <a:bodyPr/>
          <a:lstStyle/>
          <a:p>
            <a:fld id="{07C93BB0-DDDF-49A9-BE6A-C5CA963AC49C}" type="datetime1">
              <a:rPr lang="en-IN" smtClean="0"/>
              <a:t>08-01-2025</a:t>
            </a:fld>
            <a:endParaRPr lang="en-US"/>
          </a:p>
        </p:txBody>
      </p:sp>
      <p:sp>
        <p:nvSpPr>
          <p:cNvPr id="5" name="Footer Placeholder 4">
            <a:extLst>
              <a:ext uri="{FF2B5EF4-FFF2-40B4-BE49-F238E27FC236}">
                <a16:creationId xmlns:a16="http://schemas.microsoft.com/office/drawing/2014/main" id="{6846713A-91EB-439A-B508-39936883D3F1}"/>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17870BF9-9446-4D97-8B24-BA24E6BF54A6}"/>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a16="http://schemas.microsoft.com/office/drawing/2014/main" id="{564D1406-4D92-4958-844D-D895217F59C6}"/>
              </a:ext>
            </a:extLst>
          </p:cNvPr>
          <p:cNvSpPr txBox="1">
            <a:spLocks noGrp="1"/>
          </p:cNvSpPr>
          <p:nvPr>
            <p:ph type="title"/>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Course Outcomes(COs)</a:t>
            </a:r>
          </a:p>
        </p:txBody>
      </p:sp>
      <p:pic>
        <p:nvPicPr>
          <p:cNvPr id="8" name="Picture 3">
            <a:extLst>
              <a:ext uri="{FF2B5EF4-FFF2-40B4-BE49-F238E27FC236}">
                <a16:creationId xmlns:a16="http://schemas.microsoft.com/office/drawing/2014/main" id="{45E0A90C-E644-4A27-BE27-168C1B30A92D}"/>
              </a:ext>
            </a:extLst>
          </p:cNvPr>
          <p:cNvPicPr>
            <a:picLocks noChangeAspect="1" noChangeArrowheads="1"/>
          </p:cNvPicPr>
          <p:nvPr/>
        </p:nvPicPr>
        <p:blipFill>
          <a:blip r:embed="rId2"/>
          <a:srcRect/>
          <a:stretch>
            <a:fillRect/>
          </a:stretch>
        </p:blipFill>
        <p:spPr bwMode="auto">
          <a:xfrm>
            <a:off x="2844800" y="1524000"/>
            <a:ext cx="7315200" cy="3505200"/>
          </a:xfrm>
          <a:prstGeom prst="rect">
            <a:avLst/>
          </a:prstGeom>
          <a:noFill/>
          <a:ln w="9525">
            <a:noFill/>
            <a:miter lim="800000"/>
            <a:headEnd/>
            <a:tailEnd/>
          </a:ln>
          <a:effectLst/>
        </p:spPr>
      </p:pic>
    </p:spTree>
    <p:extLst>
      <p:ext uri="{BB962C8B-B14F-4D97-AF65-F5344CB8AC3E}">
        <p14:creationId xmlns:p14="http://schemas.microsoft.com/office/powerpoint/2010/main" val="28098226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Modifying and Managing NoSQL Data stores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D5B4ECA2-B105-49A4-B42F-1A9BA2D40818}"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70</a:t>
            </a:fld>
            <a:endParaRPr lang="en-US"/>
          </a:p>
        </p:txBody>
      </p:sp>
      <p:pic>
        <p:nvPicPr>
          <p:cNvPr id="2" name="Picture 1">
            <a:extLst>
              <a:ext uri="{FF2B5EF4-FFF2-40B4-BE49-F238E27FC236}">
                <a16:creationId xmlns:a16="http://schemas.microsoft.com/office/drawing/2014/main" id="{ED3BA5ED-4DF5-7F38-330E-2749FB5B7E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38200"/>
            <a:ext cx="8763000" cy="5181600"/>
          </a:xfrm>
          <a:prstGeom prst="rect">
            <a:avLst/>
          </a:prstGeom>
        </p:spPr>
      </p:pic>
    </p:spTree>
    <p:extLst>
      <p:ext uri="{BB962C8B-B14F-4D97-AF65-F5344CB8AC3E}">
        <p14:creationId xmlns:p14="http://schemas.microsoft.com/office/powerpoint/2010/main" val="207610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Modifying and Managing NoSQL Data stores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38E5D385-1733-4A3B-8255-D1242D7443A5}"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71</a:t>
            </a:fld>
            <a:endParaRPr lang="en-US"/>
          </a:p>
        </p:txBody>
      </p:sp>
      <p:pic>
        <p:nvPicPr>
          <p:cNvPr id="6" name="Picture 5">
            <a:extLst>
              <a:ext uri="{FF2B5EF4-FFF2-40B4-BE49-F238E27FC236}">
                <a16:creationId xmlns:a16="http://schemas.microsoft.com/office/drawing/2014/main" id="{E428C817-A1E9-A4A7-EF1A-64E3F59A0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82395"/>
            <a:ext cx="8763000" cy="5337405"/>
          </a:xfrm>
          <a:prstGeom prst="rect">
            <a:avLst/>
          </a:prstGeom>
        </p:spPr>
      </p:pic>
    </p:spTree>
    <p:extLst>
      <p:ext uri="{BB962C8B-B14F-4D97-AF65-F5344CB8AC3E}">
        <p14:creationId xmlns:p14="http://schemas.microsoft.com/office/powerpoint/2010/main" val="1526788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Modifying and Managing NoSQL Data stores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D0E50273-F7EE-4CD1-812C-7FE548E4AAA6}"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72</a:t>
            </a:fld>
            <a:endParaRPr lang="en-US"/>
          </a:p>
        </p:txBody>
      </p:sp>
      <p:pic>
        <p:nvPicPr>
          <p:cNvPr id="9" name="Picture 8">
            <a:extLst>
              <a:ext uri="{FF2B5EF4-FFF2-40B4-BE49-F238E27FC236}">
                <a16:creationId xmlns:a16="http://schemas.microsoft.com/office/drawing/2014/main" id="{10C33036-E975-667E-9115-546AB2E00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658518"/>
            <a:ext cx="8915400" cy="5132682"/>
          </a:xfrm>
          <a:prstGeom prst="rect">
            <a:avLst/>
          </a:prstGeom>
        </p:spPr>
      </p:pic>
    </p:spTree>
    <p:extLst>
      <p:ext uri="{BB962C8B-B14F-4D97-AF65-F5344CB8AC3E}">
        <p14:creationId xmlns:p14="http://schemas.microsoft.com/office/powerpoint/2010/main" val="36350834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562226" y="-21264"/>
            <a:ext cx="8105775" cy="551681"/>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ltLang="en-US" dirty="0"/>
              <a:t>Modifying and Managing NoSQL Data stores</a:t>
            </a:r>
          </a:p>
        </p:txBody>
      </p:sp>
      <p:sp>
        <p:nvSpPr>
          <p:cNvPr id="3" name="Date Placeholder 2">
            <a:extLst>
              <a:ext uri="{FF2B5EF4-FFF2-40B4-BE49-F238E27FC236}">
                <a16:creationId xmlns:a16="http://schemas.microsoft.com/office/drawing/2014/main" id="{1AD1307E-4E14-2CF3-4D1F-25923A3EC49C}"/>
              </a:ext>
            </a:extLst>
          </p:cNvPr>
          <p:cNvSpPr>
            <a:spLocks noGrp="1"/>
          </p:cNvSpPr>
          <p:nvPr>
            <p:ph type="dt" sz="half" idx="10"/>
          </p:nvPr>
        </p:nvSpPr>
        <p:spPr/>
        <p:txBody>
          <a:bodyPr/>
          <a:lstStyle/>
          <a:p>
            <a:fld id="{0D8B0FD4-9019-4567-8931-F4784E1C4A80}" type="datetime1">
              <a:rPr lang="en-IN" smtClean="0"/>
              <a:t>08-01-2025</a:t>
            </a:fld>
            <a:endParaRPr lang="en-US"/>
          </a:p>
        </p:txBody>
      </p:sp>
      <p:sp>
        <p:nvSpPr>
          <p:cNvPr id="4" name="Footer Placeholder 3">
            <a:extLst>
              <a:ext uri="{FF2B5EF4-FFF2-40B4-BE49-F238E27FC236}">
                <a16:creationId xmlns:a16="http://schemas.microsoft.com/office/drawing/2014/main" id="{106EA7C8-0E94-9C95-E802-83FE09747155}"/>
              </a:ext>
            </a:extLst>
          </p:cNvPr>
          <p:cNvSpPr>
            <a:spLocks noGrp="1"/>
          </p:cNvSpPr>
          <p:nvPr>
            <p:ph type="ftr" sz="quarter" idx="11"/>
          </p:nvPr>
        </p:nvSpPr>
        <p:spPr/>
        <p:txBody>
          <a:bodyPr/>
          <a:lstStyle/>
          <a:p>
            <a:r>
              <a:rPr lang="en-US"/>
              <a:t>Shruti Dadhich          ACSML0603      Unit 3</a:t>
            </a:r>
          </a:p>
        </p:txBody>
      </p:sp>
      <p:sp>
        <p:nvSpPr>
          <p:cNvPr id="5" name="Slide Number Placeholder 4">
            <a:extLst>
              <a:ext uri="{FF2B5EF4-FFF2-40B4-BE49-F238E27FC236}">
                <a16:creationId xmlns:a16="http://schemas.microsoft.com/office/drawing/2014/main" id="{45574E53-F4F8-1B52-564A-BB86F22EFC23}"/>
              </a:ext>
            </a:extLst>
          </p:cNvPr>
          <p:cNvSpPr>
            <a:spLocks noGrp="1"/>
          </p:cNvSpPr>
          <p:nvPr>
            <p:ph type="sldNum" sz="quarter" idx="12"/>
          </p:nvPr>
        </p:nvSpPr>
        <p:spPr>
          <a:xfrm>
            <a:off x="8080744" y="6368275"/>
            <a:ext cx="2133600" cy="365125"/>
          </a:xfrm>
        </p:spPr>
        <p:txBody>
          <a:bodyPr/>
          <a:lstStyle/>
          <a:p>
            <a:fld id="{B6F15528-21DE-4FAA-801E-634DDDAF4B2B}" type="slidenum">
              <a:rPr lang="en-US" smtClean="0"/>
              <a:pPr/>
              <a:t>73</a:t>
            </a:fld>
            <a:endParaRPr lang="en-US"/>
          </a:p>
        </p:txBody>
      </p:sp>
      <p:pic>
        <p:nvPicPr>
          <p:cNvPr id="8" name="Picture 7">
            <a:extLst>
              <a:ext uri="{FF2B5EF4-FFF2-40B4-BE49-F238E27FC236}">
                <a16:creationId xmlns:a16="http://schemas.microsoft.com/office/drawing/2014/main" id="{EA0A78AD-7025-DA02-498F-91D609370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09016"/>
            <a:ext cx="8686800" cy="3071540"/>
          </a:xfrm>
          <a:prstGeom prst="rect">
            <a:avLst/>
          </a:prstGeom>
        </p:spPr>
      </p:pic>
      <p:sp>
        <p:nvSpPr>
          <p:cNvPr id="2" name="TextBox 1">
            <a:extLst>
              <a:ext uri="{FF2B5EF4-FFF2-40B4-BE49-F238E27FC236}">
                <a16:creationId xmlns:a16="http://schemas.microsoft.com/office/drawing/2014/main" id="{BAB9D160-5970-C038-D968-7E44B6EA75CE}"/>
              </a:ext>
            </a:extLst>
          </p:cNvPr>
          <p:cNvSpPr txBox="1"/>
          <p:nvPr/>
        </p:nvSpPr>
        <p:spPr>
          <a:xfrm>
            <a:off x="5257800" y="4480502"/>
            <a:ext cx="330540" cy="200055"/>
          </a:xfrm>
          <a:prstGeom prst="rect">
            <a:avLst/>
          </a:prstGeom>
          <a:noFill/>
        </p:spPr>
        <p:txBody>
          <a:bodyPr wrap="none" rtlCol="0">
            <a:spAutoFit/>
          </a:bodyPr>
          <a:lstStyle/>
          <a:p>
            <a:r>
              <a:rPr lang="en-US" sz="700" dirty="0">
                <a:hlinkClick r:id="rId3"/>
              </a:rPr>
              <a:t>Link</a:t>
            </a:r>
            <a:endParaRPr lang="en-US" sz="700" dirty="0"/>
          </a:p>
        </p:txBody>
      </p:sp>
    </p:spTree>
    <p:extLst>
      <p:ext uri="{BB962C8B-B14F-4D97-AF65-F5344CB8AC3E}">
        <p14:creationId xmlns:p14="http://schemas.microsoft.com/office/powerpoint/2010/main" val="28089933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743D5D-7241-432A-B507-10A6DB02472A}" type="datetime1">
              <a:rPr lang="en-IN" smtClean="0"/>
              <a:t>08-01-2025</a:t>
            </a:fld>
            <a:endParaRPr lang="en-US"/>
          </a:p>
        </p:txBody>
      </p:sp>
      <p:sp>
        <p:nvSpPr>
          <p:cNvPr id="3" name="Slide Number Placeholder 2"/>
          <p:cNvSpPr>
            <a:spLocks noGrp="1"/>
          </p:cNvSpPr>
          <p:nvPr>
            <p:ph type="sldNum" sz="quarter" idx="12"/>
          </p:nvPr>
        </p:nvSpPr>
        <p:spPr/>
        <p:txBody>
          <a:bodyPr/>
          <a:lstStyle/>
          <a:p>
            <a:fld id="{17527BB9-29D8-9541-81F9-C6E598EE8B1D}" type="slidenum">
              <a:rPr lang="en-US" smtClean="0"/>
              <a:pPr/>
              <a:t>74</a:t>
            </a:fld>
            <a:endParaRPr lang="en-US"/>
          </a:p>
        </p:txBody>
      </p:sp>
      <p:sp>
        <p:nvSpPr>
          <p:cNvPr id="4" name="Footer Placeholder 3"/>
          <p:cNvSpPr>
            <a:spLocks noGrp="1"/>
          </p:cNvSpPr>
          <p:nvPr>
            <p:ph type="ftr" sz="quarter" idx="11"/>
          </p:nvPr>
        </p:nvSpPr>
        <p:spPr/>
        <p:txBody>
          <a:bodyPr/>
          <a:lstStyle/>
          <a:p>
            <a:r>
              <a:rPr lang="en-US"/>
              <a:t>Shruti Dadhich          ACSML0603      Unit 3</a:t>
            </a:r>
          </a:p>
        </p:txBody>
      </p:sp>
      <p:sp>
        <p:nvSpPr>
          <p:cNvPr id="5"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Indexing in MongoDB</a:t>
            </a:r>
          </a:p>
        </p:txBody>
      </p:sp>
      <p:sp>
        <p:nvSpPr>
          <p:cNvPr id="7" name="TextBox 6"/>
          <p:cNvSpPr txBox="1"/>
          <p:nvPr/>
        </p:nvSpPr>
        <p:spPr>
          <a:xfrm>
            <a:off x="2011838" y="1055804"/>
            <a:ext cx="8448773" cy="5632311"/>
          </a:xfrm>
          <a:prstGeom prst="rect">
            <a:avLst/>
          </a:prstGeom>
          <a:noFill/>
        </p:spPr>
        <p:txBody>
          <a:bodyPr wrap="square" rtlCol="0">
            <a:spAutoFit/>
          </a:bodyPr>
          <a:lstStyle/>
          <a:p>
            <a:pPr>
              <a:lnSpc>
                <a:spcPct val="150000"/>
              </a:lnSpc>
            </a:pPr>
            <a:r>
              <a:rPr lang="en-US" sz="2000" b="1" dirty="0"/>
              <a:t>Indexing in MongoDB :</a:t>
            </a:r>
            <a:r>
              <a:rPr lang="en-US" sz="2000" dirty="0"/>
              <a:t> </a:t>
            </a:r>
            <a:br>
              <a:rPr lang="en-US" sz="2000" dirty="0"/>
            </a:br>
            <a:r>
              <a:rPr lang="en-US" sz="2000" dirty="0"/>
              <a:t>MongoDB uses indexing in order to make the query processing more efficient. If there is no indexing, then the MongoDB must scan every document in the collection and retrieve only those documents that match the query. Indexes are special data structures that stores some information related to the documents such that it becomes easy for MongoDB to find the right data file. The indexes are order by the value of the field specified in the index. </a:t>
            </a:r>
          </a:p>
          <a:p>
            <a:pPr>
              <a:lnSpc>
                <a:spcPct val="150000"/>
              </a:lnSpc>
            </a:pPr>
            <a:r>
              <a:rPr lang="en-US" sz="2000" b="1" dirty="0"/>
              <a:t>1. Creating an Index :</a:t>
            </a:r>
            <a:r>
              <a:rPr lang="en-US" sz="2000" dirty="0"/>
              <a:t> </a:t>
            </a:r>
            <a:br>
              <a:rPr lang="en-US" sz="2000" dirty="0"/>
            </a:br>
            <a:r>
              <a:rPr lang="en-US" sz="2000" dirty="0"/>
              <a:t>MongoDB provides a method called </a:t>
            </a:r>
            <a:r>
              <a:rPr lang="en-US" sz="2000" dirty="0" err="1"/>
              <a:t>createIndex</a:t>
            </a:r>
            <a:r>
              <a:rPr lang="en-US" sz="2000" dirty="0"/>
              <a:t>() that allows user to create an index. </a:t>
            </a:r>
          </a:p>
          <a:p>
            <a:pPr>
              <a:lnSpc>
                <a:spcPct val="150000"/>
              </a:lnSpc>
            </a:pPr>
            <a:r>
              <a:rPr lang="en-US" sz="2000" b="1" dirty="0"/>
              <a:t>Syntax –</a:t>
            </a:r>
          </a:p>
          <a:p>
            <a:pPr>
              <a:lnSpc>
                <a:spcPct val="150000"/>
              </a:lnSpc>
            </a:pPr>
            <a:r>
              <a:rPr lang="en-US" sz="2000" dirty="0"/>
              <a:t> </a:t>
            </a:r>
            <a:r>
              <a:rPr lang="en-US" sz="2000" dirty="0" err="1"/>
              <a:t>db.COLLECTION_NAME.createIndex</a:t>
            </a:r>
            <a:r>
              <a:rPr lang="en-US" sz="2000" dirty="0"/>
              <a:t>({KEY:1})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F3CC0-4373-481D-8AE7-9485DC83F011}" type="datetime1">
              <a:rPr lang="en-IN" smtClean="0"/>
              <a:t>08-01-2025</a:t>
            </a:fld>
            <a:endParaRPr lang="en-US"/>
          </a:p>
        </p:txBody>
      </p:sp>
      <p:sp>
        <p:nvSpPr>
          <p:cNvPr id="3" name="Slide Number Placeholder 2"/>
          <p:cNvSpPr>
            <a:spLocks noGrp="1"/>
          </p:cNvSpPr>
          <p:nvPr>
            <p:ph type="sldNum" sz="quarter" idx="12"/>
          </p:nvPr>
        </p:nvSpPr>
        <p:spPr/>
        <p:txBody>
          <a:bodyPr/>
          <a:lstStyle/>
          <a:p>
            <a:fld id="{17527BB9-29D8-9541-81F9-C6E598EE8B1D}" type="slidenum">
              <a:rPr lang="en-US" smtClean="0"/>
              <a:pPr/>
              <a:t>75</a:t>
            </a:fld>
            <a:endParaRPr lang="en-US"/>
          </a:p>
        </p:txBody>
      </p:sp>
      <p:sp>
        <p:nvSpPr>
          <p:cNvPr id="4" name="Footer Placeholder 3"/>
          <p:cNvSpPr>
            <a:spLocks noGrp="1"/>
          </p:cNvSpPr>
          <p:nvPr>
            <p:ph type="ftr" sz="quarter" idx="11"/>
          </p:nvPr>
        </p:nvSpPr>
        <p:spPr/>
        <p:txBody>
          <a:bodyPr/>
          <a:lstStyle/>
          <a:p>
            <a:r>
              <a:rPr lang="en-US"/>
              <a:t>Shruti Dadhich          ACSML0603      Unit 3</a:t>
            </a:r>
          </a:p>
        </p:txBody>
      </p:sp>
      <p:sp>
        <p:nvSpPr>
          <p:cNvPr id="5"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Conti...</a:t>
            </a:r>
          </a:p>
        </p:txBody>
      </p:sp>
      <p:sp>
        <p:nvSpPr>
          <p:cNvPr id="7" name="TextBox 6"/>
          <p:cNvSpPr txBox="1"/>
          <p:nvPr/>
        </p:nvSpPr>
        <p:spPr>
          <a:xfrm>
            <a:off x="2223941" y="1225487"/>
            <a:ext cx="8307371" cy="4708981"/>
          </a:xfrm>
          <a:prstGeom prst="rect">
            <a:avLst/>
          </a:prstGeom>
          <a:noFill/>
        </p:spPr>
        <p:txBody>
          <a:bodyPr wrap="square" rtlCol="0">
            <a:spAutoFit/>
          </a:bodyPr>
          <a:lstStyle/>
          <a:p>
            <a:pPr fontAlgn="base">
              <a:lnSpc>
                <a:spcPct val="150000"/>
              </a:lnSpc>
            </a:pPr>
            <a:r>
              <a:rPr lang="en-US" sz="2000" b="1" dirty="0"/>
              <a:t>2. Drop an index: </a:t>
            </a:r>
            <a:br>
              <a:rPr lang="en-US" sz="2000" dirty="0"/>
            </a:br>
            <a:r>
              <a:rPr lang="en-US" sz="2000" dirty="0"/>
              <a:t>In order to drop an index, MongoDB provides the </a:t>
            </a:r>
            <a:r>
              <a:rPr lang="en-US" sz="2000" dirty="0" err="1"/>
              <a:t>dropIndex</a:t>
            </a:r>
            <a:r>
              <a:rPr lang="en-US" sz="2000" dirty="0"/>
              <a:t>() method. </a:t>
            </a:r>
          </a:p>
          <a:p>
            <a:pPr algn="just" fontAlgn="base">
              <a:lnSpc>
                <a:spcPct val="150000"/>
              </a:lnSpc>
            </a:pPr>
            <a:r>
              <a:rPr lang="en-US" sz="2000" b="1" dirty="0"/>
              <a:t>Syntax –</a:t>
            </a:r>
            <a:r>
              <a:rPr lang="en-US" sz="2000" dirty="0"/>
              <a:t> </a:t>
            </a:r>
          </a:p>
          <a:p>
            <a:pPr algn="just">
              <a:lnSpc>
                <a:spcPct val="150000"/>
              </a:lnSpc>
            </a:pPr>
            <a:r>
              <a:rPr lang="en-US" sz="2000" dirty="0" err="1"/>
              <a:t>db.NAME_OF_COLLECTION.dropIndex</a:t>
            </a:r>
            <a:r>
              <a:rPr lang="en-US" sz="2000" dirty="0"/>
              <a:t>({KEY:1}) </a:t>
            </a:r>
          </a:p>
          <a:p>
            <a:pPr algn="just">
              <a:lnSpc>
                <a:spcPct val="150000"/>
              </a:lnSpc>
            </a:pPr>
            <a:endParaRPr lang="en-US" sz="2000" dirty="0"/>
          </a:p>
          <a:p>
            <a:pPr fontAlgn="base">
              <a:lnSpc>
                <a:spcPct val="150000"/>
              </a:lnSpc>
            </a:pPr>
            <a:r>
              <a:rPr lang="en-US" sz="2000" b="1" dirty="0"/>
              <a:t>3. Get description of all indexes :</a:t>
            </a:r>
            <a:r>
              <a:rPr lang="en-US" sz="2000" dirty="0"/>
              <a:t> </a:t>
            </a:r>
            <a:br>
              <a:rPr lang="en-US" sz="2000" dirty="0"/>
            </a:br>
            <a:r>
              <a:rPr lang="en-US" sz="2000" dirty="0"/>
              <a:t>The </a:t>
            </a:r>
            <a:r>
              <a:rPr lang="en-US" sz="2000" dirty="0" err="1"/>
              <a:t>getIndexes</a:t>
            </a:r>
            <a:r>
              <a:rPr lang="en-US" sz="2000" dirty="0"/>
              <a:t>() method in MongoDB gives a description of all the indexes that exists in the given collection. </a:t>
            </a:r>
          </a:p>
          <a:p>
            <a:pPr fontAlgn="base">
              <a:lnSpc>
                <a:spcPct val="150000"/>
              </a:lnSpc>
            </a:pPr>
            <a:r>
              <a:rPr lang="en-US" sz="2000" b="1" dirty="0"/>
              <a:t>Syntax –</a:t>
            </a:r>
            <a:r>
              <a:rPr lang="en-US" sz="2000" dirty="0"/>
              <a:t> </a:t>
            </a:r>
          </a:p>
          <a:p>
            <a:pPr>
              <a:lnSpc>
                <a:spcPct val="150000"/>
              </a:lnSpc>
            </a:pPr>
            <a:r>
              <a:rPr lang="en-US" sz="2000" dirty="0" err="1"/>
              <a:t>db.NAME_OF_COLLECTION.getIndexes</a:t>
            </a:r>
            <a:r>
              <a:rPr lang="en-US" sz="2000"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E92CA-C3BE-426B-914D-A2FCDD721707}" type="datetime1">
              <a:rPr lang="en-IN" smtClean="0"/>
              <a:t>08-01-2025</a:t>
            </a:fld>
            <a:endParaRPr lang="en-US"/>
          </a:p>
        </p:txBody>
      </p:sp>
      <p:sp>
        <p:nvSpPr>
          <p:cNvPr id="3" name="Slide Number Placeholder 2"/>
          <p:cNvSpPr>
            <a:spLocks noGrp="1"/>
          </p:cNvSpPr>
          <p:nvPr>
            <p:ph type="sldNum" sz="quarter" idx="12"/>
          </p:nvPr>
        </p:nvSpPr>
        <p:spPr/>
        <p:txBody>
          <a:bodyPr/>
          <a:lstStyle/>
          <a:p>
            <a:fld id="{17527BB9-29D8-9541-81F9-C6E598EE8B1D}" type="slidenum">
              <a:rPr lang="en-US" smtClean="0"/>
              <a:pPr/>
              <a:t>76</a:t>
            </a:fld>
            <a:endParaRPr lang="en-US"/>
          </a:p>
        </p:txBody>
      </p:sp>
      <p:sp>
        <p:nvSpPr>
          <p:cNvPr id="4" name="Footer Placeholder 3"/>
          <p:cNvSpPr>
            <a:spLocks noGrp="1"/>
          </p:cNvSpPr>
          <p:nvPr>
            <p:ph type="ftr" sz="quarter" idx="11"/>
          </p:nvPr>
        </p:nvSpPr>
        <p:spPr/>
        <p:txBody>
          <a:bodyPr/>
          <a:lstStyle/>
          <a:p>
            <a:r>
              <a:rPr lang="en-US"/>
              <a:t>Shruti Dadhich          ACSML0603      Unit 3</a:t>
            </a:r>
          </a:p>
        </p:txBody>
      </p:sp>
      <p:sp>
        <p:nvSpPr>
          <p:cNvPr id="5" name="Title 1"/>
          <p:cNvSpPr txBox="1">
            <a:spLocks/>
          </p:cNvSpPr>
          <p:nvPr/>
        </p:nvSpPr>
        <p:spPr>
          <a:xfrm>
            <a:off x="2562226" y="1"/>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Recap and Video</a:t>
            </a:r>
          </a:p>
        </p:txBody>
      </p:sp>
      <p:graphicFrame>
        <p:nvGraphicFramePr>
          <p:cNvPr id="10" name="Diagram 9">
            <a:extLst>
              <a:ext uri="{FF2B5EF4-FFF2-40B4-BE49-F238E27FC236}">
                <a16:creationId xmlns:a16="http://schemas.microsoft.com/office/drawing/2014/main" id="{4A7D9635-3D3A-3683-E107-B963942783EF}"/>
              </a:ext>
            </a:extLst>
          </p:cNvPr>
          <p:cNvGraphicFramePr/>
          <p:nvPr/>
        </p:nvGraphicFramePr>
        <p:xfrm>
          <a:off x="1905000" y="228601"/>
          <a:ext cx="8305800" cy="466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916D03B9-9C82-3F6C-3C30-33F93438179D}"/>
              </a:ext>
            </a:extLst>
          </p:cNvPr>
          <p:cNvSpPr txBox="1"/>
          <p:nvPr/>
        </p:nvSpPr>
        <p:spPr>
          <a:xfrm>
            <a:off x="1828800" y="4419600"/>
            <a:ext cx="7425046" cy="369332"/>
          </a:xfrm>
          <a:prstGeom prst="rect">
            <a:avLst/>
          </a:prstGeom>
          <a:noFill/>
        </p:spPr>
        <p:txBody>
          <a:bodyPr wrap="none" rtlCol="0">
            <a:spAutoFit/>
          </a:bodyPr>
          <a:lstStyle/>
          <a:p>
            <a:r>
              <a:rPr lang="en-US" dirty="0"/>
              <a:t>Video Link: </a:t>
            </a:r>
            <a:r>
              <a:rPr lang="en-US" sz="1400" dirty="0"/>
              <a:t>https://</a:t>
            </a:r>
            <a:r>
              <a:rPr lang="en-US" sz="1400" dirty="0" err="1"/>
              <a:t>www.youtube.com</a:t>
            </a:r>
            <a:r>
              <a:rPr lang="en-US" sz="1400" dirty="0"/>
              <a:t>/</a:t>
            </a:r>
            <a:r>
              <a:rPr lang="en-US" sz="1400" dirty="0" err="1"/>
              <a:t>watch?v</a:t>
            </a:r>
            <a:r>
              <a:rPr lang="en-US" sz="1400" dirty="0"/>
              <a:t>=ofme2o29ngU&amp;ab_channel=</a:t>
            </a:r>
            <a:r>
              <a:rPr lang="en-US" sz="1400" dirty="0" err="1"/>
              <a:t>WebDevSimplified</a:t>
            </a:r>
            <a:endParaRPr lang="en-US" dirty="0"/>
          </a:p>
        </p:txBody>
      </p:sp>
    </p:spTree>
    <p:extLst>
      <p:ext uri="{BB962C8B-B14F-4D97-AF65-F5344CB8AC3E}">
        <p14:creationId xmlns:p14="http://schemas.microsoft.com/office/powerpoint/2010/main" val="22547848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3</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258D59D1-F53E-4608-BD39-6DB8AC8ADE8F}" type="datetime1">
              <a:rPr lang="en-IN" smtClean="0"/>
              <a:t>08-01-2025</a:t>
            </a:fld>
            <a:endParaRPr lang="en-US"/>
          </a:p>
        </p:txBody>
      </p:sp>
      <p:pic>
        <p:nvPicPr>
          <p:cNvPr id="1026" name="Picture 2"/>
          <p:cNvPicPr>
            <a:picLocks noChangeAspect="1" noChangeArrowheads="1"/>
          </p:cNvPicPr>
          <p:nvPr/>
        </p:nvPicPr>
        <p:blipFill>
          <a:blip r:embed="rId2"/>
          <a:srcRect/>
          <a:stretch>
            <a:fillRect/>
          </a:stretch>
        </p:blipFill>
        <p:spPr bwMode="auto">
          <a:xfrm>
            <a:off x="2895600" y="762000"/>
            <a:ext cx="7086600" cy="5895975"/>
          </a:xfrm>
          <a:prstGeom prst="rect">
            <a:avLst/>
          </a:prstGeom>
          <a:noFill/>
          <a:ln w="9525">
            <a:noFill/>
            <a:miter lim="800000"/>
            <a:headEnd/>
            <a:tailEnd/>
          </a:ln>
          <a:effectLst/>
        </p:spPr>
      </p:pic>
    </p:spTree>
    <p:extLst>
      <p:ext uri="{BB962C8B-B14F-4D97-AF65-F5344CB8AC3E}">
        <p14:creationId xmlns:p14="http://schemas.microsoft.com/office/powerpoint/2010/main" val="10193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3</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D2B21DF1-29C7-458B-8468-B628BB2EDB99}" type="datetime1">
              <a:rPr lang="en-IN" smtClean="0"/>
              <a:t>08-01-2025</a:t>
            </a:fld>
            <a:endParaRPr lang="en-US"/>
          </a:p>
        </p:txBody>
      </p:sp>
      <p:pic>
        <p:nvPicPr>
          <p:cNvPr id="2050" name="Picture 2"/>
          <p:cNvPicPr>
            <a:picLocks noChangeAspect="1" noChangeArrowheads="1"/>
          </p:cNvPicPr>
          <p:nvPr/>
        </p:nvPicPr>
        <p:blipFill>
          <a:blip r:embed="rId2"/>
          <a:srcRect/>
          <a:stretch>
            <a:fillRect/>
          </a:stretch>
        </p:blipFill>
        <p:spPr bwMode="auto">
          <a:xfrm>
            <a:off x="2514600" y="914400"/>
            <a:ext cx="7315200" cy="5767388"/>
          </a:xfrm>
          <a:prstGeom prst="rect">
            <a:avLst/>
          </a:prstGeom>
          <a:noFill/>
          <a:ln w="9525">
            <a:noFill/>
            <a:miter lim="800000"/>
            <a:headEnd/>
            <a:tailEnd/>
          </a:ln>
          <a:effectLst/>
        </p:spPr>
      </p:pic>
    </p:spTree>
    <p:extLst>
      <p:ext uri="{BB962C8B-B14F-4D97-AF65-F5344CB8AC3E}">
        <p14:creationId xmlns:p14="http://schemas.microsoft.com/office/powerpoint/2010/main" val="84117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79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3</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1201D82B-C8F9-4F4D-AC1A-E9DA94212399}" type="datetime1">
              <a:rPr lang="en-IN" smtClean="0"/>
              <a:t>08-01-2025</a:t>
            </a:fld>
            <a:endParaRPr lang="en-US"/>
          </a:p>
        </p:txBody>
      </p:sp>
      <p:pic>
        <p:nvPicPr>
          <p:cNvPr id="3074" name="Picture 2"/>
          <p:cNvPicPr>
            <a:picLocks noChangeAspect="1" noChangeArrowheads="1"/>
          </p:cNvPicPr>
          <p:nvPr/>
        </p:nvPicPr>
        <p:blipFill>
          <a:blip r:embed="rId2"/>
          <a:srcRect/>
          <a:stretch>
            <a:fillRect/>
          </a:stretch>
        </p:blipFill>
        <p:spPr bwMode="auto">
          <a:xfrm>
            <a:off x="2438400" y="762000"/>
            <a:ext cx="7543800" cy="5562600"/>
          </a:xfrm>
          <a:prstGeom prst="rect">
            <a:avLst/>
          </a:prstGeom>
          <a:noFill/>
          <a:ln w="9525">
            <a:noFill/>
            <a:miter lim="800000"/>
            <a:headEnd/>
            <a:tailEnd/>
          </a:ln>
          <a:effectLst/>
        </p:spPr>
      </p:pic>
    </p:spTree>
    <p:extLst>
      <p:ext uri="{BB962C8B-B14F-4D97-AF65-F5344CB8AC3E}">
        <p14:creationId xmlns:p14="http://schemas.microsoft.com/office/powerpoint/2010/main" val="136899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0029F-44B6-4530-9EAD-581ADB7B4641}"/>
              </a:ext>
            </a:extLst>
          </p:cNvPr>
          <p:cNvSpPr>
            <a:spLocks noGrp="1"/>
          </p:cNvSpPr>
          <p:nvPr>
            <p:ph type="dt" sz="half" idx="10"/>
          </p:nvPr>
        </p:nvSpPr>
        <p:spPr/>
        <p:txBody>
          <a:bodyPr/>
          <a:lstStyle/>
          <a:p>
            <a:fld id="{3EEAC16D-05E9-4029-BE67-CF7E55C735C3}" type="datetime1">
              <a:rPr lang="en-IN" smtClean="0"/>
              <a:t>08-01-2025</a:t>
            </a:fld>
            <a:endParaRPr lang="en-US"/>
          </a:p>
        </p:txBody>
      </p:sp>
      <p:sp>
        <p:nvSpPr>
          <p:cNvPr id="5" name="Footer Placeholder 4">
            <a:extLst>
              <a:ext uri="{FF2B5EF4-FFF2-40B4-BE49-F238E27FC236}">
                <a16:creationId xmlns:a16="http://schemas.microsoft.com/office/drawing/2014/main" id="{9246A52F-CB91-4DE7-AFD2-EA93721317D7}"/>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BECCD8B0-093E-4487-9AD4-846D22A1C06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a:extLst>
              <a:ext uri="{FF2B5EF4-FFF2-40B4-BE49-F238E27FC236}">
                <a16:creationId xmlns:a16="http://schemas.microsoft.com/office/drawing/2014/main" id="{7C358661-A240-4B7A-A546-3A2B85E09118}"/>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
        <p:nvSpPr>
          <p:cNvPr id="8" name="TextBox 7">
            <a:extLst>
              <a:ext uri="{FF2B5EF4-FFF2-40B4-BE49-F238E27FC236}">
                <a16:creationId xmlns:a16="http://schemas.microsoft.com/office/drawing/2014/main" id="{F603A36A-D790-4FDC-8C7F-7426B60FB580}"/>
              </a:ext>
            </a:extLst>
          </p:cNvPr>
          <p:cNvSpPr txBox="1"/>
          <p:nvPr/>
        </p:nvSpPr>
        <p:spPr>
          <a:xfrm>
            <a:off x="1600200" y="1239961"/>
            <a:ext cx="4137608" cy="400110"/>
          </a:xfrm>
          <a:prstGeom prst="rect">
            <a:avLst/>
          </a:prstGeom>
          <a:noFill/>
        </p:spPr>
        <p:txBody>
          <a:bodyPr wrap="none" rtlCol="0">
            <a:spAutoFit/>
          </a:bodyPr>
          <a:lstStyle/>
          <a:p>
            <a:r>
              <a:rPr lang="en-US" sz="2000" dirty="0"/>
              <a:t>Engineering Graduates will be able to:</a:t>
            </a:r>
          </a:p>
        </p:txBody>
      </p:sp>
      <p:graphicFrame>
        <p:nvGraphicFramePr>
          <p:cNvPr id="9" name="Content Placeholder 13">
            <a:extLst>
              <a:ext uri="{FF2B5EF4-FFF2-40B4-BE49-F238E27FC236}">
                <a16:creationId xmlns:a16="http://schemas.microsoft.com/office/drawing/2014/main" id="{812CD284-4387-4B3C-98B7-093737D65664}"/>
              </a:ext>
            </a:extLst>
          </p:cNvPr>
          <p:cNvGraphicFramePr>
            <a:graphicFrameLocks/>
          </p:cNvGraphicFramePr>
          <p:nvPr>
            <p:extLst>
              <p:ext uri="{D42A27DB-BD31-4B8C-83A1-F6EECF244321}">
                <p14:modId xmlns:p14="http://schemas.microsoft.com/office/powerpoint/2010/main" val="1562390014"/>
              </p:ext>
            </p:extLst>
          </p:nvPr>
        </p:nvGraphicFramePr>
        <p:xfrm>
          <a:off x="1600200" y="1779823"/>
          <a:ext cx="9220200" cy="4236721"/>
        </p:xfrm>
        <a:graphic>
          <a:graphicData uri="http://schemas.openxmlformats.org/drawingml/2006/table">
            <a:tbl>
              <a:tblPr bandRow="1">
                <a:tableStyleId>{5C22544A-7EE6-4342-B048-85BDC9FD1C3A}</a:tableStyleId>
              </a:tblPr>
              <a:tblGrid>
                <a:gridCol w="92202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1841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80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3</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01C93BC5-1257-4907-AE63-DAAF71341FDC}" type="datetime1">
              <a:rPr lang="en-IN" smtClean="0"/>
              <a:t>08-01-2025</a:t>
            </a:fld>
            <a:endParaRPr lang="en-US"/>
          </a:p>
        </p:txBody>
      </p:sp>
      <p:pic>
        <p:nvPicPr>
          <p:cNvPr id="4098" name="Picture 2"/>
          <p:cNvPicPr>
            <a:picLocks noChangeAspect="1" noChangeArrowheads="1"/>
          </p:cNvPicPr>
          <p:nvPr/>
        </p:nvPicPr>
        <p:blipFill>
          <a:blip r:embed="rId2"/>
          <a:srcRect/>
          <a:stretch>
            <a:fillRect/>
          </a:stretch>
        </p:blipFill>
        <p:spPr bwMode="auto">
          <a:xfrm>
            <a:off x="2209801" y="762000"/>
            <a:ext cx="7696199" cy="5562601"/>
          </a:xfrm>
          <a:prstGeom prst="rect">
            <a:avLst/>
          </a:prstGeom>
          <a:noFill/>
          <a:ln w="9525">
            <a:noFill/>
            <a:miter lim="800000"/>
            <a:headEnd/>
            <a:tailEnd/>
          </a:ln>
          <a:effectLst/>
        </p:spPr>
      </p:pic>
    </p:spTree>
    <p:extLst>
      <p:ext uri="{BB962C8B-B14F-4D97-AF65-F5344CB8AC3E}">
        <p14:creationId xmlns:p14="http://schemas.microsoft.com/office/powerpoint/2010/main" val="39154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81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3</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Result Analysis</a:t>
            </a:r>
            <a:endParaRPr lang="en-US" dirty="0"/>
          </a:p>
        </p:txBody>
      </p:sp>
      <p:sp>
        <p:nvSpPr>
          <p:cNvPr id="13" name="Date Placeholder 12"/>
          <p:cNvSpPr>
            <a:spLocks noGrp="1"/>
          </p:cNvSpPr>
          <p:nvPr>
            <p:ph type="dt" sz="half" idx="10"/>
          </p:nvPr>
        </p:nvSpPr>
        <p:spPr/>
        <p:txBody>
          <a:bodyPr/>
          <a:lstStyle/>
          <a:p>
            <a:fld id="{04886E3C-691C-4D5B-8410-3740D8909F4D}" type="datetime1">
              <a:rPr lang="en-IN" smtClean="0"/>
              <a:t>08-01-2025</a:t>
            </a:fld>
            <a:endParaRPr lang="en-US"/>
          </a:p>
        </p:txBody>
      </p:sp>
      <p:pic>
        <p:nvPicPr>
          <p:cNvPr id="5122" name="Picture 2"/>
          <p:cNvPicPr>
            <a:picLocks noChangeAspect="1" noChangeArrowheads="1"/>
          </p:cNvPicPr>
          <p:nvPr/>
        </p:nvPicPr>
        <p:blipFill>
          <a:blip r:embed="rId2"/>
          <a:srcRect/>
          <a:stretch>
            <a:fillRect/>
          </a:stretch>
        </p:blipFill>
        <p:spPr bwMode="auto">
          <a:xfrm>
            <a:off x="1624014" y="1066802"/>
            <a:ext cx="8943975" cy="2590799"/>
          </a:xfrm>
          <a:prstGeom prst="rect">
            <a:avLst/>
          </a:prstGeom>
          <a:noFill/>
          <a:ln w="9525">
            <a:noFill/>
            <a:miter lim="800000"/>
            <a:headEnd/>
            <a:tailEnd/>
          </a:ln>
          <a:effectLst/>
        </p:spPr>
      </p:pic>
    </p:spTree>
    <p:extLst>
      <p:ext uri="{BB962C8B-B14F-4D97-AF65-F5344CB8AC3E}">
        <p14:creationId xmlns:p14="http://schemas.microsoft.com/office/powerpoint/2010/main" val="3967807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6B017-5DC5-43F4-8C71-D70861BE2F7A}" type="datetime1">
              <a:rPr lang="en-IN" smtClean="0"/>
              <a:t>08-01-2025</a:t>
            </a:fld>
            <a:endParaRPr lang="en-US"/>
          </a:p>
        </p:txBody>
      </p:sp>
      <p:sp>
        <p:nvSpPr>
          <p:cNvPr id="3" name="Slide Number Placeholder 2"/>
          <p:cNvSpPr>
            <a:spLocks noGrp="1"/>
          </p:cNvSpPr>
          <p:nvPr>
            <p:ph type="sldNum" sz="quarter" idx="12"/>
          </p:nvPr>
        </p:nvSpPr>
        <p:spPr/>
        <p:txBody>
          <a:bodyPr/>
          <a:lstStyle/>
          <a:p>
            <a:fld id="{17527BB9-29D8-9541-81F9-C6E598EE8B1D}" type="slidenum">
              <a:rPr lang="en-US" smtClean="0"/>
              <a:pPr/>
              <a:t>82</a:t>
            </a:fld>
            <a:endParaRPr lang="en-US"/>
          </a:p>
        </p:txBody>
      </p:sp>
      <p:sp>
        <p:nvSpPr>
          <p:cNvPr id="4" name="Footer Placeholder 3"/>
          <p:cNvSpPr>
            <a:spLocks noGrp="1"/>
          </p:cNvSpPr>
          <p:nvPr>
            <p:ph type="ftr" sz="quarter" idx="11"/>
          </p:nvPr>
        </p:nvSpPr>
        <p:spPr/>
        <p:txBody>
          <a:bodyPr/>
          <a:lstStyle/>
          <a:p>
            <a:r>
              <a:rPr lang="en-US"/>
              <a:t>Shruti Dadhich          ACSML0603      Unit 3</a:t>
            </a:r>
          </a:p>
        </p:txBody>
      </p:sp>
      <p:sp>
        <p:nvSpPr>
          <p:cNvPr id="5"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MCQ</a:t>
            </a:r>
          </a:p>
        </p:txBody>
      </p:sp>
      <p:sp>
        <p:nvSpPr>
          <p:cNvPr id="9" name="TextBox 8">
            <a:extLst>
              <a:ext uri="{FF2B5EF4-FFF2-40B4-BE49-F238E27FC236}">
                <a16:creationId xmlns:a16="http://schemas.microsoft.com/office/drawing/2014/main" id="{4778B33A-9581-F01B-FAF5-ED989A8D75FE}"/>
              </a:ext>
            </a:extLst>
          </p:cNvPr>
          <p:cNvSpPr txBox="1"/>
          <p:nvPr/>
        </p:nvSpPr>
        <p:spPr>
          <a:xfrm>
            <a:off x="1781551" y="914400"/>
            <a:ext cx="8628899" cy="5047536"/>
          </a:xfrm>
          <a:prstGeom prst="rect">
            <a:avLst/>
          </a:prstGeom>
          <a:noFill/>
        </p:spPr>
        <p:txBody>
          <a:bodyPr wrap="square">
            <a:spAutoFit/>
          </a:bodyPr>
          <a:lstStyle/>
          <a:p>
            <a:r>
              <a:rPr lang="en-US" sz="1400" dirty="0"/>
              <a:t>1. Which of the following is not a NoSQL database?</a:t>
            </a:r>
          </a:p>
          <a:p>
            <a:r>
              <a:rPr lang="en-US" sz="1400" dirty="0"/>
              <a:t>a) SQL Server</a:t>
            </a:r>
          </a:p>
          <a:p>
            <a:r>
              <a:rPr lang="en-US" sz="1400" dirty="0"/>
              <a:t>b) MongoDB</a:t>
            </a:r>
          </a:p>
          <a:p>
            <a:r>
              <a:rPr lang="en-US" sz="1400" dirty="0"/>
              <a:t>c) Cassandra</a:t>
            </a:r>
          </a:p>
          <a:p>
            <a:r>
              <a:rPr lang="en-US" sz="1400" dirty="0"/>
              <a:t>d) None of the mentioned</a:t>
            </a:r>
          </a:p>
          <a:p>
            <a:endParaRPr lang="en-US" sz="1400" dirty="0"/>
          </a:p>
          <a:p>
            <a:r>
              <a:rPr lang="en-US" sz="1400" dirty="0"/>
              <a:t>2. Point out the correct statement.</a:t>
            </a:r>
          </a:p>
          <a:p>
            <a:r>
              <a:rPr lang="en-US" sz="1400" dirty="0"/>
              <a:t>a) Documents can contain many different key-value pairs, or key-array pairs, or even nested documents</a:t>
            </a:r>
          </a:p>
          <a:p>
            <a:r>
              <a:rPr lang="en-US" sz="1400" dirty="0"/>
              <a:t>b) MongoDB has official drivers for a variety of popular programming languages and development environments</a:t>
            </a:r>
          </a:p>
          <a:p>
            <a:r>
              <a:rPr lang="en-US" sz="1400" dirty="0"/>
              <a:t>c) When compared to relational databases, NoSQL databases are more scalable and provide superior performance</a:t>
            </a:r>
          </a:p>
          <a:p>
            <a:r>
              <a:rPr lang="en-US" sz="1400" dirty="0"/>
              <a:t>d) All of the mentioned</a:t>
            </a:r>
          </a:p>
          <a:p>
            <a:endParaRPr lang="en-US" sz="1400" dirty="0"/>
          </a:p>
          <a:p>
            <a:r>
              <a:rPr lang="en-US" sz="1400" dirty="0"/>
              <a:t>3. Which of the following is a NoSQL Database Type?</a:t>
            </a:r>
          </a:p>
          <a:p>
            <a:r>
              <a:rPr lang="en-US" sz="1400" dirty="0"/>
              <a:t>a) SQL</a:t>
            </a:r>
          </a:p>
          <a:p>
            <a:r>
              <a:rPr lang="en-US" sz="1400" dirty="0"/>
              <a:t>b) Document databases</a:t>
            </a:r>
          </a:p>
          <a:p>
            <a:r>
              <a:rPr lang="en-US" sz="1400" dirty="0"/>
              <a:t>c) JSON</a:t>
            </a:r>
          </a:p>
          <a:p>
            <a:r>
              <a:rPr lang="en-US" sz="1400" dirty="0"/>
              <a:t>d) All of the mentioned</a:t>
            </a:r>
          </a:p>
          <a:p>
            <a:endParaRPr lang="en-US" sz="1400" dirty="0"/>
          </a:p>
          <a:p>
            <a:r>
              <a:rPr lang="en-US" sz="1400" dirty="0"/>
              <a:t>4. Which of the following is a wide-column store?</a:t>
            </a:r>
          </a:p>
          <a:p>
            <a:r>
              <a:rPr lang="en-US" sz="1400" dirty="0"/>
              <a:t>a) Cassandra</a:t>
            </a:r>
          </a:p>
          <a:p>
            <a:r>
              <a:rPr lang="en-US" sz="1400" dirty="0"/>
              <a:t>b) </a:t>
            </a:r>
            <a:r>
              <a:rPr lang="en-US" sz="1400" dirty="0" err="1"/>
              <a:t>Riak</a:t>
            </a:r>
            <a:endParaRPr lang="en-US" sz="1400" dirty="0"/>
          </a:p>
          <a:p>
            <a:r>
              <a:rPr lang="en-US" sz="1400" dirty="0"/>
              <a:t>c) MongoDB</a:t>
            </a:r>
          </a:p>
          <a:p>
            <a:r>
              <a:rPr lang="en-US" sz="1400" dirty="0"/>
              <a:t>d) Redis</a:t>
            </a:r>
          </a:p>
        </p:txBody>
      </p:sp>
    </p:spTree>
    <p:extLst>
      <p:ext uri="{BB962C8B-B14F-4D97-AF65-F5344CB8AC3E}">
        <p14:creationId xmlns:p14="http://schemas.microsoft.com/office/powerpoint/2010/main" val="39458075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AE0FF-34F6-A923-EA18-B43F5500EE14}"/>
              </a:ext>
            </a:extLst>
          </p:cNvPr>
          <p:cNvSpPr/>
          <p:nvPr/>
        </p:nvSpPr>
        <p:spPr>
          <a:xfrm>
            <a:off x="1701492" y="2158040"/>
            <a:ext cx="8966509" cy="2215991"/>
          </a:xfrm>
          <a:prstGeom prst="rect">
            <a:avLst/>
          </a:prstGeom>
          <a:noFill/>
        </p:spPr>
        <p:txBody>
          <a:bodyPr wrap="square" lIns="91440" tIns="45720" rIns="91440" bIns="45720">
            <a:spAutoFit/>
          </a:bodyPr>
          <a:lstStyle/>
          <a:p>
            <a:pPr algn="ctr"/>
            <a:r>
              <a:rPr lang="en-GB"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kayaTelivigala" pitchFamily="2" charset="77"/>
                <a:cs typeface="AkayaTelivigala" pitchFamily="2" charset="77"/>
              </a:rPr>
              <a:t>Thank You</a:t>
            </a:r>
          </a:p>
        </p:txBody>
      </p:sp>
      <p:sp>
        <p:nvSpPr>
          <p:cNvPr id="3"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endParaRPr lang="en-IN" dirty="0"/>
          </a:p>
        </p:txBody>
      </p:sp>
      <p:sp>
        <p:nvSpPr>
          <p:cNvPr id="7" name="Slide Number Placeholder 6"/>
          <p:cNvSpPr>
            <a:spLocks noGrp="1"/>
          </p:cNvSpPr>
          <p:nvPr>
            <p:ph type="sldNum" sz="quarter" idx="12"/>
          </p:nvPr>
        </p:nvSpPr>
        <p:spPr/>
        <p:txBody>
          <a:bodyPr/>
          <a:lstStyle/>
          <a:p>
            <a:fld id="{087E8F53-8C2F-4870-B4C7-4B60F29B0CD2}" type="slidenum">
              <a:rPr lang="en-US" smtClean="0"/>
              <a:pPr/>
              <a:t>83</a:t>
            </a:fld>
            <a:endParaRPr lang="en-US"/>
          </a:p>
        </p:txBody>
      </p:sp>
      <p:sp>
        <p:nvSpPr>
          <p:cNvPr id="8" name="Footer Placeholder 7"/>
          <p:cNvSpPr>
            <a:spLocks noGrp="1"/>
          </p:cNvSpPr>
          <p:nvPr>
            <p:ph type="ftr" sz="quarter" idx="11"/>
          </p:nvPr>
        </p:nvSpPr>
        <p:spPr/>
        <p:txBody>
          <a:bodyPr/>
          <a:lstStyle/>
          <a:p>
            <a:r>
              <a:rPr lang="en-US"/>
              <a:t>Shruti Dadhich          ACSML0603      Unit 3</a:t>
            </a:r>
          </a:p>
        </p:txBody>
      </p:sp>
      <p:sp>
        <p:nvSpPr>
          <p:cNvPr id="9" name="Date Placeholder 8"/>
          <p:cNvSpPr>
            <a:spLocks noGrp="1"/>
          </p:cNvSpPr>
          <p:nvPr>
            <p:ph type="dt" sz="half" idx="10"/>
          </p:nvPr>
        </p:nvSpPr>
        <p:spPr/>
        <p:txBody>
          <a:bodyPr/>
          <a:lstStyle/>
          <a:p>
            <a:fld id="{C68E9762-A347-4F14-A697-EFCF01D5B8A7}" type="datetime1">
              <a:rPr lang="en-IN" smtClean="0"/>
              <a:t>08-01-2025</a:t>
            </a:fld>
            <a:endParaRPr lang="en-US"/>
          </a:p>
        </p:txBody>
      </p:sp>
    </p:spTree>
    <p:extLst>
      <p:ext uri="{BB962C8B-B14F-4D97-AF65-F5344CB8AC3E}">
        <p14:creationId xmlns:p14="http://schemas.microsoft.com/office/powerpoint/2010/main" val="6903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B31209-3154-4FD1-945D-6285271B10DF}"/>
              </a:ext>
            </a:extLst>
          </p:cNvPr>
          <p:cNvSpPr>
            <a:spLocks noGrp="1"/>
          </p:cNvSpPr>
          <p:nvPr>
            <p:ph type="dt" sz="half" idx="10"/>
          </p:nvPr>
        </p:nvSpPr>
        <p:spPr/>
        <p:txBody>
          <a:bodyPr/>
          <a:lstStyle/>
          <a:p>
            <a:fld id="{964CF1B6-DDC1-4C46-B69C-567C1C4DB8F6}" type="datetime1">
              <a:rPr lang="en-IN" smtClean="0"/>
              <a:t>08-01-2025</a:t>
            </a:fld>
            <a:endParaRPr lang="en-US"/>
          </a:p>
        </p:txBody>
      </p:sp>
      <p:sp>
        <p:nvSpPr>
          <p:cNvPr id="5" name="Footer Placeholder 4">
            <a:extLst>
              <a:ext uri="{FF2B5EF4-FFF2-40B4-BE49-F238E27FC236}">
                <a16:creationId xmlns:a16="http://schemas.microsoft.com/office/drawing/2014/main" id="{4F061763-5E17-468B-8F33-942B84942A16}"/>
              </a:ext>
            </a:extLst>
          </p:cNvPr>
          <p:cNvSpPr>
            <a:spLocks noGrp="1"/>
          </p:cNvSpPr>
          <p:nvPr>
            <p:ph type="ftr" sz="quarter" idx="11"/>
          </p:nvPr>
        </p:nvSpPr>
        <p:spPr/>
        <p:txBody>
          <a:bodyPr/>
          <a:lstStyle/>
          <a:p>
            <a:r>
              <a:rPr lang="en-US"/>
              <a:t>Shruti Dadhich          ACSML0603      Unit 3</a:t>
            </a:r>
          </a:p>
        </p:txBody>
      </p:sp>
      <p:sp>
        <p:nvSpPr>
          <p:cNvPr id="6" name="Slide Number Placeholder 5">
            <a:extLst>
              <a:ext uri="{FF2B5EF4-FFF2-40B4-BE49-F238E27FC236}">
                <a16:creationId xmlns:a16="http://schemas.microsoft.com/office/drawing/2014/main" id="{1C516330-C4D6-4B4B-A297-2CDD7B656301}"/>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13">
            <a:extLst>
              <a:ext uri="{FF2B5EF4-FFF2-40B4-BE49-F238E27FC236}">
                <a16:creationId xmlns:a16="http://schemas.microsoft.com/office/drawing/2014/main" id="{74892221-BD52-4D03-AC84-FBEA568D9FE7}"/>
              </a:ext>
            </a:extLst>
          </p:cNvPr>
          <p:cNvGraphicFramePr>
            <a:graphicFrameLocks noGrp="1"/>
          </p:cNvGraphicFramePr>
          <p:nvPr>
            <p:ph idx="1"/>
            <p:extLst>
              <p:ext uri="{D42A27DB-BD31-4B8C-83A1-F6EECF244321}">
                <p14:modId xmlns:p14="http://schemas.microsoft.com/office/powerpoint/2010/main" val="2309666199"/>
              </p:ext>
            </p:extLst>
          </p:nvPr>
        </p:nvGraphicFramePr>
        <p:xfrm>
          <a:off x="1524000" y="1343548"/>
          <a:ext cx="9677400" cy="4556760"/>
        </p:xfrm>
        <a:graphic>
          <a:graphicData uri="http://schemas.openxmlformats.org/drawingml/2006/table">
            <a:tbl>
              <a:tblPr bandRow="1">
                <a:tableStyleId>{5C22544A-7EE6-4342-B048-85BDC9FD1C3A}</a:tableStyleId>
              </a:tblPr>
              <a:tblGrid>
                <a:gridCol w="9677400">
                  <a:extLst>
                    <a:ext uri="{9D8B030D-6E8A-4147-A177-3AD203B41FA5}">
                      <a16:colId xmlns:a16="http://schemas.microsoft.com/office/drawing/2014/main" val="20000"/>
                    </a:ext>
                  </a:extLst>
                </a:gridCol>
              </a:tblGrid>
              <a:tr h="1379864">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79864">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58965">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38067">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26379702-2E18-438B-9E05-C6ED6EF7E9D6}"/>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72951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2136</TotalTime>
  <Words>6706</Words>
  <Application>Microsoft Office PowerPoint</Application>
  <PresentationFormat>Widescreen</PresentationFormat>
  <Paragraphs>1021</Paragraphs>
  <Slides>83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AkayaTelivigala</vt: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Course Outcomes(COs)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Shruti Dadhich</cp:lastModifiedBy>
  <cp:revision>75</cp:revision>
  <dcterms:created xsi:type="dcterms:W3CDTF">2006-08-16T00:00:00Z</dcterms:created>
  <dcterms:modified xsi:type="dcterms:W3CDTF">2025-01-08T09:48:00Z</dcterms:modified>
</cp:coreProperties>
</file>