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35" r:id="rId3"/>
    <p:sldId id="336" r:id="rId4"/>
    <p:sldId id="338" r:id="rId5"/>
    <p:sldId id="257" r:id="rId6"/>
    <p:sldId id="337" r:id="rId7"/>
    <p:sldId id="339" r:id="rId8"/>
    <p:sldId id="340" r:id="rId9"/>
    <p:sldId id="341" r:id="rId10"/>
    <p:sldId id="342" r:id="rId11"/>
    <p:sldId id="346" r:id="rId12"/>
    <p:sldId id="344" r:id="rId13"/>
    <p:sldId id="343" r:id="rId14"/>
    <p:sldId id="345" r:id="rId15"/>
    <p:sldId id="258" r:id="rId16"/>
    <p:sldId id="349" r:id="rId17"/>
    <p:sldId id="350" r:id="rId18"/>
    <p:sldId id="351" r:id="rId19"/>
    <p:sldId id="352" r:id="rId20"/>
    <p:sldId id="353" r:id="rId21"/>
    <p:sldId id="355" r:id="rId22"/>
    <p:sldId id="354" r:id="rId23"/>
    <p:sldId id="356" r:id="rId24"/>
    <p:sldId id="348" r:id="rId25"/>
    <p:sldId id="357" r:id="rId26"/>
    <p:sldId id="358" r:id="rId27"/>
    <p:sldId id="366" r:id="rId28"/>
    <p:sldId id="359" r:id="rId29"/>
    <p:sldId id="360" r:id="rId30"/>
    <p:sldId id="361" r:id="rId31"/>
    <p:sldId id="362" r:id="rId32"/>
    <p:sldId id="363" r:id="rId33"/>
    <p:sldId id="364" r:id="rId34"/>
    <p:sldId id="367" r:id="rId35"/>
    <p:sldId id="369" r:id="rId36"/>
    <p:sldId id="368" r:id="rId37"/>
    <p:sldId id="370" r:id="rId38"/>
    <p:sldId id="375" r:id="rId39"/>
    <p:sldId id="376" r:id="rId40"/>
    <p:sldId id="373" r:id="rId41"/>
    <p:sldId id="374" r:id="rId42"/>
    <p:sldId id="377" r:id="rId43"/>
    <p:sldId id="378" r:id="rId44"/>
    <p:sldId id="379" r:id="rId45"/>
    <p:sldId id="380" r:id="rId46"/>
    <p:sldId id="38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D87973-E11F-2201-21AF-8961C16125C5}" v="56" dt="2024-09-06T09:18:20.799"/>
    <p1510:client id="{513D781F-B69A-05CE-3DCA-DBD22C5403E0}" v="578" dt="2024-09-05T05:56:41.270"/>
    <p1510:client id="{75DF4511-B525-ECBA-EC5B-CB4947DC6F55}" v="637" dt="2024-09-04T16:22:45.841"/>
    <p1510:client id="{9FDBCF6C-D141-99AA-6A39-4314FAE03A7B}" v="2" dt="2024-09-06T09:09:26.333"/>
    <p1510:client id="{A7631997-63C0-42CE-5C23-7AA83FB39B1D}" v="65" dt="2024-09-05T06:36:37.313"/>
    <p1510:client id="{E39E2516-ED57-4807-D240-1C949A1AA5B6}" v="2015" dt="2024-09-05T17:28:15.570"/>
    <p1510:client id="{EC08B144-6B78-9446-9601-6DC5C61CE209}" v="428" dt="2024-09-05T09:26:48.347"/>
    <p1510:client id="{F92C7E29-97A9-A4A8-9127-574BAD029D62}" v="473" dt="2024-09-06T02:04:35.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134" autoAdjust="0"/>
  </p:normalViewPr>
  <p:slideViewPr>
    <p:cSldViewPr snapToGrid="0">
      <p:cViewPr>
        <p:scale>
          <a:sx n="55" d="100"/>
          <a:sy n="55" d="100"/>
        </p:scale>
        <p:origin x="-570" y="-30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95"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ini Shrotriya" userId="S::shalini.shrotriya@niet.co.in::6c6ebf0a-0b3d-4c66-894b-fb7e5032b900" providerId="AD" clId="Web-{4C9FABD2-9CF1-B95F-D429-9304E09DA80D}"/>
    <pc:docChg chg="modSld">
      <pc:chgData name="Shalini Shrotriya" userId="S::shalini.shrotriya@niet.co.in::6c6ebf0a-0b3d-4c66-894b-fb7e5032b900" providerId="AD" clId="Web-{4C9FABD2-9CF1-B95F-D429-9304E09DA80D}" dt="2024-09-04T04:55:50.593" v="15" actId="14100"/>
      <pc:docMkLst>
        <pc:docMk/>
      </pc:docMkLst>
      <pc:sldChg chg="addSp modSp">
        <pc:chgData name="Shalini Shrotriya" userId="S::shalini.shrotriya@niet.co.in::6c6ebf0a-0b3d-4c66-894b-fb7e5032b900" providerId="AD" clId="Web-{4C9FABD2-9CF1-B95F-D429-9304E09DA80D}" dt="2024-09-04T04:55:04.092" v="14" actId="1076"/>
        <pc:sldMkLst>
          <pc:docMk/>
          <pc:sldMk cId="109857222" sldId="256"/>
        </pc:sldMkLst>
        <pc:spChg chg="mod">
          <ac:chgData name="Shalini Shrotriya" userId="S::shalini.shrotriya@niet.co.in::6c6ebf0a-0b3d-4c66-894b-fb7e5032b900" providerId="AD" clId="Web-{4C9FABD2-9CF1-B95F-D429-9304E09DA80D}" dt="2024-09-04T04:48:49.602" v="4" actId="1076"/>
          <ac:spMkLst>
            <pc:docMk/>
            <pc:sldMk cId="109857222" sldId="256"/>
            <ac:spMk id="2" creationId="{00000000-0000-0000-0000-000000000000}"/>
          </ac:spMkLst>
        </pc:spChg>
        <pc:spChg chg="mod">
          <ac:chgData name="Shalini Shrotriya" userId="S::shalini.shrotriya@niet.co.in::6c6ebf0a-0b3d-4c66-894b-fb7e5032b900" providerId="AD" clId="Web-{4C9FABD2-9CF1-B95F-D429-9304E09DA80D}" dt="2024-09-04T04:55:04.092" v="14" actId="1076"/>
          <ac:spMkLst>
            <pc:docMk/>
            <pc:sldMk cId="109857222" sldId="256"/>
            <ac:spMk id="3" creationId="{00000000-0000-0000-0000-000000000000}"/>
          </ac:spMkLst>
        </pc:spChg>
        <pc:spChg chg="mod">
          <ac:chgData name="Shalini Shrotriya" userId="S::shalini.shrotriya@niet.co.in::6c6ebf0a-0b3d-4c66-894b-fb7e5032b900" providerId="AD" clId="Web-{4C9FABD2-9CF1-B95F-D429-9304E09DA80D}" dt="2024-09-04T04:55:00.826" v="13" actId="1076"/>
          <ac:spMkLst>
            <pc:docMk/>
            <pc:sldMk cId="109857222" sldId="256"/>
            <ac:spMk id="5" creationId="{4CACA757-9638-807F-DF41-495BB43F189B}"/>
          </ac:spMkLst>
        </pc:spChg>
        <pc:picChg chg="add mod">
          <ac:chgData name="Shalini Shrotriya" userId="S::shalini.shrotriya@niet.co.in::6c6ebf0a-0b3d-4c66-894b-fb7e5032b900" providerId="AD" clId="Web-{4C9FABD2-9CF1-B95F-D429-9304E09DA80D}" dt="2024-09-04T04:48:54.148" v="5" actId="1076"/>
          <ac:picMkLst>
            <pc:docMk/>
            <pc:sldMk cId="109857222" sldId="256"/>
            <ac:picMk id="4" creationId="{29A58DBD-9B54-0C62-DDC2-D794387D34EB}"/>
          </ac:picMkLst>
        </pc:picChg>
      </pc:sldChg>
      <pc:sldChg chg="modSp">
        <pc:chgData name="Shalini Shrotriya" userId="S::shalini.shrotriya@niet.co.in::6c6ebf0a-0b3d-4c66-894b-fb7e5032b900" providerId="AD" clId="Web-{4C9FABD2-9CF1-B95F-D429-9304E09DA80D}" dt="2024-09-04T04:55:50.593" v="15" actId="14100"/>
        <pc:sldMkLst>
          <pc:docMk/>
          <pc:sldMk cId="1080870827" sldId="258"/>
        </pc:sldMkLst>
        <pc:spChg chg="mod">
          <ac:chgData name="Shalini Shrotriya" userId="S::shalini.shrotriya@niet.co.in::6c6ebf0a-0b3d-4c66-894b-fb7e5032b900" providerId="AD" clId="Web-{4C9FABD2-9CF1-B95F-D429-9304E09DA80D}" dt="2024-09-04T04:53:54.060" v="10" actId="14100"/>
          <ac:spMkLst>
            <pc:docMk/>
            <pc:sldMk cId="1080870827" sldId="258"/>
            <ac:spMk id="2" creationId="{F50FDB8C-011B-25D5-69A0-1198B47C6F5B}"/>
          </ac:spMkLst>
        </pc:spChg>
        <pc:spChg chg="mod">
          <ac:chgData name="Shalini Shrotriya" userId="S::shalini.shrotriya@niet.co.in::6c6ebf0a-0b3d-4c66-894b-fb7e5032b900" providerId="AD" clId="Web-{4C9FABD2-9CF1-B95F-D429-9304E09DA80D}" dt="2024-09-04T04:55:50.593" v="15" actId="14100"/>
          <ac:spMkLst>
            <pc:docMk/>
            <pc:sldMk cId="1080870827" sldId="258"/>
            <ac:spMk id="3" creationId="{8DE6CDA5-72BA-D17F-DAC7-DA665710E156}"/>
          </ac:spMkLst>
        </pc:spChg>
      </pc:sldChg>
      <pc:sldChg chg="modSp">
        <pc:chgData name="Shalini Shrotriya" userId="S::shalini.shrotriya@niet.co.in::6c6ebf0a-0b3d-4c66-894b-fb7e5032b900" providerId="AD" clId="Web-{4C9FABD2-9CF1-B95F-D429-9304E09DA80D}" dt="2024-09-04T04:54:21.888" v="12"/>
        <pc:sldMkLst>
          <pc:docMk/>
          <pc:sldMk cId="2956707687" sldId="261"/>
        </pc:sldMkLst>
        <pc:graphicFrameChg chg="mod modGraphic">
          <ac:chgData name="Shalini Shrotriya" userId="S::shalini.shrotriya@niet.co.in::6c6ebf0a-0b3d-4c66-894b-fb7e5032b900" providerId="AD" clId="Web-{4C9FABD2-9CF1-B95F-D429-9304E09DA80D}" dt="2024-09-04T04:54:21.888" v="12"/>
          <ac:graphicFrameMkLst>
            <pc:docMk/>
            <pc:sldMk cId="2956707687" sldId="261"/>
            <ac:graphicFrameMk id="13" creationId="{689BD618-89D0-869A-9CB3-9896009A6F70}"/>
          </ac:graphicFrameMkLst>
        </pc:graphicFrameChg>
      </pc:sldChg>
    </pc:docChg>
  </pc:docChgLst>
  <pc:docChgLst>
    <pc:chgData name="Shalini Shrotriya" userId="S::shalini.shrotriya@niet.co.in::6c6ebf0a-0b3d-4c66-894b-fb7e5032b900" providerId="AD" clId="Web-{EC08B144-6B78-9446-9601-6DC5C61CE209}"/>
    <pc:docChg chg="addSld modSld">
      <pc:chgData name="Shalini Shrotriya" userId="S::shalini.shrotriya@niet.co.in::6c6ebf0a-0b3d-4c66-894b-fb7e5032b900" providerId="AD" clId="Web-{EC08B144-6B78-9446-9601-6DC5C61CE209}" dt="2024-09-05T09:26:48.347" v="315" actId="1076"/>
      <pc:docMkLst>
        <pc:docMk/>
      </pc:docMkLst>
      <pc:sldChg chg="modSp">
        <pc:chgData name="Shalini Shrotriya" userId="S::shalini.shrotriya@niet.co.in::6c6ebf0a-0b3d-4c66-894b-fb7e5032b900" providerId="AD" clId="Web-{EC08B144-6B78-9446-9601-6DC5C61CE209}" dt="2024-09-05T08:43:08.011" v="34" actId="20577"/>
        <pc:sldMkLst>
          <pc:docMk/>
          <pc:sldMk cId="3804462601" sldId="281"/>
        </pc:sldMkLst>
        <pc:spChg chg="mod">
          <ac:chgData name="Shalini Shrotriya" userId="S::shalini.shrotriya@niet.co.in::6c6ebf0a-0b3d-4c66-894b-fb7e5032b900" providerId="AD" clId="Web-{EC08B144-6B78-9446-9601-6DC5C61CE209}" dt="2024-09-05T08:43:08.011" v="34" actId="20577"/>
          <ac:spMkLst>
            <pc:docMk/>
            <pc:sldMk cId="3804462601" sldId="281"/>
            <ac:spMk id="7" creationId="{77480F30-D7E2-819F-05A1-127A0EFF6A0E}"/>
          </ac:spMkLst>
        </pc:spChg>
      </pc:sldChg>
      <pc:sldChg chg="modSp">
        <pc:chgData name="Shalini Shrotriya" userId="S::shalini.shrotriya@niet.co.in::6c6ebf0a-0b3d-4c66-894b-fb7e5032b900" providerId="AD" clId="Web-{EC08B144-6B78-9446-9601-6DC5C61CE209}" dt="2024-09-05T08:48:18.457" v="55" actId="14100"/>
        <pc:sldMkLst>
          <pc:docMk/>
          <pc:sldMk cId="2608614115" sldId="282"/>
        </pc:sldMkLst>
        <pc:spChg chg="mod">
          <ac:chgData name="Shalini Shrotriya" userId="S::shalini.shrotriya@niet.co.in::6c6ebf0a-0b3d-4c66-894b-fb7e5032b900" providerId="AD" clId="Web-{EC08B144-6B78-9446-9601-6DC5C61CE209}" dt="2024-09-05T08:47:52.097" v="46" actId="1076"/>
          <ac:spMkLst>
            <pc:docMk/>
            <pc:sldMk cId="2608614115" sldId="282"/>
            <ac:spMk id="6" creationId="{1E7CDC1E-3B2A-E4EE-7D0E-46E43C9DEC4A}"/>
          </ac:spMkLst>
        </pc:spChg>
        <pc:spChg chg="mod">
          <ac:chgData name="Shalini Shrotriya" userId="S::shalini.shrotriya@niet.co.in::6c6ebf0a-0b3d-4c66-894b-fb7e5032b900" providerId="AD" clId="Web-{EC08B144-6B78-9446-9601-6DC5C61CE209}" dt="2024-09-05T08:48:18.457" v="55" actId="14100"/>
          <ac:spMkLst>
            <pc:docMk/>
            <pc:sldMk cId="2608614115" sldId="282"/>
            <ac:spMk id="7" creationId="{77480F30-D7E2-819F-05A1-127A0EFF6A0E}"/>
          </ac:spMkLst>
        </pc:spChg>
        <pc:picChg chg="mod">
          <ac:chgData name="Shalini Shrotriya" userId="S::shalini.shrotriya@niet.co.in::6c6ebf0a-0b3d-4c66-894b-fb7e5032b900" providerId="AD" clId="Web-{EC08B144-6B78-9446-9601-6DC5C61CE209}" dt="2024-09-05T08:47:47.941" v="45" actId="1076"/>
          <ac:picMkLst>
            <pc:docMk/>
            <pc:sldMk cId="2608614115" sldId="282"/>
            <ac:picMk id="3" creationId="{B63B7BF4-F7AE-639A-9C05-BB98F05B6A85}"/>
          </ac:picMkLst>
        </pc:picChg>
      </pc:sldChg>
      <pc:sldChg chg="modSp add replId">
        <pc:chgData name="Shalini Shrotriya" userId="S::shalini.shrotriya@niet.co.in::6c6ebf0a-0b3d-4c66-894b-fb7e5032b900" providerId="AD" clId="Web-{EC08B144-6B78-9446-9601-6DC5C61CE209}" dt="2024-09-05T08:50:49.539" v="98" actId="20577"/>
        <pc:sldMkLst>
          <pc:docMk/>
          <pc:sldMk cId="2193550781" sldId="283"/>
        </pc:sldMkLst>
        <pc:spChg chg="mod">
          <ac:chgData name="Shalini Shrotriya" userId="S::shalini.shrotriya@niet.co.in::6c6ebf0a-0b3d-4c66-894b-fb7e5032b900" providerId="AD" clId="Web-{EC08B144-6B78-9446-9601-6DC5C61CE209}" dt="2024-09-05T08:50:49.539" v="98" actId="20577"/>
          <ac:spMkLst>
            <pc:docMk/>
            <pc:sldMk cId="2193550781" sldId="283"/>
            <ac:spMk id="7" creationId="{77480F30-D7E2-819F-05A1-127A0EFF6A0E}"/>
          </ac:spMkLst>
        </pc:spChg>
      </pc:sldChg>
      <pc:sldChg chg="modSp add replId">
        <pc:chgData name="Shalini Shrotriya" userId="S::shalini.shrotriya@niet.co.in::6c6ebf0a-0b3d-4c66-894b-fb7e5032b900" providerId="AD" clId="Web-{EC08B144-6B78-9446-9601-6DC5C61CE209}" dt="2024-09-05T08:59:00.990" v="157" actId="14100"/>
        <pc:sldMkLst>
          <pc:docMk/>
          <pc:sldMk cId="1602718755" sldId="284"/>
        </pc:sldMkLst>
        <pc:spChg chg="mod">
          <ac:chgData name="Shalini Shrotriya" userId="S::shalini.shrotriya@niet.co.in::6c6ebf0a-0b3d-4c66-894b-fb7e5032b900" providerId="AD" clId="Web-{EC08B144-6B78-9446-9601-6DC5C61CE209}" dt="2024-09-05T08:58:22.348" v="148" actId="14100"/>
          <ac:spMkLst>
            <pc:docMk/>
            <pc:sldMk cId="1602718755" sldId="284"/>
            <ac:spMk id="4" creationId="{FA40C4E4-7399-DB5A-B942-6CA391DE4C4E}"/>
          </ac:spMkLst>
        </pc:spChg>
        <pc:spChg chg="mod">
          <ac:chgData name="Shalini Shrotriya" userId="S::shalini.shrotriya@niet.co.in::6c6ebf0a-0b3d-4c66-894b-fb7e5032b900" providerId="AD" clId="Web-{EC08B144-6B78-9446-9601-6DC5C61CE209}" dt="2024-09-05T08:47:37.394" v="44" actId="1076"/>
          <ac:spMkLst>
            <pc:docMk/>
            <pc:sldMk cId="1602718755" sldId="284"/>
            <ac:spMk id="6" creationId="{1E7CDC1E-3B2A-E4EE-7D0E-46E43C9DEC4A}"/>
          </ac:spMkLst>
        </pc:spChg>
        <pc:spChg chg="mod">
          <ac:chgData name="Shalini Shrotriya" userId="S::shalini.shrotriya@niet.co.in::6c6ebf0a-0b3d-4c66-894b-fb7e5032b900" providerId="AD" clId="Web-{EC08B144-6B78-9446-9601-6DC5C61CE209}" dt="2024-09-05T08:59:00.990" v="157" actId="14100"/>
          <ac:spMkLst>
            <pc:docMk/>
            <pc:sldMk cId="1602718755" sldId="284"/>
            <ac:spMk id="7" creationId="{77480F30-D7E2-819F-05A1-127A0EFF6A0E}"/>
          </ac:spMkLst>
        </pc:spChg>
        <pc:picChg chg="mod">
          <ac:chgData name="Shalini Shrotriya" userId="S::shalini.shrotriya@niet.co.in::6c6ebf0a-0b3d-4c66-894b-fb7e5032b900" providerId="AD" clId="Web-{EC08B144-6B78-9446-9601-6DC5C61CE209}" dt="2024-09-05T08:47:34.347" v="43" actId="1076"/>
          <ac:picMkLst>
            <pc:docMk/>
            <pc:sldMk cId="1602718755" sldId="284"/>
            <ac:picMk id="3" creationId="{B63B7BF4-F7AE-639A-9C05-BB98F05B6A85}"/>
          </ac:picMkLst>
        </pc:picChg>
      </pc:sldChg>
      <pc:sldChg chg="add replId">
        <pc:chgData name="Shalini Shrotriya" userId="S::shalini.shrotriya@niet.co.in::6c6ebf0a-0b3d-4c66-894b-fb7e5032b900" providerId="AD" clId="Web-{EC08B144-6B78-9446-9601-6DC5C61CE209}" dt="2024-09-05T08:53:22.590" v="99"/>
        <pc:sldMkLst>
          <pc:docMk/>
          <pc:sldMk cId="363805127" sldId="285"/>
        </pc:sldMkLst>
      </pc:sldChg>
      <pc:sldChg chg="addSp delSp modSp add replId">
        <pc:chgData name="Shalini Shrotriya" userId="S::shalini.shrotriya@niet.co.in::6c6ebf0a-0b3d-4c66-894b-fb7e5032b900" providerId="AD" clId="Web-{EC08B144-6B78-9446-9601-6DC5C61CE209}" dt="2024-09-05T09:05:07.142" v="212" actId="20577"/>
        <pc:sldMkLst>
          <pc:docMk/>
          <pc:sldMk cId="1299574911" sldId="286"/>
        </pc:sldMkLst>
        <pc:spChg chg="add del">
          <ac:chgData name="Shalini Shrotriya" userId="S::shalini.shrotriya@niet.co.in::6c6ebf0a-0b3d-4c66-894b-fb7e5032b900" providerId="AD" clId="Web-{EC08B144-6B78-9446-9601-6DC5C61CE209}" dt="2024-09-05T09:01:43.166" v="179"/>
          <ac:spMkLst>
            <pc:docMk/>
            <pc:sldMk cId="1299574911" sldId="286"/>
            <ac:spMk id="2" creationId="{329D6FAA-10B8-4DF5-A3F1-6AD5ABD0975A}"/>
          </ac:spMkLst>
        </pc:spChg>
        <pc:spChg chg="mod">
          <ac:chgData name="Shalini Shrotriya" userId="S::shalini.shrotriya@niet.co.in::6c6ebf0a-0b3d-4c66-894b-fb7e5032b900" providerId="AD" clId="Web-{EC08B144-6B78-9446-9601-6DC5C61CE209}" dt="2024-09-05T09:01:35.307" v="177" actId="1076"/>
          <ac:spMkLst>
            <pc:docMk/>
            <pc:sldMk cId="1299574911" sldId="286"/>
            <ac:spMk id="4" creationId="{FA40C4E4-7399-DB5A-B942-6CA391DE4C4E}"/>
          </ac:spMkLst>
        </pc:spChg>
        <pc:spChg chg="add mod">
          <ac:chgData name="Shalini Shrotriya" userId="S::shalini.shrotriya@niet.co.in::6c6ebf0a-0b3d-4c66-894b-fb7e5032b900" providerId="AD" clId="Web-{EC08B144-6B78-9446-9601-6DC5C61CE209}" dt="2024-09-05T09:05:07.142" v="212" actId="20577"/>
          <ac:spMkLst>
            <pc:docMk/>
            <pc:sldMk cId="1299574911" sldId="286"/>
            <ac:spMk id="5" creationId="{5AE40F5E-947B-D8C0-67A9-C215CCC2BE54}"/>
          </ac:spMkLst>
        </pc:spChg>
        <pc:spChg chg="mod">
          <ac:chgData name="Shalini Shrotriya" userId="S::shalini.shrotriya@niet.co.in::6c6ebf0a-0b3d-4c66-894b-fb7e5032b900" providerId="AD" clId="Web-{EC08B144-6B78-9446-9601-6DC5C61CE209}" dt="2024-09-05T09:01:23.228" v="176" actId="1076"/>
          <ac:spMkLst>
            <pc:docMk/>
            <pc:sldMk cId="1299574911" sldId="286"/>
            <ac:spMk id="6" creationId="{1E7CDC1E-3B2A-E4EE-7D0E-46E43C9DEC4A}"/>
          </ac:spMkLst>
        </pc:spChg>
        <pc:spChg chg="del mod">
          <ac:chgData name="Shalini Shrotriya" userId="S::shalini.shrotriya@niet.co.in::6c6ebf0a-0b3d-4c66-894b-fb7e5032b900" providerId="AD" clId="Web-{EC08B144-6B78-9446-9601-6DC5C61CE209}" dt="2024-09-05T09:01:00.790" v="168"/>
          <ac:spMkLst>
            <pc:docMk/>
            <pc:sldMk cId="1299574911" sldId="286"/>
            <ac:spMk id="7" creationId="{77480F30-D7E2-819F-05A1-127A0EFF6A0E}"/>
          </ac:spMkLst>
        </pc:spChg>
      </pc:sldChg>
      <pc:sldChg chg="modSp add replId">
        <pc:chgData name="Shalini Shrotriya" userId="S::shalini.shrotriya@niet.co.in::6c6ebf0a-0b3d-4c66-894b-fb7e5032b900" providerId="AD" clId="Web-{EC08B144-6B78-9446-9601-6DC5C61CE209}" dt="2024-09-05T09:09:09.069" v="265" actId="20577"/>
        <pc:sldMkLst>
          <pc:docMk/>
          <pc:sldMk cId="3536078233" sldId="287"/>
        </pc:sldMkLst>
        <pc:spChg chg="mod">
          <ac:chgData name="Shalini Shrotriya" userId="S::shalini.shrotriya@niet.co.in::6c6ebf0a-0b3d-4c66-894b-fb7e5032b900" providerId="AD" clId="Web-{EC08B144-6B78-9446-9601-6DC5C61CE209}" dt="2024-09-05T09:09:09.069" v="265" actId="20577"/>
          <ac:spMkLst>
            <pc:docMk/>
            <pc:sldMk cId="3536078233" sldId="287"/>
            <ac:spMk id="5" creationId="{5AE40F5E-947B-D8C0-67A9-C215CCC2BE54}"/>
          </ac:spMkLst>
        </pc:spChg>
      </pc:sldChg>
      <pc:sldChg chg="add replId">
        <pc:chgData name="Shalini Shrotriya" userId="S::shalini.shrotriya@niet.co.in::6c6ebf0a-0b3d-4c66-894b-fb7e5032b900" providerId="AD" clId="Web-{EC08B144-6B78-9446-9601-6DC5C61CE209}" dt="2024-09-05T09:09:51.539" v="266"/>
        <pc:sldMkLst>
          <pc:docMk/>
          <pc:sldMk cId="2354938160" sldId="288"/>
        </pc:sldMkLst>
      </pc:sldChg>
      <pc:sldChg chg="modSp add replId">
        <pc:chgData name="Shalini Shrotriya" userId="S::shalini.shrotriya@niet.co.in::6c6ebf0a-0b3d-4c66-894b-fb7e5032b900" providerId="AD" clId="Web-{EC08B144-6B78-9446-9601-6DC5C61CE209}" dt="2024-09-05T09:22:57.341" v="300" actId="20577"/>
        <pc:sldMkLst>
          <pc:docMk/>
          <pc:sldMk cId="235313249" sldId="289"/>
        </pc:sldMkLst>
        <pc:spChg chg="mod">
          <ac:chgData name="Shalini Shrotriya" userId="S::shalini.shrotriya@niet.co.in::6c6ebf0a-0b3d-4c66-894b-fb7e5032b900" providerId="AD" clId="Web-{EC08B144-6B78-9446-9601-6DC5C61CE209}" dt="2024-09-05T09:22:57.341" v="300" actId="20577"/>
          <ac:spMkLst>
            <pc:docMk/>
            <pc:sldMk cId="235313249" sldId="289"/>
            <ac:spMk id="5" creationId="{5AE40F5E-947B-D8C0-67A9-C215CCC2BE54}"/>
          </ac:spMkLst>
        </pc:spChg>
        <pc:spChg chg="mod">
          <ac:chgData name="Shalini Shrotriya" userId="S::shalini.shrotriya@niet.co.in::6c6ebf0a-0b3d-4c66-894b-fb7e5032b900" providerId="AD" clId="Web-{EC08B144-6B78-9446-9601-6DC5C61CE209}" dt="2024-09-05T09:19:12.413" v="274" actId="20577"/>
          <ac:spMkLst>
            <pc:docMk/>
            <pc:sldMk cId="235313249" sldId="289"/>
            <ac:spMk id="6" creationId="{1E7CDC1E-3B2A-E4EE-7D0E-46E43C9DEC4A}"/>
          </ac:spMkLst>
        </pc:spChg>
      </pc:sldChg>
      <pc:sldChg chg="modSp add replId">
        <pc:chgData name="Shalini Shrotriya" userId="S::shalini.shrotriya@niet.co.in::6c6ebf0a-0b3d-4c66-894b-fb7e5032b900" providerId="AD" clId="Web-{EC08B144-6B78-9446-9601-6DC5C61CE209}" dt="2024-09-05T09:26:48.347" v="315" actId="1076"/>
        <pc:sldMkLst>
          <pc:docMk/>
          <pc:sldMk cId="2738898296" sldId="290"/>
        </pc:sldMkLst>
        <pc:spChg chg="mod">
          <ac:chgData name="Shalini Shrotriya" userId="S::shalini.shrotriya@niet.co.in::6c6ebf0a-0b3d-4c66-894b-fb7e5032b900" providerId="AD" clId="Web-{EC08B144-6B78-9446-9601-6DC5C61CE209}" dt="2024-09-05T09:26:48.347" v="315" actId="1076"/>
          <ac:spMkLst>
            <pc:docMk/>
            <pc:sldMk cId="2738898296" sldId="290"/>
            <ac:spMk id="5" creationId="{5AE40F5E-947B-D8C0-67A9-C215CCC2BE54}"/>
          </ac:spMkLst>
        </pc:spChg>
        <pc:spChg chg="mod">
          <ac:chgData name="Shalini Shrotriya" userId="S::shalini.shrotriya@niet.co.in::6c6ebf0a-0b3d-4c66-894b-fb7e5032b900" providerId="AD" clId="Web-{EC08B144-6B78-9446-9601-6DC5C61CE209}" dt="2024-09-05T09:23:53.389" v="304" actId="20577"/>
          <ac:spMkLst>
            <pc:docMk/>
            <pc:sldMk cId="2738898296" sldId="290"/>
            <ac:spMk id="6" creationId="{1E7CDC1E-3B2A-E4EE-7D0E-46E43C9DEC4A}"/>
          </ac:spMkLst>
        </pc:spChg>
      </pc:sldChg>
    </pc:docChg>
  </pc:docChgLst>
  <pc:docChgLst>
    <pc:chgData name="Shalini Shrotriya" userId="S::shalini.shrotriya@niet.co.in::6c6ebf0a-0b3d-4c66-894b-fb7e5032b900" providerId="AD" clId="Web-{429DE92D-A61F-5469-14CD-F8D59410214A}"/>
    <pc:docChg chg="addSld modSld">
      <pc:chgData name="Shalini Shrotriya" userId="S::shalini.shrotriya@niet.co.in::6c6ebf0a-0b3d-4c66-894b-fb7e5032b900" providerId="AD" clId="Web-{429DE92D-A61F-5469-14CD-F8D59410214A}" dt="2024-09-04T03:28:06.324" v="62" actId="20577"/>
      <pc:docMkLst>
        <pc:docMk/>
      </pc:docMkLst>
      <pc:sldChg chg="modSp">
        <pc:chgData name="Shalini Shrotriya" userId="S::shalini.shrotriya@niet.co.in::6c6ebf0a-0b3d-4c66-894b-fb7e5032b900" providerId="AD" clId="Web-{429DE92D-A61F-5469-14CD-F8D59410214A}" dt="2024-09-03T19:20:26.971" v="11" actId="20577"/>
        <pc:sldMkLst>
          <pc:docMk/>
          <pc:sldMk cId="1080870827" sldId="258"/>
        </pc:sldMkLst>
        <pc:spChg chg="mod">
          <ac:chgData name="Shalini Shrotriya" userId="S::shalini.shrotriya@niet.co.in::6c6ebf0a-0b3d-4c66-894b-fb7e5032b900" providerId="AD" clId="Web-{429DE92D-A61F-5469-14CD-F8D59410214A}" dt="2024-09-03T19:20:26.971" v="11" actId="20577"/>
          <ac:spMkLst>
            <pc:docMk/>
            <pc:sldMk cId="1080870827" sldId="258"/>
            <ac:spMk id="3" creationId="{8DE6CDA5-72BA-D17F-DAC7-DA665710E156}"/>
          </ac:spMkLst>
        </pc:spChg>
      </pc:sldChg>
      <pc:sldChg chg="modSp">
        <pc:chgData name="Shalini Shrotriya" userId="S::shalini.shrotriya@niet.co.in::6c6ebf0a-0b3d-4c66-894b-fb7e5032b900" providerId="AD" clId="Web-{429DE92D-A61F-5469-14CD-F8D59410214A}" dt="2024-09-04T01:16:36.393" v="48"/>
        <pc:sldMkLst>
          <pc:docMk/>
          <pc:sldMk cId="781279014" sldId="259"/>
        </pc:sldMkLst>
        <pc:graphicFrameChg chg="mod modGraphic">
          <ac:chgData name="Shalini Shrotriya" userId="S::shalini.shrotriya@niet.co.in::6c6ebf0a-0b3d-4c66-894b-fb7e5032b900" providerId="AD" clId="Web-{429DE92D-A61F-5469-14CD-F8D59410214A}" dt="2024-09-04T01:16:01.986" v="40"/>
          <ac:graphicFrameMkLst>
            <pc:docMk/>
            <pc:sldMk cId="781279014" sldId="259"/>
            <ac:graphicFrameMk id="4" creationId="{C8624F98-F70F-C295-0275-B725B35073D2}"/>
          </ac:graphicFrameMkLst>
        </pc:graphicFrameChg>
        <pc:graphicFrameChg chg="mod modGraphic">
          <ac:chgData name="Shalini Shrotriya" userId="S::shalini.shrotriya@niet.co.in::6c6ebf0a-0b3d-4c66-894b-fb7e5032b900" providerId="AD" clId="Web-{429DE92D-A61F-5469-14CD-F8D59410214A}" dt="2024-09-04T01:16:36.393" v="48"/>
          <ac:graphicFrameMkLst>
            <pc:docMk/>
            <pc:sldMk cId="781279014" sldId="259"/>
            <ac:graphicFrameMk id="8" creationId="{5233618B-0FB7-EE90-8A8A-694A48A865EF}"/>
          </ac:graphicFrameMkLst>
        </pc:graphicFrameChg>
      </pc:sldChg>
      <pc:sldChg chg="modSp new">
        <pc:chgData name="Shalini Shrotriya" userId="S::shalini.shrotriya@niet.co.in::6c6ebf0a-0b3d-4c66-894b-fb7e5032b900" providerId="AD" clId="Web-{429DE92D-A61F-5469-14CD-F8D59410214A}" dt="2024-09-04T03:28:06.324" v="62" actId="20577"/>
        <pc:sldMkLst>
          <pc:docMk/>
          <pc:sldMk cId="3917298457" sldId="262"/>
        </pc:sldMkLst>
        <pc:spChg chg="mod">
          <ac:chgData name="Shalini Shrotriya" userId="S::shalini.shrotriya@niet.co.in::6c6ebf0a-0b3d-4c66-894b-fb7e5032b900" providerId="AD" clId="Web-{429DE92D-A61F-5469-14CD-F8D59410214A}" dt="2024-09-04T03:28:06.324" v="62" actId="20577"/>
          <ac:spMkLst>
            <pc:docMk/>
            <pc:sldMk cId="3917298457" sldId="262"/>
            <ac:spMk id="3" creationId="{A06131A0-C3CF-9D00-75C9-E556C4B442DD}"/>
          </ac:spMkLst>
        </pc:spChg>
      </pc:sldChg>
    </pc:docChg>
  </pc:docChgLst>
  <pc:docChgLst>
    <pc:chgData name="Shalini Shrotriya" userId="S::shalini.shrotriya@niet.co.in::6c6ebf0a-0b3d-4c66-894b-fb7e5032b900" providerId="AD" clId="Web-{75DF4511-B525-ECBA-EC5B-CB4947DC6F55}"/>
    <pc:docChg chg="addSld modSld">
      <pc:chgData name="Shalini Shrotriya" userId="S::shalini.shrotriya@niet.co.in::6c6ebf0a-0b3d-4c66-894b-fb7e5032b900" providerId="AD" clId="Web-{75DF4511-B525-ECBA-EC5B-CB4947DC6F55}" dt="2024-09-04T16:22:45.841" v="615"/>
      <pc:docMkLst>
        <pc:docMk/>
      </pc:docMkLst>
      <pc:sldChg chg="modSp">
        <pc:chgData name="Shalini Shrotriya" userId="S::shalini.shrotriya@niet.co.in::6c6ebf0a-0b3d-4c66-894b-fb7e5032b900" providerId="AD" clId="Web-{75DF4511-B525-ECBA-EC5B-CB4947DC6F55}" dt="2024-09-04T16:02:28.601" v="584" actId="20577"/>
        <pc:sldMkLst>
          <pc:docMk/>
          <pc:sldMk cId="752250279" sldId="260"/>
        </pc:sldMkLst>
        <pc:spChg chg="mod">
          <ac:chgData name="Shalini Shrotriya" userId="S::shalini.shrotriya@niet.co.in::6c6ebf0a-0b3d-4c66-894b-fb7e5032b900" providerId="AD" clId="Web-{75DF4511-B525-ECBA-EC5B-CB4947DC6F55}" dt="2024-09-04T16:02:28.601" v="584" actId="20577"/>
          <ac:spMkLst>
            <pc:docMk/>
            <pc:sldMk cId="752250279" sldId="260"/>
            <ac:spMk id="3" creationId="{13A94DFD-8721-FF54-D592-74965AFBC939}"/>
          </ac:spMkLst>
        </pc:spChg>
      </pc:sldChg>
      <pc:sldChg chg="modSp">
        <pc:chgData name="Shalini Shrotriya" userId="S::shalini.shrotriya@niet.co.in::6c6ebf0a-0b3d-4c66-894b-fb7e5032b900" providerId="AD" clId="Web-{75DF4511-B525-ECBA-EC5B-CB4947DC6F55}" dt="2024-09-04T15:59:52.724" v="573"/>
        <pc:sldMkLst>
          <pc:docMk/>
          <pc:sldMk cId="2956707687" sldId="261"/>
        </pc:sldMkLst>
        <pc:graphicFrameChg chg="mod modGraphic">
          <ac:chgData name="Shalini Shrotriya" userId="S::shalini.shrotriya@niet.co.in::6c6ebf0a-0b3d-4c66-894b-fb7e5032b900" providerId="AD" clId="Web-{75DF4511-B525-ECBA-EC5B-CB4947DC6F55}" dt="2024-09-04T15:59:52.724" v="573"/>
          <ac:graphicFrameMkLst>
            <pc:docMk/>
            <pc:sldMk cId="2956707687" sldId="261"/>
            <ac:graphicFrameMk id="13" creationId="{689BD618-89D0-869A-9CB3-9896009A6F70}"/>
          </ac:graphicFrameMkLst>
        </pc:graphicFrameChg>
      </pc:sldChg>
      <pc:sldChg chg="addSp delSp modSp">
        <pc:chgData name="Shalini Shrotriya" userId="S::shalini.shrotriya@niet.co.in::6c6ebf0a-0b3d-4c66-894b-fb7e5032b900" providerId="AD" clId="Web-{75DF4511-B525-ECBA-EC5B-CB4947DC6F55}" dt="2024-09-04T09:09:12.608" v="93"/>
        <pc:sldMkLst>
          <pc:docMk/>
          <pc:sldMk cId="3917298457" sldId="262"/>
        </pc:sldMkLst>
        <pc:spChg chg="del mod">
          <ac:chgData name="Shalini Shrotriya" userId="S::shalini.shrotriya@niet.co.in::6c6ebf0a-0b3d-4c66-894b-fb7e5032b900" providerId="AD" clId="Web-{75DF4511-B525-ECBA-EC5B-CB4947DC6F55}" dt="2024-09-04T09:09:12.608" v="93"/>
          <ac:spMkLst>
            <pc:docMk/>
            <pc:sldMk cId="3917298457" sldId="262"/>
            <ac:spMk id="3" creationId="{A06131A0-C3CF-9D00-75C9-E556C4B442DD}"/>
          </ac:spMkLst>
        </pc:spChg>
        <pc:spChg chg="add mod">
          <ac:chgData name="Shalini Shrotriya" userId="S::shalini.shrotriya@niet.co.in::6c6ebf0a-0b3d-4c66-894b-fb7e5032b900" providerId="AD" clId="Web-{75DF4511-B525-ECBA-EC5B-CB4947DC6F55}" dt="2024-09-04T09:09:12.608" v="93"/>
          <ac:spMkLst>
            <pc:docMk/>
            <pc:sldMk cId="3917298457" sldId="262"/>
            <ac:spMk id="4" creationId="{FA40C4E4-7399-DB5A-B942-6CA391DE4C4E}"/>
          </ac:spMkLst>
        </pc:spChg>
      </pc:sldChg>
      <pc:sldChg chg="modSp">
        <pc:chgData name="Shalini Shrotriya" userId="S::shalini.shrotriya@niet.co.in::6c6ebf0a-0b3d-4c66-894b-fb7e5032b900" providerId="AD" clId="Web-{75DF4511-B525-ECBA-EC5B-CB4947DC6F55}" dt="2024-09-04T09:07:32.136" v="91" actId="20577"/>
        <pc:sldMkLst>
          <pc:docMk/>
          <pc:sldMk cId="292545119" sldId="264"/>
        </pc:sldMkLst>
        <pc:spChg chg="mod">
          <ac:chgData name="Shalini Shrotriya" userId="S::shalini.shrotriya@niet.co.in::6c6ebf0a-0b3d-4c66-894b-fb7e5032b900" providerId="AD" clId="Web-{75DF4511-B525-ECBA-EC5B-CB4947DC6F55}" dt="2024-09-04T09:07:32.136" v="91" actId="20577"/>
          <ac:spMkLst>
            <pc:docMk/>
            <pc:sldMk cId="292545119" sldId="264"/>
            <ac:spMk id="3" creationId="{7E984365-7D42-AD01-CB57-F1A9BAEF9A67}"/>
          </ac:spMkLst>
        </pc:spChg>
      </pc:sldChg>
      <pc:sldChg chg="modSp">
        <pc:chgData name="Shalini Shrotriya" userId="S::shalini.shrotriya@niet.co.in::6c6ebf0a-0b3d-4c66-894b-fb7e5032b900" providerId="AD" clId="Web-{75DF4511-B525-ECBA-EC5B-CB4947DC6F55}" dt="2024-09-04T16:01:13.272" v="579" actId="20577"/>
        <pc:sldMkLst>
          <pc:docMk/>
          <pc:sldMk cId="685850499" sldId="267"/>
        </pc:sldMkLst>
        <pc:spChg chg="mod">
          <ac:chgData name="Shalini Shrotriya" userId="S::shalini.shrotriya@niet.co.in::6c6ebf0a-0b3d-4c66-894b-fb7e5032b900" providerId="AD" clId="Web-{75DF4511-B525-ECBA-EC5B-CB4947DC6F55}" dt="2024-09-04T16:01:13.272" v="579" actId="20577"/>
          <ac:spMkLst>
            <pc:docMk/>
            <pc:sldMk cId="685850499" sldId="267"/>
            <ac:spMk id="3" creationId="{E0928EA9-5D80-299A-0911-F4289702285D}"/>
          </ac:spMkLst>
        </pc:spChg>
      </pc:sldChg>
      <pc:sldChg chg="modSp">
        <pc:chgData name="Shalini Shrotriya" userId="S::shalini.shrotriya@niet.co.in::6c6ebf0a-0b3d-4c66-894b-fb7e5032b900" providerId="AD" clId="Web-{75DF4511-B525-ECBA-EC5B-CB4947DC6F55}" dt="2024-09-04T16:01:03.444" v="577" actId="20577"/>
        <pc:sldMkLst>
          <pc:docMk/>
          <pc:sldMk cId="1634159039" sldId="268"/>
        </pc:sldMkLst>
        <pc:spChg chg="mod">
          <ac:chgData name="Shalini Shrotriya" userId="S::shalini.shrotriya@niet.co.in::6c6ebf0a-0b3d-4c66-894b-fb7e5032b900" providerId="AD" clId="Web-{75DF4511-B525-ECBA-EC5B-CB4947DC6F55}" dt="2024-09-04T16:01:03.444" v="577" actId="20577"/>
          <ac:spMkLst>
            <pc:docMk/>
            <pc:sldMk cId="1634159039" sldId="268"/>
            <ac:spMk id="3" creationId="{E0928EA9-5D80-299A-0911-F4289702285D}"/>
          </ac:spMkLst>
        </pc:spChg>
      </pc:sldChg>
      <pc:sldChg chg="modSp">
        <pc:chgData name="Shalini Shrotriya" userId="S::shalini.shrotriya@niet.co.in::6c6ebf0a-0b3d-4c66-894b-fb7e5032b900" providerId="AD" clId="Web-{75DF4511-B525-ECBA-EC5B-CB4947DC6F55}" dt="2024-09-04T16:03:19.493" v="587" actId="20577"/>
        <pc:sldMkLst>
          <pc:docMk/>
          <pc:sldMk cId="929325264" sldId="269"/>
        </pc:sldMkLst>
        <pc:spChg chg="mod">
          <ac:chgData name="Shalini Shrotriya" userId="S::shalini.shrotriya@niet.co.in::6c6ebf0a-0b3d-4c66-894b-fb7e5032b900" providerId="AD" clId="Web-{75DF4511-B525-ECBA-EC5B-CB4947DC6F55}" dt="2024-09-04T16:03:19.493" v="587" actId="20577"/>
          <ac:spMkLst>
            <pc:docMk/>
            <pc:sldMk cId="929325264" sldId="269"/>
            <ac:spMk id="8" creationId="{36DE2430-0971-7ABA-B925-553E0E82051D}"/>
          </ac:spMkLst>
        </pc:spChg>
      </pc:sldChg>
      <pc:sldChg chg="modSp">
        <pc:chgData name="Shalini Shrotriya" userId="S::shalini.shrotriya@niet.co.in::6c6ebf0a-0b3d-4c66-894b-fb7e5032b900" providerId="AD" clId="Web-{75DF4511-B525-ECBA-EC5B-CB4947DC6F55}" dt="2024-09-04T16:04:28.260" v="590" actId="20577"/>
        <pc:sldMkLst>
          <pc:docMk/>
          <pc:sldMk cId="1400542353" sldId="270"/>
        </pc:sldMkLst>
        <pc:spChg chg="mod">
          <ac:chgData name="Shalini Shrotriya" userId="S::shalini.shrotriya@niet.co.in::6c6ebf0a-0b3d-4c66-894b-fb7e5032b900" providerId="AD" clId="Web-{75DF4511-B525-ECBA-EC5B-CB4947DC6F55}" dt="2024-09-04T16:04:28.260" v="590" actId="20577"/>
          <ac:spMkLst>
            <pc:docMk/>
            <pc:sldMk cId="1400542353" sldId="270"/>
            <ac:spMk id="10" creationId="{088CA031-5547-5E6D-D76A-0143BC46F501}"/>
          </ac:spMkLst>
        </pc:spChg>
      </pc:sldChg>
      <pc:sldChg chg="modSp">
        <pc:chgData name="Shalini Shrotriya" userId="S::shalini.shrotriya@niet.co.in::6c6ebf0a-0b3d-4c66-894b-fb7e5032b900" providerId="AD" clId="Web-{75DF4511-B525-ECBA-EC5B-CB4947DC6F55}" dt="2024-09-04T16:05:05.667" v="596" actId="20577"/>
        <pc:sldMkLst>
          <pc:docMk/>
          <pc:sldMk cId="2079068949" sldId="272"/>
        </pc:sldMkLst>
        <pc:spChg chg="mod">
          <ac:chgData name="Shalini Shrotriya" userId="S::shalini.shrotriya@niet.co.in::6c6ebf0a-0b3d-4c66-894b-fb7e5032b900" providerId="AD" clId="Web-{75DF4511-B525-ECBA-EC5B-CB4947DC6F55}" dt="2024-09-04T16:05:05.667" v="596" actId="20577"/>
          <ac:spMkLst>
            <pc:docMk/>
            <pc:sldMk cId="2079068949" sldId="272"/>
            <ac:spMk id="3" creationId="{13A94DFD-8721-FF54-D592-74965AFBC939}"/>
          </ac:spMkLst>
        </pc:spChg>
      </pc:sldChg>
      <pc:sldChg chg="modSp">
        <pc:chgData name="Shalini Shrotriya" userId="S::shalini.shrotriya@niet.co.in::6c6ebf0a-0b3d-4c66-894b-fb7e5032b900" providerId="AD" clId="Web-{75DF4511-B525-ECBA-EC5B-CB4947DC6F55}" dt="2024-09-04T16:05:32.027" v="600" actId="20577"/>
        <pc:sldMkLst>
          <pc:docMk/>
          <pc:sldMk cId="4142033828" sldId="273"/>
        </pc:sldMkLst>
        <pc:spChg chg="mod">
          <ac:chgData name="Shalini Shrotriya" userId="S::shalini.shrotriya@niet.co.in::6c6ebf0a-0b3d-4c66-894b-fb7e5032b900" providerId="AD" clId="Web-{75DF4511-B525-ECBA-EC5B-CB4947DC6F55}" dt="2024-09-04T16:05:32.027" v="600" actId="20577"/>
          <ac:spMkLst>
            <pc:docMk/>
            <pc:sldMk cId="4142033828" sldId="273"/>
            <ac:spMk id="3" creationId="{13A94DFD-8721-FF54-D592-74965AFBC939}"/>
          </ac:spMkLst>
        </pc:spChg>
      </pc:sldChg>
      <pc:sldChg chg="addSp modSp">
        <pc:chgData name="Shalini Shrotriya" userId="S::shalini.shrotriya@niet.co.in::6c6ebf0a-0b3d-4c66-894b-fb7e5032b900" providerId="AD" clId="Web-{75DF4511-B525-ECBA-EC5B-CB4947DC6F55}" dt="2024-09-04T16:07:04.684" v="606" actId="20577"/>
        <pc:sldMkLst>
          <pc:docMk/>
          <pc:sldMk cId="4015357835" sldId="274"/>
        </pc:sldMkLst>
        <pc:spChg chg="mod">
          <ac:chgData name="Shalini Shrotriya" userId="S::shalini.shrotriya@niet.co.in::6c6ebf0a-0b3d-4c66-894b-fb7e5032b900" providerId="AD" clId="Web-{75DF4511-B525-ECBA-EC5B-CB4947DC6F55}" dt="2024-09-04T16:07:04.684" v="606" actId="20577"/>
          <ac:spMkLst>
            <pc:docMk/>
            <pc:sldMk cId="4015357835" sldId="274"/>
            <ac:spMk id="3" creationId="{13A94DFD-8721-FF54-D592-74965AFBC939}"/>
          </ac:spMkLst>
        </pc:spChg>
        <pc:spChg chg="add mod">
          <ac:chgData name="Shalini Shrotriya" userId="S::shalini.shrotriya@niet.co.in::6c6ebf0a-0b3d-4c66-894b-fb7e5032b900" providerId="AD" clId="Web-{75DF4511-B525-ECBA-EC5B-CB4947DC6F55}" dt="2024-09-04T09:23:51.170" v="274" actId="14100"/>
          <ac:spMkLst>
            <pc:docMk/>
            <pc:sldMk cId="4015357835" sldId="274"/>
            <ac:spMk id="5" creationId="{F3E3CFD5-DF3C-CD9B-EBE7-0C8AA93DDA97}"/>
          </ac:spMkLst>
        </pc:spChg>
      </pc:sldChg>
      <pc:sldChg chg="modSp">
        <pc:chgData name="Shalini Shrotriya" userId="S::shalini.shrotriya@niet.co.in::6c6ebf0a-0b3d-4c66-894b-fb7e5032b900" providerId="AD" clId="Web-{75DF4511-B525-ECBA-EC5B-CB4947DC6F55}" dt="2024-09-04T16:06:24.434" v="604" actId="20577"/>
        <pc:sldMkLst>
          <pc:docMk/>
          <pc:sldMk cId="713966105" sldId="275"/>
        </pc:sldMkLst>
        <pc:spChg chg="mod">
          <ac:chgData name="Shalini Shrotriya" userId="S::shalini.shrotriya@niet.co.in::6c6ebf0a-0b3d-4c66-894b-fb7e5032b900" providerId="AD" clId="Web-{75DF4511-B525-ECBA-EC5B-CB4947DC6F55}" dt="2024-09-04T16:06:24.434" v="604" actId="20577"/>
          <ac:spMkLst>
            <pc:docMk/>
            <pc:sldMk cId="713966105" sldId="275"/>
            <ac:spMk id="3" creationId="{13A94DFD-8721-FF54-D592-74965AFBC939}"/>
          </ac:spMkLst>
        </pc:spChg>
      </pc:sldChg>
      <pc:sldChg chg="modSp add replId">
        <pc:chgData name="Shalini Shrotriya" userId="S::shalini.shrotriya@niet.co.in::6c6ebf0a-0b3d-4c66-894b-fb7e5032b900" providerId="AD" clId="Web-{75DF4511-B525-ECBA-EC5B-CB4947DC6F55}" dt="2024-09-04T16:22:42.466" v="614" actId="20577"/>
        <pc:sldMkLst>
          <pc:docMk/>
          <pc:sldMk cId="3145122139" sldId="277"/>
        </pc:sldMkLst>
        <pc:spChg chg="mod">
          <ac:chgData name="Shalini Shrotriya" userId="S::shalini.shrotriya@niet.co.in::6c6ebf0a-0b3d-4c66-894b-fb7e5032b900" providerId="AD" clId="Web-{75DF4511-B525-ECBA-EC5B-CB4947DC6F55}" dt="2024-09-04T16:22:42.466" v="614" actId="20577"/>
          <ac:spMkLst>
            <pc:docMk/>
            <pc:sldMk cId="3145122139" sldId="277"/>
            <ac:spMk id="3" creationId="{13A94DFD-8721-FF54-D592-74965AFBC939}"/>
          </ac:spMkLst>
        </pc:spChg>
        <pc:spChg chg="mod">
          <ac:chgData name="Shalini Shrotriya" userId="S::shalini.shrotriya@niet.co.in::6c6ebf0a-0b3d-4c66-894b-fb7e5032b900" providerId="AD" clId="Web-{75DF4511-B525-ECBA-EC5B-CB4947DC6F55}" dt="2024-09-04T16:15:59.709" v="611" actId="14100"/>
          <ac:spMkLst>
            <pc:docMk/>
            <pc:sldMk cId="3145122139" sldId="277"/>
            <ac:spMk id="5" creationId="{F3E3CFD5-DF3C-CD9B-EBE7-0C8AA93DDA97}"/>
          </ac:spMkLst>
        </pc:spChg>
      </pc:sldChg>
      <pc:sldChg chg="add replId">
        <pc:chgData name="Shalini Shrotriya" userId="S::shalini.shrotriya@niet.co.in::6c6ebf0a-0b3d-4c66-894b-fb7e5032b900" providerId="AD" clId="Web-{75DF4511-B525-ECBA-EC5B-CB4947DC6F55}" dt="2024-09-04T16:22:45.841" v="615"/>
        <pc:sldMkLst>
          <pc:docMk/>
          <pc:sldMk cId="190119948" sldId="278"/>
        </pc:sldMkLst>
      </pc:sldChg>
    </pc:docChg>
  </pc:docChgLst>
  <pc:docChgLst>
    <pc:chgData name="Shalini Shrotriya" userId="S::shalini.shrotriya@niet.co.in::6c6ebf0a-0b3d-4c66-894b-fb7e5032b900" providerId="AD" clId="Web-{A7631997-63C0-42CE-5C23-7AA83FB39B1D}"/>
    <pc:docChg chg="addSld modSld">
      <pc:chgData name="Shalini Shrotriya" userId="S::shalini.shrotriya@niet.co.in::6c6ebf0a-0b3d-4c66-894b-fb7e5032b900" providerId="AD" clId="Web-{A7631997-63C0-42CE-5C23-7AA83FB39B1D}" dt="2024-09-05T06:36:37.297" v="42" actId="20577"/>
      <pc:docMkLst>
        <pc:docMk/>
      </pc:docMkLst>
      <pc:sldChg chg="modSp">
        <pc:chgData name="Shalini Shrotriya" userId="S::shalini.shrotriya@niet.co.in::6c6ebf0a-0b3d-4c66-894b-fb7e5032b900" providerId="AD" clId="Web-{A7631997-63C0-42CE-5C23-7AA83FB39B1D}" dt="2024-09-05T06:09:31.022" v="0" actId="14100"/>
        <pc:sldMkLst>
          <pc:docMk/>
          <pc:sldMk cId="929325264" sldId="269"/>
        </pc:sldMkLst>
        <pc:spChg chg="mod">
          <ac:chgData name="Shalini Shrotriya" userId="S::shalini.shrotriya@niet.co.in::6c6ebf0a-0b3d-4c66-894b-fb7e5032b900" providerId="AD" clId="Web-{A7631997-63C0-42CE-5C23-7AA83FB39B1D}" dt="2024-09-05T06:09:31.022" v="0" actId="14100"/>
          <ac:spMkLst>
            <pc:docMk/>
            <pc:sldMk cId="929325264" sldId="269"/>
            <ac:spMk id="8" creationId="{36DE2430-0971-7ABA-B925-553E0E82051D}"/>
          </ac:spMkLst>
        </pc:spChg>
      </pc:sldChg>
      <pc:sldChg chg="modSp">
        <pc:chgData name="Shalini Shrotriya" userId="S::shalini.shrotriya@niet.co.in::6c6ebf0a-0b3d-4c66-894b-fb7e5032b900" providerId="AD" clId="Web-{A7631997-63C0-42CE-5C23-7AA83FB39B1D}" dt="2024-09-05T06:09:43.475" v="3" actId="14100"/>
        <pc:sldMkLst>
          <pc:docMk/>
          <pc:sldMk cId="1400542353" sldId="270"/>
        </pc:sldMkLst>
        <pc:spChg chg="mod">
          <ac:chgData name="Shalini Shrotriya" userId="S::shalini.shrotriya@niet.co.in::6c6ebf0a-0b3d-4c66-894b-fb7e5032b900" providerId="AD" clId="Web-{A7631997-63C0-42CE-5C23-7AA83FB39B1D}" dt="2024-09-05T06:09:43.475" v="3" actId="14100"/>
          <ac:spMkLst>
            <pc:docMk/>
            <pc:sldMk cId="1400542353" sldId="270"/>
            <ac:spMk id="10" creationId="{088CA031-5547-5E6D-D76A-0143BC46F501}"/>
          </ac:spMkLst>
        </pc:spChg>
      </pc:sldChg>
      <pc:sldChg chg="modSp">
        <pc:chgData name="Shalini Shrotriya" userId="S::shalini.shrotriya@niet.co.in::6c6ebf0a-0b3d-4c66-894b-fb7e5032b900" providerId="AD" clId="Web-{A7631997-63C0-42CE-5C23-7AA83FB39B1D}" dt="2024-09-05T06:29:03.774" v="7" actId="14100"/>
        <pc:sldMkLst>
          <pc:docMk/>
          <pc:sldMk cId="3804462601" sldId="281"/>
        </pc:sldMkLst>
        <pc:spChg chg="mod">
          <ac:chgData name="Shalini Shrotriya" userId="S::shalini.shrotriya@niet.co.in::6c6ebf0a-0b3d-4c66-894b-fb7e5032b900" providerId="AD" clId="Web-{A7631997-63C0-42CE-5C23-7AA83FB39B1D}" dt="2024-09-05T06:28:52.852" v="6" actId="20577"/>
          <ac:spMkLst>
            <pc:docMk/>
            <pc:sldMk cId="3804462601" sldId="281"/>
            <ac:spMk id="6" creationId="{1E7CDC1E-3B2A-E4EE-7D0E-46E43C9DEC4A}"/>
          </ac:spMkLst>
        </pc:spChg>
        <pc:spChg chg="mod">
          <ac:chgData name="Shalini Shrotriya" userId="S::shalini.shrotriya@niet.co.in::6c6ebf0a-0b3d-4c66-894b-fb7e5032b900" providerId="AD" clId="Web-{A7631997-63C0-42CE-5C23-7AA83FB39B1D}" dt="2024-09-05T06:29:03.774" v="7" actId="14100"/>
          <ac:spMkLst>
            <pc:docMk/>
            <pc:sldMk cId="3804462601" sldId="281"/>
            <ac:spMk id="7" creationId="{77480F30-D7E2-819F-05A1-127A0EFF6A0E}"/>
          </ac:spMkLst>
        </pc:spChg>
      </pc:sldChg>
      <pc:sldChg chg="modSp add replId">
        <pc:chgData name="Shalini Shrotriya" userId="S::shalini.shrotriya@niet.co.in::6c6ebf0a-0b3d-4c66-894b-fb7e5032b900" providerId="AD" clId="Web-{A7631997-63C0-42CE-5C23-7AA83FB39B1D}" dt="2024-09-05T06:36:37.297" v="42" actId="20577"/>
        <pc:sldMkLst>
          <pc:docMk/>
          <pc:sldMk cId="2608614115" sldId="282"/>
        </pc:sldMkLst>
        <pc:spChg chg="mod">
          <ac:chgData name="Shalini Shrotriya" userId="S::shalini.shrotriya@niet.co.in::6c6ebf0a-0b3d-4c66-894b-fb7e5032b900" providerId="AD" clId="Web-{A7631997-63C0-42CE-5C23-7AA83FB39B1D}" dt="2024-09-05T06:29:40.634" v="19" actId="20577"/>
          <ac:spMkLst>
            <pc:docMk/>
            <pc:sldMk cId="2608614115" sldId="282"/>
            <ac:spMk id="6" creationId="{1E7CDC1E-3B2A-E4EE-7D0E-46E43C9DEC4A}"/>
          </ac:spMkLst>
        </pc:spChg>
        <pc:spChg chg="mod">
          <ac:chgData name="Shalini Shrotriya" userId="S::shalini.shrotriya@niet.co.in::6c6ebf0a-0b3d-4c66-894b-fb7e5032b900" providerId="AD" clId="Web-{A7631997-63C0-42CE-5C23-7AA83FB39B1D}" dt="2024-09-05T06:36:37.297" v="42" actId="20577"/>
          <ac:spMkLst>
            <pc:docMk/>
            <pc:sldMk cId="2608614115" sldId="282"/>
            <ac:spMk id="7" creationId="{77480F30-D7E2-819F-05A1-127A0EFF6A0E}"/>
          </ac:spMkLst>
        </pc:spChg>
      </pc:sldChg>
    </pc:docChg>
  </pc:docChgLst>
  <pc:docChgLst>
    <pc:chgData name="Shalini Shrotriya" userId="S::shalini.shrotriya@niet.co.in::6c6ebf0a-0b3d-4c66-894b-fb7e5032b900" providerId="AD" clId="Web-{451F9D4E-9362-CF05-C4EE-EDC1B0BE0B12}"/>
    <pc:docChg chg="addSld delSld modSld sldOrd">
      <pc:chgData name="Shalini Shrotriya" userId="S::shalini.shrotriya@niet.co.in::6c6ebf0a-0b3d-4c66-894b-fb7e5032b900" providerId="AD" clId="Web-{451F9D4E-9362-CF05-C4EE-EDC1B0BE0B12}" dt="2024-09-04T08:46:33.644" v="2620" actId="20577"/>
      <pc:docMkLst>
        <pc:docMk/>
      </pc:docMkLst>
      <pc:sldChg chg="addSp delSp modSp">
        <pc:chgData name="Shalini Shrotriya" userId="S::shalini.shrotriya@niet.co.in::6c6ebf0a-0b3d-4c66-894b-fb7e5032b900" providerId="AD" clId="Web-{451F9D4E-9362-CF05-C4EE-EDC1B0BE0B12}" dt="2024-09-04T06:47:19.691" v="1584"/>
        <pc:sldMkLst>
          <pc:docMk/>
          <pc:sldMk cId="109857222" sldId="256"/>
        </pc:sldMkLst>
        <pc:spChg chg="mod">
          <ac:chgData name="Shalini Shrotriya" userId="S::shalini.shrotriya@niet.co.in::6c6ebf0a-0b3d-4c66-894b-fb7e5032b900" providerId="AD" clId="Web-{451F9D4E-9362-CF05-C4EE-EDC1B0BE0B12}" dt="2024-09-04T06:47:19.691" v="1584"/>
          <ac:spMkLst>
            <pc:docMk/>
            <pc:sldMk cId="109857222" sldId="256"/>
            <ac:spMk id="2" creationId="{00000000-0000-0000-0000-000000000000}"/>
          </ac:spMkLst>
        </pc:spChg>
        <pc:spChg chg="mod">
          <ac:chgData name="Shalini Shrotriya" userId="S::shalini.shrotriya@niet.co.in::6c6ebf0a-0b3d-4c66-894b-fb7e5032b900" providerId="AD" clId="Web-{451F9D4E-9362-CF05-C4EE-EDC1B0BE0B12}" dt="2024-09-04T04:52:16.865" v="264" actId="20577"/>
          <ac:spMkLst>
            <pc:docMk/>
            <pc:sldMk cId="109857222" sldId="256"/>
            <ac:spMk id="3" creationId="{00000000-0000-0000-0000-000000000000}"/>
          </ac:spMkLst>
        </pc:spChg>
        <pc:spChg chg="mod">
          <ac:chgData name="Shalini Shrotriya" userId="S::shalini.shrotriya@niet.co.in::6c6ebf0a-0b3d-4c66-894b-fb7e5032b900" providerId="AD" clId="Web-{451F9D4E-9362-CF05-C4EE-EDC1B0BE0B12}" dt="2024-09-04T04:52:25.678" v="265" actId="1076"/>
          <ac:spMkLst>
            <pc:docMk/>
            <pc:sldMk cId="109857222" sldId="256"/>
            <ac:spMk id="5" creationId="{4CACA757-9638-807F-DF41-495BB43F189B}"/>
          </ac:spMkLst>
        </pc:spChg>
        <pc:picChg chg="mod">
          <ac:chgData name="Shalini Shrotriya" userId="S::shalini.shrotriya@niet.co.in::6c6ebf0a-0b3d-4c66-894b-fb7e5032b900" providerId="AD" clId="Web-{451F9D4E-9362-CF05-C4EE-EDC1B0BE0B12}" dt="2024-09-04T04:52:33.490" v="266" actId="14100"/>
          <ac:picMkLst>
            <pc:docMk/>
            <pc:sldMk cId="109857222" sldId="256"/>
            <ac:picMk id="4" creationId="{29A58DBD-9B54-0C62-DDC2-D794387D34EB}"/>
          </ac:picMkLst>
        </pc:picChg>
        <pc:picChg chg="add del mod">
          <ac:chgData name="Shalini Shrotriya" userId="S::shalini.shrotriya@niet.co.in::6c6ebf0a-0b3d-4c66-894b-fb7e5032b900" providerId="AD" clId="Web-{451F9D4E-9362-CF05-C4EE-EDC1B0BE0B12}" dt="2024-09-04T06:46:53.331" v="1583"/>
          <ac:picMkLst>
            <pc:docMk/>
            <pc:sldMk cId="109857222" sldId="256"/>
            <ac:picMk id="6" creationId="{8D65A803-92A8-0D4C-80E8-BB7913FBE6AB}"/>
          </ac:picMkLst>
        </pc:picChg>
      </pc:sldChg>
      <pc:sldChg chg="addSp">
        <pc:chgData name="Shalini Shrotriya" userId="S::shalini.shrotriya@niet.co.in::6c6ebf0a-0b3d-4c66-894b-fb7e5032b900" providerId="AD" clId="Web-{451F9D4E-9362-CF05-C4EE-EDC1B0BE0B12}" dt="2024-09-04T05:07:40.858" v="318"/>
        <pc:sldMkLst>
          <pc:docMk/>
          <pc:sldMk cId="838719535" sldId="257"/>
        </pc:sldMkLst>
        <pc:picChg chg="add">
          <ac:chgData name="Shalini Shrotriya" userId="S::shalini.shrotriya@niet.co.in::6c6ebf0a-0b3d-4c66-894b-fb7e5032b900" providerId="AD" clId="Web-{451F9D4E-9362-CF05-C4EE-EDC1B0BE0B12}" dt="2024-09-04T05:07:40.858" v="318"/>
          <ac:picMkLst>
            <pc:docMk/>
            <pc:sldMk cId="838719535" sldId="257"/>
            <ac:picMk id="5" creationId="{EBF969B4-1A49-8540-0E92-C97EDEFB4C20}"/>
          </ac:picMkLst>
        </pc:picChg>
      </pc:sldChg>
      <pc:sldChg chg="addSp modSp">
        <pc:chgData name="Shalini Shrotriya" userId="S::shalini.shrotriya@niet.co.in::6c6ebf0a-0b3d-4c66-894b-fb7e5032b900" providerId="AD" clId="Web-{451F9D4E-9362-CF05-C4EE-EDC1B0BE0B12}" dt="2024-09-04T05:10:13.312" v="337" actId="14100"/>
        <pc:sldMkLst>
          <pc:docMk/>
          <pc:sldMk cId="1080870827" sldId="258"/>
        </pc:sldMkLst>
        <pc:spChg chg="mod">
          <ac:chgData name="Shalini Shrotriya" userId="S::shalini.shrotriya@niet.co.in::6c6ebf0a-0b3d-4c66-894b-fb7e5032b900" providerId="AD" clId="Web-{451F9D4E-9362-CF05-C4EE-EDC1B0BE0B12}" dt="2024-09-04T05:09:58.577" v="332" actId="14100"/>
          <ac:spMkLst>
            <pc:docMk/>
            <pc:sldMk cId="1080870827" sldId="258"/>
            <ac:spMk id="2" creationId="{F50FDB8C-011B-25D5-69A0-1198B47C6F5B}"/>
          </ac:spMkLst>
        </pc:spChg>
        <pc:spChg chg="mod">
          <ac:chgData name="Shalini Shrotriya" userId="S::shalini.shrotriya@niet.co.in::6c6ebf0a-0b3d-4c66-894b-fb7e5032b900" providerId="AD" clId="Web-{451F9D4E-9362-CF05-C4EE-EDC1B0BE0B12}" dt="2024-09-04T05:10:13.312" v="337" actId="14100"/>
          <ac:spMkLst>
            <pc:docMk/>
            <pc:sldMk cId="1080870827" sldId="258"/>
            <ac:spMk id="3" creationId="{8DE6CDA5-72BA-D17F-DAC7-DA665710E156}"/>
          </ac:spMkLst>
        </pc:spChg>
        <pc:picChg chg="add">
          <ac:chgData name="Shalini Shrotriya" userId="S::shalini.shrotriya@niet.co.in::6c6ebf0a-0b3d-4c66-894b-fb7e5032b900" providerId="AD" clId="Web-{451F9D4E-9362-CF05-C4EE-EDC1B0BE0B12}" dt="2024-09-04T05:08:03.545" v="321"/>
          <ac:picMkLst>
            <pc:docMk/>
            <pc:sldMk cId="1080870827" sldId="258"/>
            <ac:picMk id="5" creationId="{B4C08872-3A8F-AEDE-255A-BE35D1305D63}"/>
          </ac:picMkLst>
        </pc:picChg>
      </pc:sldChg>
      <pc:sldChg chg="addSp delSp modSp">
        <pc:chgData name="Shalini Shrotriya" userId="S::shalini.shrotriya@niet.co.in::6c6ebf0a-0b3d-4c66-894b-fb7e5032b900" providerId="AD" clId="Web-{451F9D4E-9362-CF05-C4EE-EDC1B0BE0B12}" dt="2024-09-04T06:56:02.399" v="1622"/>
        <pc:sldMkLst>
          <pc:docMk/>
          <pc:sldMk cId="781279014" sldId="259"/>
        </pc:sldMkLst>
        <pc:spChg chg="del mod">
          <ac:chgData name="Shalini Shrotriya" userId="S::shalini.shrotriya@niet.co.in::6c6ebf0a-0b3d-4c66-894b-fb7e5032b900" providerId="AD" clId="Web-{451F9D4E-9362-CF05-C4EE-EDC1B0BE0B12}" dt="2024-09-04T06:48:30.817" v="1586"/>
          <ac:spMkLst>
            <pc:docMk/>
            <pc:sldMk cId="781279014" sldId="259"/>
            <ac:spMk id="2" creationId="{132D6DE2-C544-BA74-5489-5C5F4EE85C26}"/>
          </ac:spMkLst>
        </pc:spChg>
        <pc:spChg chg="mod">
          <ac:chgData name="Shalini Shrotriya" userId="S::shalini.shrotriya@niet.co.in::6c6ebf0a-0b3d-4c66-894b-fb7e5032b900" providerId="AD" clId="Web-{451F9D4E-9362-CF05-C4EE-EDC1B0BE0B12}" dt="2024-09-04T06:49:07.754" v="1590" actId="20577"/>
          <ac:spMkLst>
            <pc:docMk/>
            <pc:sldMk cId="781279014" sldId="259"/>
            <ac:spMk id="5" creationId="{4E5782B6-22F6-BD22-92AF-CAE2684F7FC5}"/>
          </ac:spMkLst>
        </pc:spChg>
        <pc:graphicFrameChg chg="mod modGraphic">
          <ac:chgData name="Shalini Shrotriya" userId="S::shalini.shrotriya@niet.co.in::6c6ebf0a-0b3d-4c66-894b-fb7e5032b900" providerId="AD" clId="Web-{451F9D4E-9362-CF05-C4EE-EDC1B0BE0B12}" dt="2024-09-04T06:56:02.399" v="1622"/>
          <ac:graphicFrameMkLst>
            <pc:docMk/>
            <pc:sldMk cId="781279014" sldId="259"/>
            <ac:graphicFrameMk id="4" creationId="{C8624F98-F70F-C295-0275-B725B35073D2}"/>
          </ac:graphicFrameMkLst>
        </pc:graphicFrameChg>
        <pc:picChg chg="add">
          <ac:chgData name="Shalini Shrotriya" userId="S::shalini.shrotriya@niet.co.in::6c6ebf0a-0b3d-4c66-894b-fb7e5032b900" providerId="AD" clId="Web-{451F9D4E-9362-CF05-C4EE-EDC1B0BE0B12}" dt="2024-09-04T06:48:49.535" v="1587"/>
          <ac:picMkLst>
            <pc:docMk/>
            <pc:sldMk cId="781279014" sldId="259"/>
            <ac:picMk id="7" creationId="{1E2ACB7A-0228-595B-4469-B2246663701B}"/>
          </ac:picMkLst>
        </pc:picChg>
      </pc:sldChg>
      <pc:sldChg chg="addSp modSp">
        <pc:chgData name="Shalini Shrotriya" userId="S::shalini.shrotriya@niet.co.in::6c6ebf0a-0b3d-4c66-894b-fb7e5032b900" providerId="AD" clId="Web-{451F9D4E-9362-CF05-C4EE-EDC1B0BE0B12}" dt="2024-09-04T07:06:12.545" v="1645" actId="20577"/>
        <pc:sldMkLst>
          <pc:docMk/>
          <pc:sldMk cId="752250279" sldId="260"/>
        </pc:sldMkLst>
        <pc:spChg chg="mod">
          <ac:chgData name="Shalini Shrotriya" userId="S::shalini.shrotriya@niet.co.in::6c6ebf0a-0b3d-4c66-894b-fb7e5032b900" providerId="AD" clId="Web-{451F9D4E-9362-CF05-C4EE-EDC1B0BE0B12}" dt="2024-09-04T07:05:11.372" v="1626" actId="14100"/>
          <ac:spMkLst>
            <pc:docMk/>
            <pc:sldMk cId="752250279" sldId="260"/>
            <ac:spMk id="3" creationId="{13A94DFD-8721-FF54-D592-74965AFBC939}"/>
          </ac:spMkLst>
        </pc:spChg>
        <pc:spChg chg="add mod">
          <ac:chgData name="Shalini Shrotriya" userId="S::shalini.shrotriya@niet.co.in::6c6ebf0a-0b3d-4c66-894b-fb7e5032b900" providerId="AD" clId="Web-{451F9D4E-9362-CF05-C4EE-EDC1B0BE0B12}" dt="2024-09-04T07:06:12.545" v="1645" actId="20577"/>
          <ac:spMkLst>
            <pc:docMk/>
            <pc:sldMk cId="752250279" sldId="260"/>
            <ac:spMk id="6" creationId="{E55179AB-F0F9-450A-813B-E674DEB2DE05}"/>
          </ac:spMkLst>
        </pc:spChg>
        <pc:picChg chg="add">
          <ac:chgData name="Shalini Shrotriya" userId="S::shalini.shrotriya@niet.co.in::6c6ebf0a-0b3d-4c66-894b-fb7e5032b900" providerId="AD" clId="Web-{451F9D4E-9362-CF05-C4EE-EDC1B0BE0B12}" dt="2024-09-04T07:04:51.122" v="1625"/>
          <ac:picMkLst>
            <pc:docMk/>
            <pc:sldMk cId="752250279" sldId="260"/>
            <ac:picMk id="4" creationId="{CC7CD85D-5EEE-DEF2-E384-ECA25D0E4034}"/>
          </ac:picMkLst>
        </pc:picChg>
      </pc:sldChg>
      <pc:sldChg chg="addSp delSp modSp ord">
        <pc:chgData name="Shalini Shrotriya" userId="S::shalini.shrotriya@niet.co.in::6c6ebf0a-0b3d-4c66-894b-fb7e5032b900" providerId="AD" clId="Web-{451F9D4E-9362-CF05-C4EE-EDC1B0BE0B12}" dt="2024-09-04T06:31:22.401" v="1517"/>
        <pc:sldMkLst>
          <pc:docMk/>
          <pc:sldMk cId="2956707687" sldId="261"/>
        </pc:sldMkLst>
        <pc:spChg chg="add del mod">
          <ac:chgData name="Shalini Shrotriya" userId="S::shalini.shrotriya@niet.co.in::6c6ebf0a-0b3d-4c66-894b-fb7e5032b900" providerId="AD" clId="Web-{451F9D4E-9362-CF05-C4EE-EDC1B0BE0B12}" dt="2024-09-04T04:23:00.522" v="34"/>
          <ac:spMkLst>
            <pc:docMk/>
            <pc:sldMk cId="2956707687" sldId="261"/>
            <ac:spMk id="6" creationId="{D53ED193-BAF4-9D40-BDF5-9496CE9615AC}"/>
          </ac:spMkLst>
        </pc:spChg>
        <pc:spChg chg="add del mod">
          <ac:chgData name="Shalini Shrotriya" userId="S::shalini.shrotriya@niet.co.in::6c6ebf0a-0b3d-4c66-894b-fb7e5032b900" providerId="AD" clId="Web-{451F9D4E-9362-CF05-C4EE-EDC1B0BE0B12}" dt="2024-09-04T04:23:44.053" v="47"/>
          <ac:spMkLst>
            <pc:docMk/>
            <pc:sldMk cId="2956707687" sldId="261"/>
            <ac:spMk id="12" creationId="{5C81359C-2B19-2BC5-8093-B77949FEEA9D}"/>
          </ac:spMkLst>
        </pc:spChg>
        <pc:spChg chg="add del mod">
          <ac:chgData name="Shalini Shrotriya" userId="S::shalini.shrotriya@niet.co.in::6c6ebf0a-0b3d-4c66-894b-fb7e5032b900" providerId="AD" clId="Web-{451F9D4E-9362-CF05-C4EE-EDC1B0BE0B12}" dt="2024-09-04T05:11:52.266" v="355"/>
          <ac:spMkLst>
            <pc:docMk/>
            <pc:sldMk cId="2956707687" sldId="261"/>
            <ac:spMk id="21" creationId="{102E532C-159E-25AD-84C2-F9B6805CB6F3}"/>
          </ac:spMkLst>
        </pc:spChg>
        <pc:graphicFrameChg chg="add del mod">
          <ac:chgData name="Shalini Shrotriya" userId="S::shalini.shrotriya@niet.co.in::6c6ebf0a-0b3d-4c66-894b-fb7e5032b900" providerId="AD" clId="Web-{451F9D4E-9362-CF05-C4EE-EDC1B0BE0B12}" dt="2024-09-04T04:21:27.802" v="1"/>
          <ac:graphicFrameMkLst>
            <pc:docMk/>
            <pc:sldMk cId="2956707687" sldId="261"/>
            <ac:graphicFrameMk id="3" creationId="{01D6BFF8-4EDA-ABCC-8599-087831CCB1C9}"/>
          </ac:graphicFrameMkLst>
        </pc:graphicFrameChg>
        <pc:graphicFrameChg chg="del mod modGraphic">
          <ac:chgData name="Shalini Shrotriya" userId="S::shalini.shrotriya@niet.co.in::6c6ebf0a-0b3d-4c66-894b-fb7e5032b900" providerId="AD" clId="Web-{451F9D4E-9362-CF05-C4EE-EDC1B0BE0B12}" dt="2024-09-04T04:22:51.818" v="33"/>
          <ac:graphicFrameMkLst>
            <pc:docMk/>
            <pc:sldMk cId="2956707687" sldId="261"/>
            <ac:graphicFrameMk id="5" creationId="{5CE233D8-6043-1C53-4145-6B98EE4C3662}"/>
          </ac:graphicFrameMkLst>
        </pc:graphicFrameChg>
        <pc:graphicFrameChg chg="add del mod ord modGraphic">
          <ac:chgData name="Shalini Shrotriya" userId="S::shalini.shrotriya@niet.co.in::6c6ebf0a-0b3d-4c66-894b-fb7e5032b900" providerId="AD" clId="Web-{451F9D4E-9362-CF05-C4EE-EDC1B0BE0B12}" dt="2024-09-04T04:23:35.741" v="46"/>
          <ac:graphicFrameMkLst>
            <pc:docMk/>
            <pc:sldMk cId="2956707687" sldId="261"/>
            <ac:graphicFrameMk id="8" creationId="{28A65AB9-B12B-0271-30F9-098A6B09B930}"/>
          </ac:graphicFrameMkLst>
        </pc:graphicFrameChg>
        <pc:graphicFrameChg chg="add del mod">
          <ac:chgData name="Shalini Shrotriya" userId="S::shalini.shrotriya@niet.co.in::6c6ebf0a-0b3d-4c66-894b-fb7e5032b900" providerId="AD" clId="Web-{451F9D4E-9362-CF05-C4EE-EDC1B0BE0B12}" dt="2024-09-04T04:23:34.209" v="45"/>
          <ac:graphicFrameMkLst>
            <pc:docMk/>
            <pc:sldMk cId="2956707687" sldId="261"/>
            <ac:graphicFrameMk id="10" creationId="{C6AE1A66-CA46-94EB-F970-F86A302385B6}"/>
          </ac:graphicFrameMkLst>
        </pc:graphicFrameChg>
        <pc:graphicFrameChg chg="add del mod ord modGraphic">
          <ac:chgData name="Shalini Shrotriya" userId="S::shalini.shrotriya@niet.co.in::6c6ebf0a-0b3d-4c66-894b-fb7e5032b900" providerId="AD" clId="Web-{451F9D4E-9362-CF05-C4EE-EDC1B0BE0B12}" dt="2024-09-04T06:31:22.401" v="1517"/>
          <ac:graphicFrameMkLst>
            <pc:docMk/>
            <pc:sldMk cId="2956707687" sldId="261"/>
            <ac:graphicFrameMk id="13" creationId="{689BD618-89D0-869A-9CB3-9896009A6F70}"/>
          </ac:graphicFrameMkLst>
        </pc:graphicFrameChg>
        <pc:graphicFrameChg chg="add del mod">
          <ac:chgData name="Shalini Shrotriya" userId="S::shalini.shrotriya@niet.co.in::6c6ebf0a-0b3d-4c66-894b-fb7e5032b900" providerId="AD" clId="Web-{451F9D4E-9362-CF05-C4EE-EDC1B0BE0B12}" dt="2024-09-04T04:26:29.367" v="145"/>
          <ac:graphicFrameMkLst>
            <pc:docMk/>
            <pc:sldMk cId="2956707687" sldId="261"/>
            <ac:graphicFrameMk id="15" creationId="{40C56CDA-F166-E75E-26EB-7FF9A833C5A7}"/>
          </ac:graphicFrameMkLst>
        </pc:graphicFrameChg>
        <pc:graphicFrameChg chg="add del mod">
          <ac:chgData name="Shalini Shrotriya" userId="S::shalini.shrotriya@niet.co.in::6c6ebf0a-0b3d-4c66-894b-fb7e5032b900" providerId="AD" clId="Web-{451F9D4E-9362-CF05-C4EE-EDC1B0BE0B12}" dt="2024-09-04T04:29:50.931" v="189"/>
          <ac:graphicFrameMkLst>
            <pc:docMk/>
            <pc:sldMk cId="2956707687" sldId="261"/>
            <ac:graphicFrameMk id="17" creationId="{2BCB134C-43B0-A0AD-37E0-DC1A2895CDC0}"/>
          </ac:graphicFrameMkLst>
        </pc:graphicFrameChg>
        <pc:picChg chg="add">
          <ac:chgData name="Shalini Shrotriya" userId="S::shalini.shrotriya@niet.co.in::6c6ebf0a-0b3d-4c66-894b-fb7e5032b900" providerId="AD" clId="Web-{451F9D4E-9362-CF05-C4EE-EDC1B0BE0B12}" dt="2024-09-04T05:08:27.483" v="323"/>
          <ac:picMkLst>
            <pc:docMk/>
            <pc:sldMk cId="2956707687" sldId="261"/>
            <ac:picMk id="19" creationId="{3EC727C8-CB71-E946-BFB2-69A679E8EFFC}"/>
          </ac:picMkLst>
        </pc:picChg>
      </pc:sldChg>
      <pc:sldChg chg="delSp modSp ord">
        <pc:chgData name="Shalini Shrotriya" userId="S::shalini.shrotriya@niet.co.in::6c6ebf0a-0b3d-4c66-894b-fb7e5032b900" providerId="AD" clId="Web-{451F9D4E-9362-CF05-C4EE-EDC1B0BE0B12}" dt="2024-09-04T08:36:40.924" v="2515" actId="1076"/>
        <pc:sldMkLst>
          <pc:docMk/>
          <pc:sldMk cId="3917298457" sldId="262"/>
        </pc:sldMkLst>
        <pc:spChg chg="del">
          <ac:chgData name="Shalini Shrotriya" userId="S::shalini.shrotriya@niet.co.in::6c6ebf0a-0b3d-4c66-894b-fb7e5032b900" providerId="AD" clId="Web-{451F9D4E-9362-CF05-C4EE-EDC1B0BE0B12}" dt="2024-09-04T06:53:53.398" v="1605"/>
          <ac:spMkLst>
            <pc:docMk/>
            <pc:sldMk cId="3917298457" sldId="262"/>
            <ac:spMk id="2" creationId="{8A6F9AFC-D18B-66FF-E38C-9CB72ACDE822}"/>
          </ac:spMkLst>
        </pc:spChg>
        <pc:spChg chg="mod">
          <ac:chgData name="Shalini Shrotriya" userId="S::shalini.shrotriya@niet.co.in::6c6ebf0a-0b3d-4c66-894b-fb7e5032b900" providerId="AD" clId="Web-{451F9D4E-9362-CF05-C4EE-EDC1B0BE0B12}" dt="2024-09-04T08:36:40.924" v="2515" actId="1076"/>
          <ac:spMkLst>
            <pc:docMk/>
            <pc:sldMk cId="3917298457" sldId="262"/>
            <ac:spMk id="3" creationId="{A06131A0-C3CF-9D00-75C9-E556C4B442DD}"/>
          </ac:spMkLst>
        </pc:spChg>
      </pc:sldChg>
      <pc:sldChg chg="addSp delSp modSp new del">
        <pc:chgData name="Shalini Shrotriya" userId="S::shalini.shrotriya@niet.co.in::6c6ebf0a-0b3d-4c66-894b-fb7e5032b900" providerId="AD" clId="Web-{451F9D4E-9362-CF05-C4EE-EDC1B0BE0B12}" dt="2024-09-04T06:46:22.581" v="1581"/>
        <pc:sldMkLst>
          <pc:docMk/>
          <pc:sldMk cId="2516595195" sldId="263"/>
        </pc:sldMkLst>
        <pc:spChg chg="del">
          <ac:chgData name="Shalini Shrotriya" userId="S::shalini.shrotriya@niet.co.in::6c6ebf0a-0b3d-4c66-894b-fb7e5032b900" providerId="AD" clId="Web-{451F9D4E-9362-CF05-C4EE-EDC1B0BE0B12}" dt="2024-09-04T04:49:36.973" v="255"/>
          <ac:spMkLst>
            <pc:docMk/>
            <pc:sldMk cId="2516595195" sldId="263"/>
            <ac:spMk id="2" creationId="{D5025C01-C578-3004-43BE-B98F6879E8A7}"/>
          </ac:spMkLst>
        </pc:spChg>
        <pc:spChg chg="del">
          <ac:chgData name="Shalini Shrotriya" userId="S::shalini.shrotriya@niet.co.in::6c6ebf0a-0b3d-4c66-894b-fb7e5032b900" providerId="AD" clId="Web-{451F9D4E-9362-CF05-C4EE-EDC1B0BE0B12}" dt="2024-09-04T04:49:33.473" v="254"/>
          <ac:spMkLst>
            <pc:docMk/>
            <pc:sldMk cId="2516595195" sldId="263"/>
            <ac:spMk id="3" creationId="{E634E795-A9A9-FE53-0830-BF8544D01B3A}"/>
          </ac:spMkLst>
        </pc:spChg>
        <pc:spChg chg="add mod">
          <ac:chgData name="Shalini Shrotriya" userId="S::shalini.shrotriya@niet.co.in::6c6ebf0a-0b3d-4c66-894b-fb7e5032b900" providerId="AD" clId="Web-{451F9D4E-9362-CF05-C4EE-EDC1B0BE0B12}" dt="2024-09-04T04:49:43.504" v="257"/>
          <ac:spMkLst>
            <pc:docMk/>
            <pc:sldMk cId="2516595195" sldId="263"/>
            <ac:spMk id="6" creationId="{B2F3F48E-E055-197E-58E2-1373E9E5DAF2}"/>
          </ac:spMkLst>
        </pc:spChg>
        <pc:picChg chg="add del mod ord">
          <ac:chgData name="Shalini Shrotriya" userId="S::shalini.shrotriya@niet.co.in::6c6ebf0a-0b3d-4c66-894b-fb7e5032b900" providerId="AD" clId="Web-{451F9D4E-9362-CF05-C4EE-EDC1B0BE0B12}" dt="2024-09-04T04:49:43.504" v="257"/>
          <ac:picMkLst>
            <pc:docMk/>
            <pc:sldMk cId="2516595195" sldId="263"/>
            <ac:picMk id="4" creationId="{13B302C6-EB9C-3A87-6F04-2708316902C3}"/>
          </ac:picMkLst>
        </pc:picChg>
        <pc:picChg chg="add">
          <ac:chgData name="Shalini Shrotriya" userId="S::shalini.shrotriya@niet.co.in::6c6ebf0a-0b3d-4c66-894b-fb7e5032b900" providerId="AD" clId="Web-{451F9D4E-9362-CF05-C4EE-EDC1B0BE0B12}" dt="2024-09-04T04:50:10.973" v="260"/>
          <ac:picMkLst>
            <pc:docMk/>
            <pc:sldMk cId="2516595195" sldId="263"/>
            <ac:picMk id="8" creationId="{D6BDA014-34A9-E09D-1038-C28CF163A746}"/>
          </ac:picMkLst>
        </pc:picChg>
        <pc:picChg chg="add del">
          <ac:chgData name="Shalini Shrotriya" userId="S::shalini.shrotriya@niet.co.in::6c6ebf0a-0b3d-4c66-894b-fb7e5032b900" providerId="AD" clId="Web-{451F9D4E-9362-CF05-C4EE-EDC1B0BE0B12}" dt="2024-09-04T04:50:17.192" v="262"/>
          <ac:picMkLst>
            <pc:docMk/>
            <pc:sldMk cId="2516595195" sldId="263"/>
            <ac:picMk id="10" creationId="{715112E2-1DA3-3551-EDD4-584FA90DA2AB}"/>
          </ac:picMkLst>
        </pc:picChg>
      </pc:sldChg>
      <pc:sldChg chg="addSp modSp new">
        <pc:chgData name="Shalini Shrotriya" userId="S::shalini.shrotriya@niet.co.in::6c6ebf0a-0b3d-4c66-894b-fb7e5032b900" providerId="AD" clId="Web-{451F9D4E-9362-CF05-C4EE-EDC1B0BE0B12}" dt="2024-09-04T05:32:44.011" v="585" actId="20577"/>
        <pc:sldMkLst>
          <pc:docMk/>
          <pc:sldMk cId="292545119" sldId="264"/>
        </pc:sldMkLst>
        <pc:spChg chg="mod">
          <ac:chgData name="Shalini Shrotriya" userId="S::shalini.shrotriya@niet.co.in::6c6ebf0a-0b3d-4c66-894b-fb7e5032b900" providerId="AD" clId="Web-{451F9D4E-9362-CF05-C4EE-EDC1B0BE0B12}" dt="2024-09-04T05:28:12.993" v="555" actId="14100"/>
          <ac:spMkLst>
            <pc:docMk/>
            <pc:sldMk cId="292545119" sldId="264"/>
            <ac:spMk id="2" creationId="{64FDABAA-F425-012A-9947-465E0462D027}"/>
          </ac:spMkLst>
        </pc:spChg>
        <pc:spChg chg="mod">
          <ac:chgData name="Shalini Shrotriya" userId="S::shalini.shrotriya@niet.co.in::6c6ebf0a-0b3d-4c66-894b-fb7e5032b900" providerId="AD" clId="Web-{451F9D4E-9362-CF05-C4EE-EDC1B0BE0B12}" dt="2024-09-04T05:32:44.011" v="585" actId="20577"/>
          <ac:spMkLst>
            <pc:docMk/>
            <pc:sldMk cId="292545119" sldId="264"/>
            <ac:spMk id="3" creationId="{7E984365-7D42-AD01-CB57-F1A9BAEF9A67}"/>
          </ac:spMkLst>
        </pc:spChg>
        <pc:picChg chg="add">
          <ac:chgData name="Shalini Shrotriya" userId="S::shalini.shrotriya@niet.co.in::6c6ebf0a-0b3d-4c66-894b-fb7e5032b900" providerId="AD" clId="Web-{451F9D4E-9362-CF05-C4EE-EDC1B0BE0B12}" dt="2024-09-04T05:13:59.673" v="459"/>
          <ac:picMkLst>
            <pc:docMk/>
            <pc:sldMk cId="292545119" sldId="264"/>
            <ac:picMk id="5" creationId="{C3E6BA96-16EB-D220-D726-2675A14FEE9C}"/>
          </ac:picMkLst>
        </pc:picChg>
      </pc:sldChg>
      <pc:sldChg chg="new del">
        <pc:chgData name="Shalini Shrotriya" userId="S::shalini.shrotriya@niet.co.in::6c6ebf0a-0b3d-4c66-894b-fb7e5032b900" providerId="AD" clId="Web-{451F9D4E-9362-CF05-C4EE-EDC1B0BE0B12}" dt="2024-09-04T05:32:50.527" v="587"/>
        <pc:sldMkLst>
          <pc:docMk/>
          <pc:sldMk cId="478554427" sldId="265"/>
        </pc:sldMkLst>
      </pc:sldChg>
      <pc:sldChg chg="modSp add replId">
        <pc:chgData name="Shalini Shrotriya" userId="S::shalini.shrotriya@niet.co.in::6c6ebf0a-0b3d-4c66-894b-fb7e5032b900" providerId="AD" clId="Web-{451F9D4E-9362-CF05-C4EE-EDC1B0BE0B12}" dt="2024-09-04T06:29:57.416" v="1515" actId="20577"/>
        <pc:sldMkLst>
          <pc:docMk/>
          <pc:sldMk cId="549901807" sldId="265"/>
        </pc:sldMkLst>
        <pc:spChg chg="mod">
          <ac:chgData name="Shalini Shrotriya" userId="S::shalini.shrotriya@niet.co.in::6c6ebf0a-0b3d-4c66-894b-fb7e5032b900" providerId="AD" clId="Web-{451F9D4E-9362-CF05-C4EE-EDC1B0BE0B12}" dt="2024-09-04T06:27:33.915" v="1509" actId="20577"/>
          <ac:spMkLst>
            <pc:docMk/>
            <pc:sldMk cId="549901807" sldId="265"/>
            <ac:spMk id="2" creationId="{64FDABAA-F425-012A-9947-465E0462D027}"/>
          </ac:spMkLst>
        </pc:spChg>
        <pc:spChg chg="mod">
          <ac:chgData name="Shalini Shrotriya" userId="S::shalini.shrotriya@niet.co.in::6c6ebf0a-0b3d-4c66-894b-fb7e5032b900" providerId="AD" clId="Web-{451F9D4E-9362-CF05-C4EE-EDC1B0BE0B12}" dt="2024-09-04T06:29:57.416" v="1515" actId="20577"/>
          <ac:spMkLst>
            <pc:docMk/>
            <pc:sldMk cId="549901807" sldId="265"/>
            <ac:spMk id="3" creationId="{7E984365-7D42-AD01-CB57-F1A9BAEF9A67}"/>
          </ac:spMkLst>
        </pc:spChg>
      </pc:sldChg>
      <pc:sldChg chg="modSp add replId">
        <pc:chgData name="Shalini Shrotriya" userId="S::shalini.shrotriya@niet.co.in::6c6ebf0a-0b3d-4c66-894b-fb7e5032b900" providerId="AD" clId="Web-{451F9D4E-9362-CF05-C4EE-EDC1B0BE0B12}" dt="2024-09-04T06:28:21.634" v="1513" actId="20577"/>
        <pc:sldMkLst>
          <pc:docMk/>
          <pc:sldMk cId="621789682" sldId="266"/>
        </pc:sldMkLst>
        <pc:spChg chg="mod">
          <ac:chgData name="Shalini Shrotriya" userId="S::shalini.shrotriya@niet.co.in::6c6ebf0a-0b3d-4c66-894b-fb7e5032b900" providerId="AD" clId="Web-{451F9D4E-9362-CF05-C4EE-EDC1B0BE0B12}" dt="2024-09-04T06:01:31.448" v="1144" actId="20577"/>
          <ac:spMkLst>
            <pc:docMk/>
            <pc:sldMk cId="621789682" sldId="266"/>
            <ac:spMk id="2" creationId="{64FDABAA-F425-012A-9947-465E0462D027}"/>
          </ac:spMkLst>
        </pc:spChg>
        <pc:spChg chg="mod">
          <ac:chgData name="Shalini Shrotriya" userId="S::shalini.shrotriya@niet.co.in::6c6ebf0a-0b3d-4c66-894b-fb7e5032b900" providerId="AD" clId="Web-{451F9D4E-9362-CF05-C4EE-EDC1B0BE0B12}" dt="2024-09-04T06:28:21.634" v="1513" actId="20577"/>
          <ac:spMkLst>
            <pc:docMk/>
            <pc:sldMk cId="621789682" sldId="266"/>
            <ac:spMk id="3" creationId="{7E984365-7D42-AD01-CB57-F1A9BAEF9A67}"/>
          </ac:spMkLst>
        </pc:spChg>
      </pc:sldChg>
      <pc:sldChg chg="addSp modSp new">
        <pc:chgData name="Shalini Shrotriya" userId="S::shalini.shrotriya@niet.co.in::6c6ebf0a-0b3d-4c66-894b-fb7e5032b900" providerId="AD" clId="Web-{451F9D4E-9362-CF05-C4EE-EDC1B0BE0B12}" dt="2024-09-04T06:45:21.737" v="1580" actId="20577"/>
        <pc:sldMkLst>
          <pc:docMk/>
          <pc:sldMk cId="685850499" sldId="267"/>
        </pc:sldMkLst>
        <pc:spChg chg="mod">
          <ac:chgData name="Shalini Shrotriya" userId="S::shalini.shrotriya@niet.co.in::6c6ebf0a-0b3d-4c66-894b-fb7e5032b900" providerId="AD" clId="Web-{451F9D4E-9362-CF05-C4EE-EDC1B0BE0B12}" dt="2024-09-04T06:45:01.127" v="1576" actId="1076"/>
          <ac:spMkLst>
            <pc:docMk/>
            <pc:sldMk cId="685850499" sldId="267"/>
            <ac:spMk id="2" creationId="{E4CD9F93-AE68-BB9B-8F22-939425C0F312}"/>
          </ac:spMkLst>
        </pc:spChg>
        <pc:spChg chg="mod">
          <ac:chgData name="Shalini Shrotriya" userId="S::shalini.shrotriya@niet.co.in::6c6ebf0a-0b3d-4c66-894b-fb7e5032b900" providerId="AD" clId="Web-{451F9D4E-9362-CF05-C4EE-EDC1B0BE0B12}" dt="2024-09-04T06:45:21.737" v="1580" actId="20577"/>
          <ac:spMkLst>
            <pc:docMk/>
            <pc:sldMk cId="685850499" sldId="267"/>
            <ac:spMk id="3" creationId="{E0928EA9-5D80-299A-0911-F4289702285D}"/>
          </ac:spMkLst>
        </pc:spChg>
        <pc:picChg chg="add">
          <ac:chgData name="Shalini Shrotriya" userId="S::shalini.shrotriya@niet.co.in::6c6ebf0a-0b3d-4c66-894b-fb7e5032b900" providerId="AD" clId="Web-{451F9D4E-9362-CF05-C4EE-EDC1B0BE0B12}" dt="2024-09-04T06:39:49.640" v="1541"/>
          <ac:picMkLst>
            <pc:docMk/>
            <pc:sldMk cId="685850499" sldId="267"/>
            <ac:picMk id="5" creationId="{60C43BCF-528C-F7ED-94D5-C3815AE7E4A0}"/>
          </ac:picMkLst>
        </pc:picChg>
      </pc:sldChg>
      <pc:sldChg chg="modSp add replId">
        <pc:chgData name="Shalini Shrotriya" userId="S::shalini.shrotriya@niet.co.in::6c6ebf0a-0b3d-4c66-894b-fb7e5032b900" providerId="AD" clId="Web-{451F9D4E-9362-CF05-C4EE-EDC1B0BE0B12}" dt="2024-09-04T06:44:56.143" v="1575" actId="20577"/>
        <pc:sldMkLst>
          <pc:docMk/>
          <pc:sldMk cId="1634159039" sldId="268"/>
        </pc:sldMkLst>
        <pc:spChg chg="mod">
          <ac:chgData name="Shalini Shrotriya" userId="S::shalini.shrotriya@niet.co.in::6c6ebf0a-0b3d-4c66-894b-fb7e5032b900" providerId="AD" clId="Web-{451F9D4E-9362-CF05-C4EE-EDC1B0BE0B12}" dt="2024-09-04T06:44:56.143" v="1575" actId="20577"/>
          <ac:spMkLst>
            <pc:docMk/>
            <pc:sldMk cId="1634159039" sldId="268"/>
            <ac:spMk id="3" creationId="{E0928EA9-5D80-299A-0911-F4289702285D}"/>
          </ac:spMkLst>
        </pc:spChg>
      </pc:sldChg>
      <pc:sldChg chg="addSp modSp add replId">
        <pc:chgData name="Shalini Shrotriya" userId="S::shalini.shrotriya@niet.co.in::6c6ebf0a-0b3d-4c66-894b-fb7e5032b900" providerId="AD" clId="Web-{451F9D4E-9362-CF05-C4EE-EDC1B0BE0B12}" dt="2024-09-04T08:46:33.644" v="2620" actId="20577"/>
        <pc:sldMkLst>
          <pc:docMk/>
          <pc:sldMk cId="929325264" sldId="269"/>
        </pc:sldMkLst>
        <pc:spChg chg="mod">
          <ac:chgData name="Shalini Shrotriya" userId="S::shalini.shrotriya@niet.co.in::6c6ebf0a-0b3d-4c66-894b-fb7e5032b900" providerId="AD" clId="Web-{451F9D4E-9362-CF05-C4EE-EDC1B0BE0B12}" dt="2024-09-04T07:26:36.728" v="1792" actId="20577"/>
          <ac:spMkLst>
            <pc:docMk/>
            <pc:sldMk cId="929325264" sldId="269"/>
            <ac:spMk id="3" creationId="{13A94DFD-8721-FF54-D592-74965AFBC939}"/>
          </ac:spMkLst>
        </pc:spChg>
        <pc:spChg chg="add mod">
          <ac:chgData name="Shalini Shrotriya" userId="S::shalini.shrotriya@niet.co.in::6c6ebf0a-0b3d-4c66-894b-fb7e5032b900" providerId="AD" clId="Web-{451F9D4E-9362-CF05-C4EE-EDC1B0BE0B12}" dt="2024-09-04T07:34:01.575" v="1824" actId="14100"/>
          <ac:spMkLst>
            <pc:docMk/>
            <pc:sldMk cId="929325264" sldId="269"/>
            <ac:spMk id="6" creationId="{8D1CB545-E830-5DB5-13EB-78080E15771D}"/>
          </ac:spMkLst>
        </pc:spChg>
        <pc:spChg chg="add mod">
          <ac:chgData name="Shalini Shrotriya" userId="S::shalini.shrotriya@niet.co.in::6c6ebf0a-0b3d-4c66-894b-fb7e5032b900" providerId="AD" clId="Web-{451F9D4E-9362-CF05-C4EE-EDC1B0BE0B12}" dt="2024-09-04T08:46:33.644" v="2620" actId="20577"/>
          <ac:spMkLst>
            <pc:docMk/>
            <pc:sldMk cId="929325264" sldId="269"/>
            <ac:spMk id="8" creationId="{36DE2430-0971-7ABA-B925-553E0E82051D}"/>
          </ac:spMkLst>
        </pc:spChg>
        <pc:picChg chg="add">
          <ac:chgData name="Shalini Shrotriya" userId="S::shalini.shrotriya@niet.co.in::6c6ebf0a-0b3d-4c66-894b-fb7e5032b900" providerId="AD" clId="Web-{451F9D4E-9362-CF05-C4EE-EDC1B0BE0B12}" dt="2024-09-04T07:06:27.014" v="1646"/>
          <ac:picMkLst>
            <pc:docMk/>
            <pc:sldMk cId="929325264" sldId="269"/>
            <ac:picMk id="4" creationId="{55C27B3C-5E6A-1102-9212-E26A2BD82C25}"/>
          </ac:picMkLst>
        </pc:picChg>
      </pc:sldChg>
      <pc:sldChg chg="addSp delSp modSp add replId">
        <pc:chgData name="Shalini Shrotriya" userId="S::shalini.shrotriya@niet.co.in::6c6ebf0a-0b3d-4c66-894b-fb7e5032b900" providerId="AD" clId="Web-{451F9D4E-9362-CF05-C4EE-EDC1B0BE0B12}" dt="2024-09-04T07:38:44.750" v="1873" actId="20577"/>
        <pc:sldMkLst>
          <pc:docMk/>
          <pc:sldMk cId="1400542353" sldId="270"/>
        </pc:sldMkLst>
        <pc:spChg chg="add del">
          <ac:chgData name="Shalini Shrotriya" userId="S::shalini.shrotriya@niet.co.in::6c6ebf0a-0b3d-4c66-894b-fb7e5032b900" providerId="AD" clId="Web-{451F9D4E-9362-CF05-C4EE-EDC1B0BE0B12}" dt="2024-09-04T07:35:02.138" v="1834"/>
          <ac:spMkLst>
            <pc:docMk/>
            <pc:sldMk cId="1400542353" sldId="270"/>
            <ac:spMk id="5" creationId="{F9067039-3971-FE65-6BAB-F9C759F068C4}"/>
          </ac:spMkLst>
        </pc:spChg>
        <pc:spChg chg="del mod">
          <ac:chgData name="Shalini Shrotriya" userId="S::shalini.shrotriya@niet.co.in::6c6ebf0a-0b3d-4c66-894b-fb7e5032b900" providerId="AD" clId="Web-{451F9D4E-9362-CF05-C4EE-EDC1B0BE0B12}" dt="2024-09-04T07:35:16.764" v="1837"/>
          <ac:spMkLst>
            <pc:docMk/>
            <pc:sldMk cId="1400542353" sldId="270"/>
            <ac:spMk id="6" creationId="{8D1CB545-E830-5DB5-13EB-78080E15771D}"/>
          </ac:spMkLst>
        </pc:spChg>
        <pc:spChg chg="mod">
          <ac:chgData name="Shalini Shrotriya" userId="S::shalini.shrotriya@niet.co.in::6c6ebf0a-0b3d-4c66-894b-fb7e5032b900" providerId="AD" clId="Web-{451F9D4E-9362-CF05-C4EE-EDC1B0BE0B12}" dt="2024-09-04T07:34:57.357" v="1832" actId="20577"/>
          <ac:spMkLst>
            <pc:docMk/>
            <pc:sldMk cId="1400542353" sldId="270"/>
            <ac:spMk id="8" creationId="{36DE2430-0971-7ABA-B925-553E0E82051D}"/>
          </ac:spMkLst>
        </pc:spChg>
        <pc:spChg chg="add mod">
          <ac:chgData name="Shalini Shrotriya" userId="S::shalini.shrotriya@niet.co.in::6c6ebf0a-0b3d-4c66-894b-fb7e5032b900" providerId="AD" clId="Web-{451F9D4E-9362-CF05-C4EE-EDC1B0BE0B12}" dt="2024-09-04T07:35:32.764" v="1842" actId="1076"/>
          <ac:spMkLst>
            <pc:docMk/>
            <pc:sldMk cId="1400542353" sldId="270"/>
            <ac:spMk id="9" creationId="{453CF4B6-FA84-E5CE-E6C7-CEC9C762C8BC}"/>
          </ac:spMkLst>
        </pc:spChg>
        <pc:spChg chg="add mod">
          <ac:chgData name="Shalini Shrotriya" userId="S::shalini.shrotriya@niet.co.in::6c6ebf0a-0b3d-4c66-894b-fb7e5032b900" providerId="AD" clId="Web-{451F9D4E-9362-CF05-C4EE-EDC1B0BE0B12}" dt="2024-09-04T07:38:44.750" v="1873" actId="20577"/>
          <ac:spMkLst>
            <pc:docMk/>
            <pc:sldMk cId="1400542353" sldId="270"/>
            <ac:spMk id="10" creationId="{088CA031-5547-5E6D-D76A-0143BC46F501}"/>
          </ac:spMkLst>
        </pc:spChg>
      </pc:sldChg>
      <pc:sldChg chg="add del replId">
        <pc:chgData name="Shalini Shrotriya" userId="S::shalini.shrotriya@niet.co.in::6c6ebf0a-0b3d-4c66-894b-fb7e5032b900" providerId="AD" clId="Web-{451F9D4E-9362-CF05-C4EE-EDC1B0BE0B12}" dt="2024-09-04T07:05:32.716" v="1628"/>
        <pc:sldMkLst>
          <pc:docMk/>
          <pc:sldMk cId="3102394087" sldId="270"/>
        </pc:sldMkLst>
      </pc:sldChg>
      <pc:sldChg chg="delSp modSp add replId">
        <pc:chgData name="Shalini Shrotriya" userId="S::shalini.shrotriya@niet.co.in::6c6ebf0a-0b3d-4c66-894b-fb7e5032b900" providerId="AD" clId="Web-{451F9D4E-9362-CF05-C4EE-EDC1B0BE0B12}" dt="2024-09-04T07:50:22.397" v="1978" actId="20577"/>
        <pc:sldMkLst>
          <pc:docMk/>
          <pc:sldMk cId="1714319949" sldId="271"/>
        </pc:sldMkLst>
        <pc:spChg chg="mod">
          <ac:chgData name="Shalini Shrotriya" userId="S::shalini.shrotriya@niet.co.in::6c6ebf0a-0b3d-4c66-894b-fb7e5032b900" providerId="AD" clId="Web-{451F9D4E-9362-CF05-C4EE-EDC1B0BE0B12}" dt="2024-09-04T07:50:22.397" v="1978" actId="20577"/>
          <ac:spMkLst>
            <pc:docMk/>
            <pc:sldMk cId="1714319949" sldId="271"/>
            <ac:spMk id="3" creationId="{13A94DFD-8721-FF54-D592-74965AFBC939}"/>
          </ac:spMkLst>
        </pc:spChg>
        <pc:spChg chg="mod">
          <ac:chgData name="Shalini Shrotriya" userId="S::shalini.shrotriya@niet.co.in::6c6ebf0a-0b3d-4c66-894b-fb7e5032b900" providerId="AD" clId="Web-{451F9D4E-9362-CF05-C4EE-EDC1B0BE0B12}" dt="2024-09-04T07:43:07.033" v="1906" actId="14100"/>
          <ac:spMkLst>
            <pc:docMk/>
            <pc:sldMk cId="1714319949" sldId="271"/>
            <ac:spMk id="8" creationId="{36DE2430-0971-7ABA-B925-553E0E82051D}"/>
          </ac:spMkLst>
        </pc:spChg>
        <pc:spChg chg="mod">
          <ac:chgData name="Shalini Shrotriya" userId="S::shalini.shrotriya@niet.co.in::6c6ebf0a-0b3d-4c66-894b-fb7e5032b900" providerId="AD" clId="Web-{451F9D4E-9362-CF05-C4EE-EDC1B0BE0B12}" dt="2024-09-04T07:41:18.236" v="1887" actId="1076"/>
          <ac:spMkLst>
            <pc:docMk/>
            <pc:sldMk cId="1714319949" sldId="271"/>
            <ac:spMk id="9" creationId="{453CF4B6-FA84-E5CE-E6C7-CEC9C762C8BC}"/>
          </ac:spMkLst>
        </pc:spChg>
        <pc:spChg chg="del mod">
          <ac:chgData name="Shalini Shrotriya" userId="S::shalini.shrotriya@niet.co.in::6c6ebf0a-0b3d-4c66-894b-fb7e5032b900" providerId="AD" clId="Web-{451F9D4E-9362-CF05-C4EE-EDC1B0BE0B12}" dt="2024-09-04T07:40:50.251" v="1881"/>
          <ac:spMkLst>
            <pc:docMk/>
            <pc:sldMk cId="1714319949" sldId="271"/>
            <ac:spMk id="10" creationId="{088CA031-5547-5E6D-D76A-0143BC46F501}"/>
          </ac:spMkLst>
        </pc:spChg>
      </pc:sldChg>
      <pc:sldChg chg="modSp add replId">
        <pc:chgData name="Shalini Shrotriya" userId="S::shalini.shrotriya@niet.co.in::6c6ebf0a-0b3d-4c66-894b-fb7e5032b900" providerId="AD" clId="Web-{451F9D4E-9362-CF05-C4EE-EDC1B0BE0B12}" dt="2024-09-04T08:00:09.308" v="2257" actId="20577"/>
        <pc:sldMkLst>
          <pc:docMk/>
          <pc:sldMk cId="2079068949" sldId="272"/>
        </pc:sldMkLst>
        <pc:spChg chg="mod">
          <ac:chgData name="Shalini Shrotriya" userId="S::shalini.shrotriya@niet.co.in::6c6ebf0a-0b3d-4c66-894b-fb7e5032b900" providerId="AD" clId="Web-{451F9D4E-9362-CF05-C4EE-EDC1B0BE0B12}" dt="2024-09-04T08:00:09.308" v="2257" actId="20577"/>
          <ac:spMkLst>
            <pc:docMk/>
            <pc:sldMk cId="2079068949" sldId="272"/>
            <ac:spMk id="3" creationId="{13A94DFD-8721-FF54-D592-74965AFBC939}"/>
          </ac:spMkLst>
        </pc:spChg>
      </pc:sldChg>
      <pc:sldChg chg="modSp add replId">
        <pc:chgData name="Shalini Shrotriya" userId="S::shalini.shrotriya@niet.co.in::6c6ebf0a-0b3d-4c66-894b-fb7e5032b900" providerId="AD" clId="Web-{451F9D4E-9362-CF05-C4EE-EDC1B0BE0B12}" dt="2024-09-04T08:07:29.125" v="2365" actId="14100"/>
        <pc:sldMkLst>
          <pc:docMk/>
          <pc:sldMk cId="4142033828" sldId="273"/>
        </pc:sldMkLst>
        <pc:spChg chg="mod">
          <ac:chgData name="Shalini Shrotriya" userId="S::shalini.shrotriya@niet.co.in::6c6ebf0a-0b3d-4c66-894b-fb7e5032b900" providerId="AD" clId="Web-{451F9D4E-9362-CF05-C4EE-EDC1B0BE0B12}" dt="2024-09-04T08:07:29.125" v="2365" actId="14100"/>
          <ac:spMkLst>
            <pc:docMk/>
            <pc:sldMk cId="4142033828" sldId="273"/>
            <ac:spMk id="3" creationId="{13A94DFD-8721-FF54-D592-74965AFBC939}"/>
          </ac:spMkLst>
        </pc:spChg>
        <pc:spChg chg="mod">
          <ac:chgData name="Shalini Shrotriya" userId="S::shalini.shrotriya@niet.co.in::6c6ebf0a-0b3d-4c66-894b-fb7e5032b900" providerId="AD" clId="Web-{451F9D4E-9362-CF05-C4EE-EDC1B0BE0B12}" dt="2024-09-04T08:00:52.465" v="2273" actId="14100"/>
          <ac:spMkLst>
            <pc:docMk/>
            <pc:sldMk cId="4142033828" sldId="273"/>
            <ac:spMk id="9" creationId="{453CF4B6-FA84-E5CE-E6C7-CEC9C762C8BC}"/>
          </ac:spMkLst>
        </pc:spChg>
      </pc:sldChg>
      <pc:sldChg chg="delSp modSp add ord replId">
        <pc:chgData name="Shalini Shrotriya" userId="S::shalini.shrotriya@niet.co.in::6c6ebf0a-0b3d-4c66-894b-fb7e5032b900" providerId="AD" clId="Web-{451F9D4E-9362-CF05-C4EE-EDC1B0BE0B12}" dt="2024-09-04T08:41:52.081" v="2565"/>
        <pc:sldMkLst>
          <pc:docMk/>
          <pc:sldMk cId="4015357835" sldId="274"/>
        </pc:sldMkLst>
        <pc:spChg chg="mod">
          <ac:chgData name="Shalini Shrotriya" userId="S::shalini.shrotriya@niet.co.in::6c6ebf0a-0b3d-4c66-894b-fb7e5032b900" providerId="AD" clId="Web-{451F9D4E-9362-CF05-C4EE-EDC1B0BE0B12}" dt="2024-09-04T08:40:03.050" v="2526" actId="20577"/>
          <ac:spMkLst>
            <pc:docMk/>
            <pc:sldMk cId="4015357835" sldId="274"/>
            <ac:spMk id="3" creationId="{13A94DFD-8721-FF54-D592-74965AFBC939}"/>
          </ac:spMkLst>
        </pc:spChg>
        <pc:spChg chg="del mod">
          <ac:chgData name="Shalini Shrotriya" userId="S::shalini.shrotriya@niet.co.in::6c6ebf0a-0b3d-4c66-894b-fb7e5032b900" providerId="AD" clId="Web-{451F9D4E-9362-CF05-C4EE-EDC1B0BE0B12}" dt="2024-09-04T08:41:52.081" v="2565"/>
          <ac:spMkLst>
            <pc:docMk/>
            <pc:sldMk cId="4015357835" sldId="274"/>
            <ac:spMk id="9" creationId="{453CF4B6-FA84-E5CE-E6C7-CEC9C762C8BC}"/>
          </ac:spMkLst>
        </pc:spChg>
      </pc:sldChg>
      <pc:sldChg chg="modSp add replId">
        <pc:chgData name="Shalini Shrotriya" userId="S::shalini.shrotriya@niet.co.in::6c6ebf0a-0b3d-4c66-894b-fb7e5032b900" providerId="AD" clId="Web-{451F9D4E-9362-CF05-C4EE-EDC1B0BE0B12}" dt="2024-09-04T08:25:37.292" v="2463" actId="20577"/>
        <pc:sldMkLst>
          <pc:docMk/>
          <pc:sldMk cId="713966105" sldId="275"/>
        </pc:sldMkLst>
        <pc:spChg chg="mod">
          <ac:chgData name="Shalini Shrotriya" userId="S::shalini.shrotriya@niet.co.in::6c6ebf0a-0b3d-4c66-894b-fb7e5032b900" providerId="AD" clId="Web-{451F9D4E-9362-CF05-C4EE-EDC1B0BE0B12}" dt="2024-09-04T08:25:37.292" v="2463" actId="20577"/>
          <ac:spMkLst>
            <pc:docMk/>
            <pc:sldMk cId="713966105" sldId="275"/>
            <ac:spMk id="3" creationId="{13A94DFD-8721-FF54-D592-74965AFBC939}"/>
          </ac:spMkLst>
        </pc:spChg>
      </pc:sldChg>
      <pc:sldChg chg="modSp add ord replId">
        <pc:chgData name="Shalini Shrotriya" userId="S::shalini.shrotriya@niet.co.in::6c6ebf0a-0b3d-4c66-894b-fb7e5032b900" providerId="AD" clId="Web-{451F9D4E-9362-CF05-C4EE-EDC1B0BE0B12}" dt="2024-09-04T08:41:25.222" v="2545" actId="20577"/>
        <pc:sldMkLst>
          <pc:docMk/>
          <pc:sldMk cId="1059226035" sldId="276"/>
        </pc:sldMkLst>
        <pc:spChg chg="mod">
          <ac:chgData name="Shalini Shrotriya" userId="S::shalini.shrotriya@niet.co.in::6c6ebf0a-0b3d-4c66-894b-fb7e5032b900" providerId="AD" clId="Web-{451F9D4E-9362-CF05-C4EE-EDC1B0BE0B12}" dt="2024-09-04T08:41:25.222" v="2545" actId="20577"/>
          <ac:spMkLst>
            <pc:docMk/>
            <pc:sldMk cId="1059226035" sldId="276"/>
            <ac:spMk id="3" creationId="{13A94DFD-8721-FF54-D592-74965AFBC939}"/>
          </ac:spMkLst>
        </pc:spChg>
      </pc:sldChg>
      <pc:sldChg chg="new del">
        <pc:chgData name="Shalini Shrotriya" userId="S::shalini.shrotriya@niet.co.in::6c6ebf0a-0b3d-4c66-894b-fb7e5032b900" providerId="AD" clId="Web-{451F9D4E-9362-CF05-C4EE-EDC1B0BE0B12}" dt="2024-09-04T08:36:03.080" v="2511"/>
        <pc:sldMkLst>
          <pc:docMk/>
          <pc:sldMk cId="4205219815" sldId="276"/>
        </pc:sldMkLst>
      </pc:sldChg>
    </pc:docChg>
  </pc:docChgLst>
  <pc:docChgLst>
    <pc:chgData name="Shalini Shrotriya" userId="S::shalini.shrotriya@niet.co.in::6c6ebf0a-0b3d-4c66-894b-fb7e5032b900" providerId="AD" clId="Web-{15DE2E9F-FECA-F9EA-AE96-E401B42A8F5E}"/>
    <pc:docChg chg="addSld modSld">
      <pc:chgData name="Shalini Shrotriya" userId="S::shalini.shrotriya@niet.co.in::6c6ebf0a-0b3d-4c66-894b-fb7e5032b900" providerId="AD" clId="Web-{15DE2E9F-FECA-F9EA-AE96-E401B42A8F5E}" dt="2024-09-04T01:51:34.773" v="547"/>
      <pc:docMkLst>
        <pc:docMk/>
      </pc:docMkLst>
      <pc:sldChg chg="addSp delSp modSp">
        <pc:chgData name="Shalini Shrotriya" userId="S::shalini.shrotriya@niet.co.in::6c6ebf0a-0b3d-4c66-894b-fb7e5032b900" providerId="AD" clId="Web-{15DE2E9F-FECA-F9EA-AE96-E401B42A8F5E}" dt="2024-09-03T18:12:23.580" v="124" actId="20577"/>
        <pc:sldMkLst>
          <pc:docMk/>
          <pc:sldMk cId="109857222" sldId="256"/>
        </pc:sldMkLst>
        <pc:spChg chg="mod">
          <ac:chgData name="Shalini Shrotriya" userId="S::shalini.shrotriya@niet.co.in::6c6ebf0a-0b3d-4c66-894b-fb7e5032b900" providerId="AD" clId="Web-{15DE2E9F-FECA-F9EA-AE96-E401B42A8F5E}" dt="2024-09-03T18:11:54.188" v="118" actId="20577"/>
          <ac:spMkLst>
            <pc:docMk/>
            <pc:sldMk cId="109857222" sldId="256"/>
            <ac:spMk id="2" creationId="{00000000-0000-0000-0000-000000000000}"/>
          </ac:spMkLst>
        </pc:spChg>
        <pc:spChg chg="add del mod">
          <ac:chgData name="Shalini Shrotriya" userId="S::shalini.shrotriya@niet.co.in::6c6ebf0a-0b3d-4c66-894b-fb7e5032b900" providerId="AD" clId="Web-{15DE2E9F-FECA-F9EA-AE96-E401B42A8F5E}" dt="2024-09-03T18:07:19.352" v="74" actId="14100"/>
          <ac:spMkLst>
            <pc:docMk/>
            <pc:sldMk cId="109857222" sldId="256"/>
            <ac:spMk id="3" creationId="{00000000-0000-0000-0000-000000000000}"/>
          </ac:spMkLst>
        </pc:spChg>
        <pc:spChg chg="add mod">
          <ac:chgData name="Shalini Shrotriya" userId="S::shalini.shrotriya@niet.co.in::6c6ebf0a-0b3d-4c66-894b-fb7e5032b900" providerId="AD" clId="Web-{15DE2E9F-FECA-F9EA-AE96-E401B42A8F5E}" dt="2024-09-03T18:12:23.580" v="124" actId="20577"/>
          <ac:spMkLst>
            <pc:docMk/>
            <pc:sldMk cId="109857222" sldId="256"/>
            <ac:spMk id="5" creationId="{4CACA757-9638-807F-DF41-495BB43F189B}"/>
          </ac:spMkLst>
        </pc:spChg>
      </pc:sldChg>
      <pc:sldChg chg="modSp new">
        <pc:chgData name="Shalini Shrotriya" userId="S::shalini.shrotriya@niet.co.in::6c6ebf0a-0b3d-4c66-894b-fb7e5032b900" providerId="AD" clId="Web-{15DE2E9F-FECA-F9EA-AE96-E401B42A8F5E}" dt="2024-09-03T18:13:16.269" v="131" actId="20577"/>
        <pc:sldMkLst>
          <pc:docMk/>
          <pc:sldMk cId="838719535" sldId="257"/>
        </pc:sldMkLst>
        <pc:spChg chg="mod">
          <ac:chgData name="Shalini Shrotriya" userId="S::shalini.shrotriya@niet.co.in::6c6ebf0a-0b3d-4c66-894b-fb7e5032b900" providerId="AD" clId="Web-{15DE2E9F-FECA-F9EA-AE96-E401B42A8F5E}" dt="2024-09-03T18:11:43.438" v="116" actId="20577"/>
          <ac:spMkLst>
            <pc:docMk/>
            <pc:sldMk cId="838719535" sldId="257"/>
            <ac:spMk id="2" creationId="{CEE632B5-D9E4-48AF-457C-F456DB7AF1E0}"/>
          </ac:spMkLst>
        </pc:spChg>
        <pc:spChg chg="mod">
          <ac:chgData name="Shalini Shrotriya" userId="S::shalini.shrotriya@niet.co.in::6c6ebf0a-0b3d-4c66-894b-fb7e5032b900" providerId="AD" clId="Web-{15DE2E9F-FECA-F9EA-AE96-E401B42A8F5E}" dt="2024-09-03T18:13:16.269" v="131" actId="20577"/>
          <ac:spMkLst>
            <pc:docMk/>
            <pc:sldMk cId="838719535" sldId="257"/>
            <ac:spMk id="3" creationId="{F81EC9D8-EB93-C23C-2E37-1B25BAE02E1A}"/>
          </ac:spMkLst>
        </pc:spChg>
      </pc:sldChg>
      <pc:sldChg chg="modSp new">
        <pc:chgData name="Shalini Shrotriya" userId="S::shalini.shrotriya@niet.co.in::6c6ebf0a-0b3d-4c66-894b-fb7e5032b900" providerId="AD" clId="Web-{15DE2E9F-FECA-F9EA-AE96-E401B42A8F5E}" dt="2024-09-04T01:50:56.646" v="541" actId="14100"/>
        <pc:sldMkLst>
          <pc:docMk/>
          <pc:sldMk cId="1080870827" sldId="258"/>
        </pc:sldMkLst>
        <pc:spChg chg="mod">
          <ac:chgData name="Shalini Shrotriya" userId="S::shalini.shrotriya@niet.co.in::6c6ebf0a-0b3d-4c66-894b-fb7e5032b900" providerId="AD" clId="Web-{15DE2E9F-FECA-F9EA-AE96-E401B42A8F5E}" dt="2024-09-03T19:14:45.450" v="140" actId="14100"/>
          <ac:spMkLst>
            <pc:docMk/>
            <pc:sldMk cId="1080870827" sldId="258"/>
            <ac:spMk id="2" creationId="{F50FDB8C-011B-25D5-69A0-1198B47C6F5B}"/>
          </ac:spMkLst>
        </pc:spChg>
        <pc:spChg chg="mod">
          <ac:chgData name="Shalini Shrotriya" userId="S::shalini.shrotriya@niet.co.in::6c6ebf0a-0b3d-4c66-894b-fb7e5032b900" providerId="AD" clId="Web-{15DE2E9F-FECA-F9EA-AE96-E401B42A8F5E}" dt="2024-09-04T01:50:56.646" v="541" actId="14100"/>
          <ac:spMkLst>
            <pc:docMk/>
            <pc:sldMk cId="1080870827" sldId="258"/>
            <ac:spMk id="3" creationId="{8DE6CDA5-72BA-D17F-DAC7-DA665710E156}"/>
          </ac:spMkLst>
        </pc:spChg>
      </pc:sldChg>
      <pc:sldChg chg="addSp delSp modSp new">
        <pc:chgData name="Shalini Shrotriya" userId="S::shalini.shrotriya@niet.co.in::6c6ebf0a-0b3d-4c66-894b-fb7e5032b900" providerId="AD" clId="Web-{15DE2E9F-FECA-F9EA-AE96-E401B42A8F5E}" dt="2024-09-04T01:48:39.220" v="527" actId="14100"/>
        <pc:sldMkLst>
          <pc:docMk/>
          <pc:sldMk cId="781279014" sldId="259"/>
        </pc:sldMkLst>
        <pc:spChg chg="add mod">
          <ac:chgData name="Shalini Shrotriya" userId="S::shalini.shrotriya@niet.co.in::6c6ebf0a-0b3d-4c66-894b-fb7e5032b900" providerId="AD" clId="Web-{15DE2E9F-FECA-F9EA-AE96-E401B42A8F5E}" dt="2024-09-04T01:48:39.220" v="527" actId="14100"/>
          <ac:spMkLst>
            <pc:docMk/>
            <pc:sldMk cId="781279014" sldId="259"/>
            <ac:spMk id="2" creationId="{132D6DE2-C544-BA74-5489-5C5F4EE85C26}"/>
          </ac:spMkLst>
        </pc:spChg>
        <pc:spChg chg="del">
          <ac:chgData name="Shalini Shrotriya" userId="S::shalini.shrotriya@niet.co.in::6c6ebf0a-0b3d-4c66-894b-fb7e5032b900" providerId="AD" clId="Web-{15DE2E9F-FECA-F9EA-AE96-E401B42A8F5E}" dt="2024-09-03T19:34:20.873" v="216"/>
          <ac:spMkLst>
            <pc:docMk/>
            <pc:sldMk cId="781279014" sldId="259"/>
            <ac:spMk id="2" creationId="{D96F4D11-E289-D985-3B58-F7E5745617E6}"/>
          </ac:spMkLst>
        </pc:spChg>
        <pc:spChg chg="add del mod">
          <ac:chgData name="Shalini Shrotriya" userId="S::shalini.shrotriya@niet.co.in::6c6ebf0a-0b3d-4c66-894b-fb7e5032b900" providerId="AD" clId="Web-{15DE2E9F-FECA-F9EA-AE96-E401B42A8F5E}" dt="2024-09-03T19:35:25.470" v="231" actId="20577"/>
          <ac:spMkLst>
            <pc:docMk/>
            <pc:sldMk cId="781279014" sldId="259"/>
            <ac:spMk id="3" creationId="{77019790-CEF3-1C07-C79F-F84A2F7E99EE}"/>
          </ac:spMkLst>
        </pc:spChg>
        <pc:spChg chg="add mod">
          <ac:chgData name="Shalini Shrotriya" userId="S::shalini.shrotriya@niet.co.in::6c6ebf0a-0b3d-4c66-894b-fb7e5032b900" providerId="AD" clId="Web-{15DE2E9F-FECA-F9EA-AE96-E401B42A8F5E}" dt="2024-09-04T01:48:25.110" v="523" actId="20577"/>
          <ac:spMkLst>
            <pc:docMk/>
            <pc:sldMk cId="781279014" sldId="259"/>
            <ac:spMk id="5" creationId="{4E5782B6-22F6-BD22-92AF-CAE2684F7FC5}"/>
          </ac:spMkLst>
        </pc:spChg>
        <pc:spChg chg="add del mod">
          <ac:chgData name="Shalini Shrotriya" userId="S::shalini.shrotriya@niet.co.in::6c6ebf0a-0b3d-4c66-894b-fb7e5032b900" providerId="AD" clId="Web-{15DE2E9F-FECA-F9EA-AE96-E401B42A8F5E}" dt="2024-09-03T19:34:53.750" v="227"/>
          <ac:spMkLst>
            <pc:docMk/>
            <pc:sldMk cId="781279014" sldId="259"/>
            <ac:spMk id="7" creationId="{1EDD5D0B-D758-115C-2CC7-1C43412104D2}"/>
          </ac:spMkLst>
        </pc:spChg>
        <pc:graphicFrameChg chg="add mod modGraphic">
          <ac:chgData name="Shalini Shrotriya" userId="S::shalini.shrotriya@niet.co.in::6c6ebf0a-0b3d-4c66-894b-fb7e5032b900" providerId="AD" clId="Web-{15DE2E9F-FECA-F9EA-AE96-E401B42A8F5E}" dt="2024-09-04T01:38:42.681" v="404" actId="1076"/>
          <ac:graphicFrameMkLst>
            <pc:docMk/>
            <pc:sldMk cId="781279014" sldId="259"/>
            <ac:graphicFrameMk id="4" creationId="{C8624F98-F70F-C295-0275-B725B35073D2}"/>
          </ac:graphicFrameMkLst>
        </pc:graphicFrameChg>
        <pc:graphicFrameChg chg="add del mod modGraphic">
          <ac:chgData name="Shalini Shrotriya" userId="S::shalini.shrotriya@niet.co.in::6c6ebf0a-0b3d-4c66-894b-fb7e5032b900" providerId="AD" clId="Web-{15DE2E9F-FECA-F9EA-AE96-E401B42A8F5E}" dt="2024-09-04T01:21:58.070" v="297"/>
          <ac:graphicFrameMkLst>
            <pc:docMk/>
            <pc:sldMk cId="781279014" sldId="259"/>
            <ac:graphicFrameMk id="8" creationId="{5233618B-0FB7-EE90-8A8A-694A48A865EF}"/>
          </ac:graphicFrameMkLst>
        </pc:graphicFrameChg>
      </pc:sldChg>
      <pc:sldChg chg="delSp modSp new">
        <pc:chgData name="Shalini Shrotriya" userId="S::shalini.shrotriya@niet.co.in::6c6ebf0a-0b3d-4c66-894b-fb7e5032b900" providerId="AD" clId="Web-{15DE2E9F-FECA-F9EA-AE96-E401B42A8F5E}" dt="2024-09-04T01:46:59.326" v="504" actId="20577"/>
        <pc:sldMkLst>
          <pc:docMk/>
          <pc:sldMk cId="752250279" sldId="260"/>
        </pc:sldMkLst>
        <pc:spChg chg="del">
          <ac:chgData name="Shalini Shrotriya" userId="S::shalini.shrotriya@niet.co.in::6c6ebf0a-0b3d-4c66-894b-fb7e5032b900" providerId="AD" clId="Web-{15DE2E9F-FECA-F9EA-AE96-E401B42A8F5E}" dt="2024-09-04T01:23:02.447" v="301"/>
          <ac:spMkLst>
            <pc:docMk/>
            <pc:sldMk cId="752250279" sldId="260"/>
            <ac:spMk id="2" creationId="{83963978-54E1-1568-28A3-35CC76F4B693}"/>
          </ac:spMkLst>
        </pc:spChg>
        <pc:spChg chg="mod">
          <ac:chgData name="Shalini Shrotriya" userId="S::shalini.shrotriya@niet.co.in::6c6ebf0a-0b3d-4c66-894b-fb7e5032b900" providerId="AD" clId="Web-{15DE2E9F-FECA-F9EA-AE96-E401B42A8F5E}" dt="2024-09-04T01:46:59.326" v="504" actId="20577"/>
          <ac:spMkLst>
            <pc:docMk/>
            <pc:sldMk cId="752250279" sldId="260"/>
            <ac:spMk id="3" creationId="{13A94DFD-8721-FF54-D592-74965AFBC939}"/>
          </ac:spMkLst>
        </pc:spChg>
      </pc:sldChg>
      <pc:sldChg chg="addSp delSp modSp new">
        <pc:chgData name="Shalini Shrotriya" userId="S::shalini.shrotriya@niet.co.in::6c6ebf0a-0b3d-4c66-894b-fb7e5032b900" providerId="AD" clId="Web-{15DE2E9F-FECA-F9EA-AE96-E401B42A8F5E}" dt="2024-09-04T01:51:34.773" v="547"/>
        <pc:sldMkLst>
          <pc:docMk/>
          <pc:sldMk cId="2956707687" sldId="261"/>
        </pc:sldMkLst>
        <pc:spChg chg="del">
          <ac:chgData name="Shalini Shrotriya" userId="S::shalini.shrotriya@niet.co.in::6c6ebf0a-0b3d-4c66-894b-fb7e5032b900" providerId="AD" clId="Web-{15DE2E9F-FECA-F9EA-AE96-E401B42A8F5E}" dt="2024-09-04T01:51:11.084" v="543"/>
          <ac:spMkLst>
            <pc:docMk/>
            <pc:sldMk cId="2956707687" sldId="261"/>
            <ac:spMk id="2" creationId="{D0E68114-404F-F4AD-2496-FC6FA122AB58}"/>
          </ac:spMkLst>
        </pc:spChg>
        <pc:spChg chg="del mod">
          <ac:chgData name="Shalini Shrotriya" userId="S::shalini.shrotriya@niet.co.in::6c6ebf0a-0b3d-4c66-894b-fb7e5032b900" providerId="AD" clId="Web-{15DE2E9F-FECA-F9EA-AE96-E401B42A8F5E}" dt="2024-09-04T01:51:27.194" v="545"/>
          <ac:spMkLst>
            <pc:docMk/>
            <pc:sldMk cId="2956707687" sldId="261"/>
            <ac:spMk id="3" creationId="{B951053F-2E46-8C10-2F91-C8A0C3237D5C}"/>
          </ac:spMkLst>
        </pc:spChg>
        <pc:graphicFrameChg chg="add mod ord modGraphic">
          <ac:chgData name="Shalini Shrotriya" userId="S::shalini.shrotriya@niet.co.in::6c6ebf0a-0b3d-4c66-894b-fb7e5032b900" providerId="AD" clId="Web-{15DE2E9F-FECA-F9EA-AE96-E401B42A8F5E}" dt="2024-09-04T01:51:34.773" v="547"/>
          <ac:graphicFrameMkLst>
            <pc:docMk/>
            <pc:sldMk cId="2956707687" sldId="261"/>
            <ac:graphicFrameMk id="5" creationId="{5CE233D8-6043-1C53-4145-6B98EE4C3662}"/>
          </ac:graphicFrameMkLst>
        </pc:graphicFrameChg>
      </pc:sldChg>
    </pc:docChg>
  </pc:docChgLst>
  <pc:docChgLst>
    <pc:chgData name="Shalini Shrotriya" userId="S::shalini.shrotriya@niet.co.in::6c6ebf0a-0b3d-4c66-894b-fb7e5032b900" providerId="AD" clId="Web-{513D781F-B69A-05CE-3DCA-DBD22C5403E0}"/>
    <pc:docChg chg="mod addSld modSld modMainMaster setSldSz">
      <pc:chgData name="Shalini Shrotriya" userId="S::shalini.shrotriya@niet.co.in::6c6ebf0a-0b3d-4c66-894b-fb7e5032b900" providerId="AD" clId="Web-{513D781F-B69A-05CE-3DCA-DBD22C5403E0}" dt="2024-09-05T05:56:38.504" v="412" actId="20577"/>
      <pc:docMkLst>
        <pc:docMk/>
      </pc:docMkLst>
      <pc:sldChg chg="modSp">
        <pc:chgData name="Shalini Shrotriya" userId="S::shalini.shrotriya@niet.co.in::6c6ebf0a-0b3d-4c66-894b-fb7e5032b900" providerId="AD" clId="Web-{513D781F-B69A-05CE-3DCA-DBD22C5403E0}" dt="2024-09-05T05:22:54.104" v="95"/>
        <pc:sldMkLst>
          <pc:docMk/>
          <pc:sldMk cId="109857222" sldId="256"/>
        </pc:sldMkLst>
        <pc:spChg chg="mod">
          <ac:chgData name="Shalini Shrotriya" userId="S::shalini.shrotriya@niet.co.in::6c6ebf0a-0b3d-4c66-894b-fb7e5032b900" providerId="AD" clId="Web-{513D781F-B69A-05CE-3DCA-DBD22C5403E0}" dt="2024-09-05T05:22:54.104" v="95"/>
          <ac:spMkLst>
            <pc:docMk/>
            <pc:sldMk cId="109857222" sldId="256"/>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k cId="109857222" sldId="256"/>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k cId="109857222" sldId="256"/>
            <ac:spMk id="5" creationId="{4CACA757-9638-807F-DF41-495BB43F189B}"/>
          </ac:spMkLst>
        </pc:spChg>
        <pc:picChg chg="mod">
          <ac:chgData name="Shalini Shrotriya" userId="S::shalini.shrotriya@niet.co.in::6c6ebf0a-0b3d-4c66-894b-fb7e5032b900" providerId="AD" clId="Web-{513D781F-B69A-05CE-3DCA-DBD22C5403E0}" dt="2024-09-05T05:22:54.104" v="95"/>
          <ac:picMkLst>
            <pc:docMk/>
            <pc:sldMk cId="109857222" sldId="256"/>
            <ac:picMk id="4" creationId="{29A58DBD-9B54-0C62-DDC2-D794387D34EB}"/>
          </ac:picMkLst>
        </pc:picChg>
      </pc:sldChg>
      <pc:sldChg chg="modSp">
        <pc:chgData name="Shalini Shrotriya" userId="S::shalini.shrotriya@niet.co.in::6c6ebf0a-0b3d-4c66-894b-fb7e5032b900" providerId="AD" clId="Web-{513D781F-B69A-05CE-3DCA-DBD22C5403E0}" dt="2024-09-05T05:22:54.104" v="95"/>
        <pc:sldMkLst>
          <pc:docMk/>
          <pc:sldMk cId="838719535" sldId="257"/>
        </pc:sldMkLst>
        <pc:spChg chg="mod">
          <ac:chgData name="Shalini Shrotriya" userId="S::shalini.shrotriya@niet.co.in::6c6ebf0a-0b3d-4c66-894b-fb7e5032b900" providerId="AD" clId="Web-{513D781F-B69A-05CE-3DCA-DBD22C5403E0}" dt="2024-09-05T05:22:54.104" v="95"/>
          <ac:spMkLst>
            <pc:docMk/>
            <pc:sldMk cId="838719535" sldId="257"/>
            <ac:spMk id="2" creationId="{CEE632B5-D9E4-48AF-457C-F456DB7AF1E0}"/>
          </ac:spMkLst>
        </pc:spChg>
        <pc:spChg chg="mod">
          <ac:chgData name="Shalini Shrotriya" userId="S::shalini.shrotriya@niet.co.in::6c6ebf0a-0b3d-4c66-894b-fb7e5032b900" providerId="AD" clId="Web-{513D781F-B69A-05CE-3DCA-DBD22C5403E0}" dt="2024-09-05T05:22:54.104" v="95"/>
          <ac:spMkLst>
            <pc:docMk/>
            <pc:sldMk cId="838719535" sldId="257"/>
            <ac:spMk id="3" creationId="{F81EC9D8-EB93-C23C-2E37-1B25BAE02E1A}"/>
          </ac:spMkLst>
        </pc:spChg>
        <pc:picChg chg="mod">
          <ac:chgData name="Shalini Shrotriya" userId="S::shalini.shrotriya@niet.co.in::6c6ebf0a-0b3d-4c66-894b-fb7e5032b900" providerId="AD" clId="Web-{513D781F-B69A-05CE-3DCA-DBD22C5403E0}" dt="2024-09-05T05:22:54.104" v="95"/>
          <ac:picMkLst>
            <pc:docMk/>
            <pc:sldMk cId="838719535" sldId="257"/>
            <ac:picMk id="5" creationId="{EBF969B4-1A49-8540-0E92-C97EDEFB4C20}"/>
          </ac:picMkLst>
        </pc:picChg>
      </pc:sldChg>
      <pc:sldChg chg="modSp">
        <pc:chgData name="Shalini Shrotriya" userId="S::shalini.shrotriya@niet.co.in::6c6ebf0a-0b3d-4c66-894b-fb7e5032b900" providerId="AD" clId="Web-{513D781F-B69A-05CE-3DCA-DBD22C5403E0}" dt="2024-09-05T05:22:54.104" v="95"/>
        <pc:sldMkLst>
          <pc:docMk/>
          <pc:sldMk cId="1080870827" sldId="258"/>
        </pc:sldMkLst>
        <pc:spChg chg="mod">
          <ac:chgData name="Shalini Shrotriya" userId="S::shalini.shrotriya@niet.co.in::6c6ebf0a-0b3d-4c66-894b-fb7e5032b900" providerId="AD" clId="Web-{513D781F-B69A-05CE-3DCA-DBD22C5403E0}" dt="2024-09-05T05:22:54.104" v="95"/>
          <ac:spMkLst>
            <pc:docMk/>
            <pc:sldMk cId="1080870827" sldId="258"/>
            <ac:spMk id="2" creationId="{F50FDB8C-011B-25D5-69A0-1198B47C6F5B}"/>
          </ac:spMkLst>
        </pc:spChg>
        <pc:spChg chg="mod">
          <ac:chgData name="Shalini Shrotriya" userId="S::shalini.shrotriya@niet.co.in::6c6ebf0a-0b3d-4c66-894b-fb7e5032b900" providerId="AD" clId="Web-{513D781F-B69A-05CE-3DCA-DBD22C5403E0}" dt="2024-09-05T05:22:54.104" v="95"/>
          <ac:spMkLst>
            <pc:docMk/>
            <pc:sldMk cId="1080870827" sldId="258"/>
            <ac:spMk id="3" creationId="{8DE6CDA5-72BA-D17F-DAC7-DA665710E156}"/>
          </ac:spMkLst>
        </pc:spChg>
        <pc:picChg chg="mod">
          <ac:chgData name="Shalini Shrotriya" userId="S::shalini.shrotriya@niet.co.in::6c6ebf0a-0b3d-4c66-894b-fb7e5032b900" providerId="AD" clId="Web-{513D781F-B69A-05CE-3DCA-DBD22C5403E0}" dt="2024-09-05T05:22:54.104" v="95"/>
          <ac:picMkLst>
            <pc:docMk/>
            <pc:sldMk cId="1080870827" sldId="258"/>
            <ac:picMk id="5" creationId="{B4C08872-3A8F-AEDE-255A-BE35D1305D63}"/>
          </ac:picMkLst>
        </pc:picChg>
      </pc:sldChg>
      <pc:sldChg chg="modSp">
        <pc:chgData name="Shalini Shrotriya" userId="S::shalini.shrotriya@niet.co.in::6c6ebf0a-0b3d-4c66-894b-fb7e5032b900" providerId="AD" clId="Web-{513D781F-B69A-05CE-3DCA-DBD22C5403E0}" dt="2024-09-05T05:22:54.104" v="95"/>
        <pc:sldMkLst>
          <pc:docMk/>
          <pc:sldMk cId="781279014" sldId="259"/>
        </pc:sldMkLst>
        <pc:spChg chg="mod">
          <ac:chgData name="Shalini Shrotriya" userId="S::shalini.shrotriya@niet.co.in::6c6ebf0a-0b3d-4c66-894b-fb7e5032b900" providerId="AD" clId="Web-{513D781F-B69A-05CE-3DCA-DBD22C5403E0}" dt="2024-09-05T05:22:54.104" v="95"/>
          <ac:spMkLst>
            <pc:docMk/>
            <pc:sldMk cId="781279014" sldId="259"/>
            <ac:spMk id="3" creationId="{77019790-CEF3-1C07-C79F-F84A2F7E99EE}"/>
          </ac:spMkLst>
        </pc:spChg>
        <pc:spChg chg="mod">
          <ac:chgData name="Shalini Shrotriya" userId="S::shalini.shrotriya@niet.co.in::6c6ebf0a-0b3d-4c66-894b-fb7e5032b900" providerId="AD" clId="Web-{513D781F-B69A-05CE-3DCA-DBD22C5403E0}" dt="2024-09-05T05:22:54.104" v="95"/>
          <ac:spMkLst>
            <pc:docMk/>
            <pc:sldMk cId="781279014" sldId="259"/>
            <ac:spMk id="5" creationId="{4E5782B6-22F6-BD22-92AF-CAE2684F7FC5}"/>
          </ac:spMkLst>
        </pc:spChg>
        <pc:graphicFrameChg chg="mod modGraphic">
          <ac:chgData name="Shalini Shrotriya" userId="S::shalini.shrotriya@niet.co.in::6c6ebf0a-0b3d-4c66-894b-fb7e5032b900" providerId="AD" clId="Web-{513D781F-B69A-05CE-3DCA-DBD22C5403E0}" dt="2024-09-05T05:22:54.104" v="95"/>
          <ac:graphicFrameMkLst>
            <pc:docMk/>
            <pc:sldMk cId="781279014" sldId="259"/>
            <ac:graphicFrameMk id="4" creationId="{C8624F98-F70F-C295-0275-B725B35073D2}"/>
          </ac:graphicFrameMkLst>
        </pc:graphicFrameChg>
        <pc:picChg chg="mod">
          <ac:chgData name="Shalini Shrotriya" userId="S::shalini.shrotriya@niet.co.in::6c6ebf0a-0b3d-4c66-894b-fb7e5032b900" providerId="AD" clId="Web-{513D781F-B69A-05CE-3DCA-DBD22C5403E0}" dt="2024-09-05T05:22:54.104" v="95"/>
          <ac:picMkLst>
            <pc:docMk/>
            <pc:sldMk cId="781279014" sldId="259"/>
            <ac:picMk id="7" creationId="{1E2ACB7A-0228-595B-4469-B2246663701B}"/>
          </ac:picMkLst>
        </pc:picChg>
      </pc:sldChg>
      <pc:sldChg chg="modSp">
        <pc:chgData name="Shalini Shrotriya" userId="S::shalini.shrotriya@niet.co.in::6c6ebf0a-0b3d-4c66-894b-fb7e5032b900" providerId="AD" clId="Web-{513D781F-B69A-05CE-3DCA-DBD22C5403E0}" dt="2024-09-05T05:22:54.104" v="95"/>
        <pc:sldMkLst>
          <pc:docMk/>
          <pc:sldMk cId="752250279" sldId="260"/>
        </pc:sldMkLst>
        <pc:spChg chg="mod">
          <ac:chgData name="Shalini Shrotriya" userId="S::shalini.shrotriya@niet.co.in::6c6ebf0a-0b3d-4c66-894b-fb7e5032b900" providerId="AD" clId="Web-{513D781F-B69A-05CE-3DCA-DBD22C5403E0}" dt="2024-09-05T05:22:54.104" v="95"/>
          <ac:spMkLst>
            <pc:docMk/>
            <pc:sldMk cId="752250279" sldId="260"/>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752250279" sldId="260"/>
            <ac:spMk id="6" creationId="{E55179AB-F0F9-450A-813B-E674DEB2DE05}"/>
          </ac:spMkLst>
        </pc:spChg>
        <pc:picChg chg="mod">
          <ac:chgData name="Shalini Shrotriya" userId="S::shalini.shrotriya@niet.co.in::6c6ebf0a-0b3d-4c66-894b-fb7e5032b900" providerId="AD" clId="Web-{513D781F-B69A-05CE-3DCA-DBD22C5403E0}" dt="2024-09-05T05:22:54.104" v="95"/>
          <ac:picMkLst>
            <pc:docMk/>
            <pc:sldMk cId="752250279" sldId="260"/>
            <ac:picMk id="4" creationId="{CC7CD85D-5EEE-DEF2-E384-ECA25D0E4034}"/>
          </ac:picMkLst>
        </pc:picChg>
      </pc:sldChg>
      <pc:sldChg chg="modSp">
        <pc:chgData name="Shalini Shrotriya" userId="S::shalini.shrotriya@niet.co.in::6c6ebf0a-0b3d-4c66-894b-fb7e5032b900" providerId="AD" clId="Web-{513D781F-B69A-05CE-3DCA-DBD22C5403E0}" dt="2024-09-05T05:22:54.104" v="95"/>
        <pc:sldMkLst>
          <pc:docMk/>
          <pc:sldMk cId="2956707687" sldId="261"/>
        </pc:sldMkLst>
        <pc:graphicFrameChg chg="mod modGraphic">
          <ac:chgData name="Shalini Shrotriya" userId="S::shalini.shrotriya@niet.co.in::6c6ebf0a-0b3d-4c66-894b-fb7e5032b900" providerId="AD" clId="Web-{513D781F-B69A-05CE-3DCA-DBD22C5403E0}" dt="2024-09-05T05:22:54.104" v="95"/>
          <ac:graphicFrameMkLst>
            <pc:docMk/>
            <pc:sldMk cId="2956707687" sldId="261"/>
            <ac:graphicFrameMk id="13" creationId="{689BD618-89D0-869A-9CB3-9896009A6F70}"/>
          </ac:graphicFrameMkLst>
        </pc:graphicFrameChg>
        <pc:picChg chg="mod">
          <ac:chgData name="Shalini Shrotriya" userId="S::shalini.shrotriya@niet.co.in::6c6ebf0a-0b3d-4c66-894b-fb7e5032b900" providerId="AD" clId="Web-{513D781F-B69A-05CE-3DCA-DBD22C5403E0}" dt="2024-09-05T05:22:54.104" v="95"/>
          <ac:picMkLst>
            <pc:docMk/>
            <pc:sldMk cId="2956707687" sldId="261"/>
            <ac:picMk id="19" creationId="{3EC727C8-CB71-E946-BFB2-69A679E8EFFC}"/>
          </ac:picMkLst>
        </pc:picChg>
      </pc:sldChg>
      <pc:sldChg chg="addSp modSp">
        <pc:chgData name="Shalini Shrotriya" userId="S::shalini.shrotriya@niet.co.in::6c6ebf0a-0b3d-4c66-894b-fb7e5032b900" providerId="AD" clId="Web-{513D781F-B69A-05CE-3DCA-DBD22C5403E0}" dt="2024-09-05T05:22:54.104" v="95"/>
        <pc:sldMkLst>
          <pc:docMk/>
          <pc:sldMk cId="3917298457" sldId="262"/>
        </pc:sldMkLst>
        <pc:spChg chg="mod">
          <ac:chgData name="Shalini Shrotriya" userId="S::shalini.shrotriya@niet.co.in::6c6ebf0a-0b3d-4c66-894b-fb7e5032b900" providerId="AD" clId="Web-{513D781F-B69A-05CE-3DCA-DBD22C5403E0}" dt="2024-09-05T05:22:54.104" v="95"/>
          <ac:spMkLst>
            <pc:docMk/>
            <pc:sldMk cId="3917298457" sldId="262"/>
            <ac:spMk id="4" creationId="{FA40C4E4-7399-DB5A-B942-6CA391DE4C4E}"/>
          </ac:spMkLst>
        </pc:spChg>
        <pc:spChg chg="add mod">
          <ac:chgData name="Shalini Shrotriya" userId="S::shalini.shrotriya@niet.co.in::6c6ebf0a-0b3d-4c66-894b-fb7e5032b900" providerId="AD" clId="Web-{513D781F-B69A-05CE-3DCA-DBD22C5403E0}" dt="2024-09-05T05:22:54.104" v="95"/>
          <ac:spMkLst>
            <pc:docMk/>
            <pc:sldMk cId="3917298457" sldId="262"/>
            <ac:spMk id="6" creationId="{1E7CDC1E-3B2A-E4EE-7D0E-46E43C9DEC4A}"/>
          </ac:spMkLst>
        </pc:spChg>
        <pc:picChg chg="add mod">
          <ac:chgData name="Shalini Shrotriya" userId="S::shalini.shrotriya@niet.co.in::6c6ebf0a-0b3d-4c66-894b-fb7e5032b900" providerId="AD" clId="Web-{513D781F-B69A-05CE-3DCA-DBD22C5403E0}" dt="2024-09-05T05:22:54.104" v="95"/>
          <ac:picMkLst>
            <pc:docMk/>
            <pc:sldMk cId="3917298457" sldId="262"/>
            <ac:picMk id="3" creationId="{B63B7BF4-F7AE-639A-9C05-BB98F05B6A85}"/>
          </ac:picMkLst>
        </pc:picChg>
      </pc:sldChg>
      <pc:sldChg chg="modSp">
        <pc:chgData name="Shalini Shrotriya" userId="S::shalini.shrotriya@niet.co.in::6c6ebf0a-0b3d-4c66-894b-fb7e5032b900" providerId="AD" clId="Web-{513D781F-B69A-05CE-3DCA-DBD22C5403E0}" dt="2024-09-05T05:22:54.104" v="95"/>
        <pc:sldMkLst>
          <pc:docMk/>
          <pc:sldMk cId="292545119" sldId="264"/>
        </pc:sldMkLst>
        <pc:spChg chg="mod">
          <ac:chgData name="Shalini Shrotriya" userId="S::shalini.shrotriya@niet.co.in::6c6ebf0a-0b3d-4c66-894b-fb7e5032b900" providerId="AD" clId="Web-{513D781F-B69A-05CE-3DCA-DBD22C5403E0}" dt="2024-09-05T05:22:54.104" v="95"/>
          <ac:spMkLst>
            <pc:docMk/>
            <pc:sldMk cId="292545119" sldId="264"/>
            <ac:spMk id="2" creationId="{64FDABAA-F425-012A-9947-465E0462D027}"/>
          </ac:spMkLst>
        </pc:spChg>
        <pc:spChg chg="mod">
          <ac:chgData name="Shalini Shrotriya" userId="S::shalini.shrotriya@niet.co.in::6c6ebf0a-0b3d-4c66-894b-fb7e5032b900" providerId="AD" clId="Web-{513D781F-B69A-05CE-3DCA-DBD22C5403E0}" dt="2024-09-05T05:22:54.104" v="95"/>
          <ac:spMkLst>
            <pc:docMk/>
            <pc:sldMk cId="292545119" sldId="264"/>
            <ac:spMk id="3" creationId="{7E984365-7D42-AD01-CB57-F1A9BAEF9A67}"/>
          </ac:spMkLst>
        </pc:spChg>
        <pc:picChg chg="mod">
          <ac:chgData name="Shalini Shrotriya" userId="S::shalini.shrotriya@niet.co.in::6c6ebf0a-0b3d-4c66-894b-fb7e5032b900" providerId="AD" clId="Web-{513D781F-B69A-05CE-3DCA-DBD22C5403E0}" dt="2024-09-05T05:22:54.104" v="95"/>
          <ac:picMkLst>
            <pc:docMk/>
            <pc:sldMk cId="292545119" sldId="264"/>
            <ac:picMk id="5" creationId="{C3E6BA96-16EB-D220-D726-2675A14FEE9C}"/>
          </ac:picMkLst>
        </pc:picChg>
      </pc:sldChg>
      <pc:sldChg chg="modSp">
        <pc:chgData name="Shalini Shrotriya" userId="S::shalini.shrotriya@niet.co.in::6c6ebf0a-0b3d-4c66-894b-fb7e5032b900" providerId="AD" clId="Web-{513D781F-B69A-05CE-3DCA-DBD22C5403E0}" dt="2024-09-05T05:22:54.104" v="95"/>
        <pc:sldMkLst>
          <pc:docMk/>
          <pc:sldMk cId="549901807" sldId="265"/>
        </pc:sldMkLst>
        <pc:spChg chg="mod">
          <ac:chgData name="Shalini Shrotriya" userId="S::shalini.shrotriya@niet.co.in::6c6ebf0a-0b3d-4c66-894b-fb7e5032b900" providerId="AD" clId="Web-{513D781F-B69A-05CE-3DCA-DBD22C5403E0}" dt="2024-09-05T05:22:54.104" v="95"/>
          <ac:spMkLst>
            <pc:docMk/>
            <pc:sldMk cId="549901807" sldId="265"/>
            <ac:spMk id="2" creationId="{64FDABAA-F425-012A-9947-465E0462D027}"/>
          </ac:spMkLst>
        </pc:spChg>
        <pc:spChg chg="mod">
          <ac:chgData name="Shalini Shrotriya" userId="S::shalini.shrotriya@niet.co.in::6c6ebf0a-0b3d-4c66-894b-fb7e5032b900" providerId="AD" clId="Web-{513D781F-B69A-05CE-3DCA-DBD22C5403E0}" dt="2024-09-05T05:22:54.104" v="95"/>
          <ac:spMkLst>
            <pc:docMk/>
            <pc:sldMk cId="549901807" sldId="265"/>
            <ac:spMk id="3" creationId="{7E984365-7D42-AD01-CB57-F1A9BAEF9A67}"/>
          </ac:spMkLst>
        </pc:spChg>
        <pc:picChg chg="mod">
          <ac:chgData name="Shalini Shrotriya" userId="S::shalini.shrotriya@niet.co.in::6c6ebf0a-0b3d-4c66-894b-fb7e5032b900" providerId="AD" clId="Web-{513D781F-B69A-05CE-3DCA-DBD22C5403E0}" dt="2024-09-05T05:22:54.104" v="95"/>
          <ac:picMkLst>
            <pc:docMk/>
            <pc:sldMk cId="549901807" sldId="265"/>
            <ac:picMk id="5" creationId="{C3E6BA96-16EB-D220-D726-2675A14FEE9C}"/>
          </ac:picMkLst>
        </pc:picChg>
      </pc:sldChg>
      <pc:sldChg chg="modSp">
        <pc:chgData name="Shalini Shrotriya" userId="S::shalini.shrotriya@niet.co.in::6c6ebf0a-0b3d-4c66-894b-fb7e5032b900" providerId="AD" clId="Web-{513D781F-B69A-05CE-3DCA-DBD22C5403E0}" dt="2024-09-05T05:22:54.104" v="95"/>
        <pc:sldMkLst>
          <pc:docMk/>
          <pc:sldMk cId="621789682" sldId="266"/>
        </pc:sldMkLst>
        <pc:spChg chg="mod">
          <ac:chgData name="Shalini Shrotriya" userId="S::shalini.shrotriya@niet.co.in::6c6ebf0a-0b3d-4c66-894b-fb7e5032b900" providerId="AD" clId="Web-{513D781F-B69A-05CE-3DCA-DBD22C5403E0}" dt="2024-09-05T05:22:54.104" v="95"/>
          <ac:spMkLst>
            <pc:docMk/>
            <pc:sldMk cId="621789682" sldId="266"/>
            <ac:spMk id="2" creationId="{64FDABAA-F425-012A-9947-465E0462D027}"/>
          </ac:spMkLst>
        </pc:spChg>
        <pc:spChg chg="mod">
          <ac:chgData name="Shalini Shrotriya" userId="S::shalini.shrotriya@niet.co.in::6c6ebf0a-0b3d-4c66-894b-fb7e5032b900" providerId="AD" clId="Web-{513D781F-B69A-05CE-3DCA-DBD22C5403E0}" dt="2024-09-05T05:22:54.104" v="95"/>
          <ac:spMkLst>
            <pc:docMk/>
            <pc:sldMk cId="621789682" sldId="266"/>
            <ac:spMk id="3" creationId="{7E984365-7D42-AD01-CB57-F1A9BAEF9A67}"/>
          </ac:spMkLst>
        </pc:spChg>
        <pc:picChg chg="mod">
          <ac:chgData name="Shalini Shrotriya" userId="S::shalini.shrotriya@niet.co.in::6c6ebf0a-0b3d-4c66-894b-fb7e5032b900" providerId="AD" clId="Web-{513D781F-B69A-05CE-3DCA-DBD22C5403E0}" dt="2024-09-05T05:22:54.104" v="95"/>
          <ac:picMkLst>
            <pc:docMk/>
            <pc:sldMk cId="621789682" sldId="266"/>
            <ac:picMk id="5" creationId="{C3E6BA96-16EB-D220-D726-2675A14FEE9C}"/>
          </ac:picMkLst>
        </pc:picChg>
      </pc:sldChg>
      <pc:sldChg chg="modSp">
        <pc:chgData name="Shalini Shrotriya" userId="S::shalini.shrotriya@niet.co.in::6c6ebf0a-0b3d-4c66-894b-fb7e5032b900" providerId="AD" clId="Web-{513D781F-B69A-05CE-3DCA-DBD22C5403E0}" dt="2024-09-05T05:22:54.104" v="95"/>
        <pc:sldMkLst>
          <pc:docMk/>
          <pc:sldMk cId="685850499" sldId="267"/>
        </pc:sldMkLst>
        <pc:spChg chg="mod">
          <ac:chgData name="Shalini Shrotriya" userId="S::shalini.shrotriya@niet.co.in::6c6ebf0a-0b3d-4c66-894b-fb7e5032b900" providerId="AD" clId="Web-{513D781F-B69A-05CE-3DCA-DBD22C5403E0}" dt="2024-09-05T05:22:54.104" v="95"/>
          <ac:spMkLst>
            <pc:docMk/>
            <pc:sldMk cId="685850499" sldId="267"/>
            <ac:spMk id="2" creationId="{E4CD9F93-AE68-BB9B-8F22-939425C0F312}"/>
          </ac:spMkLst>
        </pc:spChg>
        <pc:spChg chg="mod">
          <ac:chgData name="Shalini Shrotriya" userId="S::shalini.shrotriya@niet.co.in::6c6ebf0a-0b3d-4c66-894b-fb7e5032b900" providerId="AD" clId="Web-{513D781F-B69A-05CE-3DCA-DBD22C5403E0}" dt="2024-09-05T05:22:54.104" v="95"/>
          <ac:spMkLst>
            <pc:docMk/>
            <pc:sldMk cId="685850499" sldId="267"/>
            <ac:spMk id="3" creationId="{E0928EA9-5D80-299A-0911-F4289702285D}"/>
          </ac:spMkLst>
        </pc:spChg>
        <pc:picChg chg="mod">
          <ac:chgData name="Shalini Shrotriya" userId="S::shalini.shrotriya@niet.co.in::6c6ebf0a-0b3d-4c66-894b-fb7e5032b900" providerId="AD" clId="Web-{513D781F-B69A-05CE-3DCA-DBD22C5403E0}" dt="2024-09-05T05:22:54.104" v="95"/>
          <ac:picMkLst>
            <pc:docMk/>
            <pc:sldMk cId="685850499" sldId="267"/>
            <ac:picMk id="5" creationId="{60C43BCF-528C-F7ED-94D5-C3815AE7E4A0}"/>
          </ac:picMkLst>
        </pc:picChg>
      </pc:sldChg>
      <pc:sldChg chg="modSp">
        <pc:chgData name="Shalini Shrotriya" userId="S::shalini.shrotriya@niet.co.in::6c6ebf0a-0b3d-4c66-894b-fb7e5032b900" providerId="AD" clId="Web-{513D781F-B69A-05CE-3DCA-DBD22C5403E0}" dt="2024-09-05T05:22:54.104" v="95"/>
        <pc:sldMkLst>
          <pc:docMk/>
          <pc:sldMk cId="1634159039" sldId="268"/>
        </pc:sldMkLst>
        <pc:spChg chg="mod">
          <ac:chgData name="Shalini Shrotriya" userId="S::shalini.shrotriya@niet.co.in::6c6ebf0a-0b3d-4c66-894b-fb7e5032b900" providerId="AD" clId="Web-{513D781F-B69A-05CE-3DCA-DBD22C5403E0}" dt="2024-09-05T05:22:54.104" v="95"/>
          <ac:spMkLst>
            <pc:docMk/>
            <pc:sldMk cId="1634159039" sldId="268"/>
            <ac:spMk id="2" creationId="{E4CD9F93-AE68-BB9B-8F22-939425C0F312}"/>
          </ac:spMkLst>
        </pc:spChg>
        <pc:spChg chg="mod">
          <ac:chgData name="Shalini Shrotriya" userId="S::shalini.shrotriya@niet.co.in::6c6ebf0a-0b3d-4c66-894b-fb7e5032b900" providerId="AD" clId="Web-{513D781F-B69A-05CE-3DCA-DBD22C5403E0}" dt="2024-09-05T05:22:54.104" v="95"/>
          <ac:spMkLst>
            <pc:docMk/>
            <pc:sldMk cId="1634159039" sldId="268"/>
            <ac:spMk id="3" creationId="{E0928EA9-5D80-299A-0911-F4289702285D}"/>
          </ac:spMkLst>
        </pc:spChg>
        <pc:picChg chg="mod">
          <ac:chgData name="Shalini Shrotriya" userId="S::shalini.shrotriya@niet.co.in::6c6ebf0a-0b3d-4c66-894b-fb7e5032b900" providerId="AD" clId="Web-{513D781F-B69A-05CE-3DCA-DBD22C5403E0}" dt="2024-09-05T05:22:54.104" v="95"/>
          <ac:picMkLst>
            <pc:docMk/>
            <pc:sldMk cId="1634159039" sldId="268"/>
            <ac:picMk id="5" creationId="{60C43BCF-528C-F7ED-94D5-C3815AE7E4A0}"/>
          </ac:picMkLst>
        </pc:picChg>
      </pc:sldChg>
      <pc:sldChg chg="modSp">
        <pc:chgData name="Shalini Shrotriya" userId="S::shalini.shrotriya@niet.co.in::6c6ebf0a-0b3d-4c66-894b-fb7e5032b900" providerId="AD" clId="Web-{513D781F-B69A-05CE-3DCA-DBD22C5403E0}" dt="2024-09-05T05:22:54.104" v="95"/>
        <pc:sldMkLst>
          <pc:docMk/>
          <pc:sldMk cId="929325264" sldId="269"/>
        </pc:sldMkLst>
        <pc:spChg chg="mod">
          <ac:chgData name="Shalini Shrotriya" userId="S::shalini.shrotriya@niet.co.in::6c6ebf0a-0b3d-4c66-894b-fb7e5032b900" providerId="AD" clId="Web-{513D781F-B69A-05CE-3DCA-DBD22C5403E0}" dt="2024-09-05T05:22:54.104" v="95"/>
          <ac:spMkLst>
            <pc:docMk/>
            <pc:sldMk cId="929325264" sldId="269"/>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929325264" sldId="269"/>
            <ac:spMk id="6" creationId="{8D1CB545-E830-5DB5-13EB-78080E15771D}"/>
          </ac:spMkLst>
        </pc:spChg>
        <pc:spChg chg="mod">
          <ac:chgData name="Shalini Shrotriya" userId="S::shalini.shrotriya@niet.co.in::6c6ebf0a-0b3d-4c66-894b-fb7e5032b900" providerId="AD" clId="Web-{513D781F-B69A-05CE-3DCA-DBD22C5403E0}" dt="2024-09-05T05:22:54.104" v="95"/>
          <ac:spMkLst>
            <pc:docMk/>
            <pc:sldMk cId="929325264" sldId="269"/>
            <ac:spMk id="8" creationId="{36DE2430-0971-7ABA-B925-553E0E82051D}"/>
          </ac:spMkLst>
        </pc:spChg>
        <pc:picChg chg="mod">
          <ac:chgData name="Shalini Shrotriya" userId="S::shalini.shrotriya@niet.co.in::6c6ebf0a-0b3d-4c66-894b-fb7e5032b900" providerId="AD" clId="Web-{513D781F-B69A-05CE-3DCA-DBD22C5403E0}" dt="2024-09-05T05:22:54.104" v="95"/>
          <ac:picMkLst>
            <pc:docMk/>
            <pc:sldMk cId="929325264" sldId="269"/>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1400542353" sldId="270"/>
        </pc:sldMkLst>
        <pc:spChg chg="mod">
          <ac:chgData name="Shalini Shrotriya" userId="S::shalini.shrotriya@niet.co.in::6c6ebf0a-0b3d-4c66-894b-fb7e5032b900" providerId="AD" clId="Web-{513D781F-B69A-05CE-3DCA-DBD22C5403E0}" dt="2024-09-05T05:22:54.104" v="95"/>
          <ac:spMkLst>
            <pc:docMk/>
            <pc:sldMk cId="1400542353" sldId="270"/>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1400542353" sldId="270"/>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1400542353" sldId="270"/>
            <ac:spMk id="9" creationId="{453CF4B6-FA84-E5CE-E6C7-CEC9C762C8BC}"/>
          </ac:spMkLst>
        </pc:spChg>
        <pc:spChg chg="mod">
          <ac:chgData name="Shalini Shrotriya" userId="S::shalini.shrotriya@niet.co.in::6c6ebf0a-0b3d-4c66-894b-fb7e5032b900" providerId="AD" clId="Web-{513D781F-B69A-05CE-3DCA-DBD22C5403E0}" dt="2024-09-05T05:22:54.104" v="95"/>
          <ac:spMkLst>
            <pc:docMk/>
            <pc:sldMk cId="1400542353" sldId="270"/>
            <ac:spMk id="10" creationId="{088CA031-5547-5E6D-D76A-0143BC46F501}"/>
          </ac:spMkLst>
        </pc:spChg>
        <pc:picChg chg="mod">
          <ac:chgData name="Shalini Shrotriya" userId="S::shalini.shrotriya@niet.co.in::6c6ebf0a-0b3d-4c66-894b-fb7e5032b900" providerId="AD" clId="Web-{513D781F-B69A-05CE-3DCA-DBD22C5403E0}" dt="2024-09-05T05:22:54.104" v="95"/>
          <ac:picMkLst>
            <pc:docMk/>
            <pc:sldMk cId="1400542353" sldId="270"/>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1714319949" sldId="271"/>
        </pc:sldMkLst>
        <pc:spChg chg="mod">
          <ac:chgData name="Shalini Shrotriya" userId="S::shalini.shrotriya@niet.co.in::6c6ebf0a-0b3d-4c66-894b-fb7e5032b900" providerId="AD" clId="Web-{513D781F-B69A-05CE-3DCA-DBD22C5403E0}" dt="2024-09-05T05:22:54.104" v="95"/>
          <ac:spMkLst>
            <pc:docMk/>
            <pc:sldMk cId="1714319949" sldId="271"/>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1714319949" sldId="271"/>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1714319949" sldId="271"/>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1714319949" sldId="271"/>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2079068949" sldId="272"/>
        </pc:sldMkLst>
        <pc:spChg chg="mod">
          <ac:chgData name="Shalini Shrotriya" userId="S::shalini.shrotriya@niet.co.in::6c6ebf0a-0b3d-4c66-894b-fb7e5032b900" providerId="AD" clId="Web-{513D781F-B69A-05CE-3DCA-DBD22C5403E0}" dt="2024-09-05T05:22:54.104" v="95"/>
          <ac:spMkLst>
            <pc:docMk/>
            <pc:sldMk cId="2079068949" sldId="272"/>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2079068949" sldId="272"/>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2079068949" sldId="272"/>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2079068949" sldId="272"/>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4142033828" sldId="273"/>
        </pc:sldMkLst>
        <pc:spChg chg="mod">
          <ac:chgData name="Shalini Shrotriya" userId="S::shalini.shrotriya@niet.co.in::6c6ebf0a-0b3d-4c66-894b-fb7e5032b900" providerId="AD" clId="Web-{513D781F-B69A-05CE-3DCA-DBD22C5403E0}" dt="2024-09-05T05:22:54.104" v="95"/>
          <ac:spMkLst>
            <pc:docMk/>
            <pc:sldMk cId="4142033828" sldId="273"/>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4142033828" sldId="273"/>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4142033828" sldId="273"/>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4142033828" sldId="273"/>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4015357835" sldId="274"/>
        </pc:sldMkLst>
        <pc:spChg chg="mod">
          <ac:chgData name="Shalini Shrotriya" userId="S::shalini.shrotriya@niet.co.in::6c6ebf0a-0b3d-4c66-894b-fb7e5032b900" providerId="AD" clId="Web-{513D781F-B69A-05CE-3DCA-DBD22C5403E0}" dt="2024-09-05T05:22:54.104" v="95"/>
          <ac:spMkLst>
            <pc:docMk/>
            <pc:sldMk cId="4015357835" sldId="274"/>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4015357835" sldId="274"/>
            <ac:spMk id="5" creationId="{F3E3CFD5-DF3C-CD9B-EBE7-0C8AA93DDA97}"/>
          </ac:spMkLst>
        </pc:spChg>
        <pc:spChg chg="mod">
          <ac:chgData name="Shalini Shrotriya" userId="S::shalini.shrotriya@niet.co.in::6c6ebf0a-0b3d-4c66-894b-fb7e5032b900" providerId="AD" clId="Web-{513D781F-B69A-05CE-3DCA-DBD22C5403E0}" dt="2024-09-05T05:22:54.104" v="95"/>
          <ac:spMkLst>
            <pc:docMk/>
            <pc:sldMk cId="4015357835" sldId="274"/>
            <ac:spMk id="8" creationId="{36DE2430-0971-7ABA-B925-553E0E82051D}"/>
          </ac:spMkLst>
        </pc:spChg>
        <pc:picChg chg="mod">
          <ac:chgData name="Shalini Shrotriya" userId="S::shalini.shrotriya@niet.co.in::6c6ebf0a-0b3d-4c66-894b-fb7e5032b900" providerId="AD" clId="Web-{513D781F-B69A-05CE-3DCA-DBD22C5403E0}" dt="2024-09-05T05:22:54.104" v="95"/>
          <ac:picMkLst>
            <pc:docMk/>
            <pc:sldMk cId="4015357835" sldId="274"/>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713966105" sldId="275"/>
        </pc:sldMkLst>
        <pc:spChg chg="mod">
          <ac:chgData name="Shalini Shrotriya" userId="S::shalini.shrotriya@niet.co.in::6c6ebf0a-0b3d-4c66-894b-fb7e5032b900" providerId="AD" clId="Web-{513D781F-B69A-05CE-3DCA-DBD22C5403E0}" dt="2024-09-05T05:22:54.104" v="95"/>
          <ac:spMkLst>
            <pc:docMk/>
            <pc:sldMk cId="713966105" sldId="275"/>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713966105" sldId="275"/>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713966105" sldId="275"/>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713966105" sldId="275"/>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1059226035" sldId="276"/>
        </pc:sldMkLst>
        <pc:spChg chg="mod">
          <ac:chgData name="Shalini Shrotriya" userId="S::shalini.shrotriya@niet.co.in::6c6ebf0a-0b3d-4c66-894b-fb7e5032b900" providerId="AD" clId="Web-{513D781F-B69A-05CE-3DCA-DBD22C5403E0}" dt="2024-09-05T05:22:54.104" v="95"/>
          <ac:spMkLst>
            <pc:docMk/>
            <pc:sldMk cId="1059226035" sldId="276"/>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1059226035" sldId="276"/>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1059226035" sldId="276"/>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1059226035" sldId="276"/>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3145122139" sldId="277"/>
        </pc:sldMkLst>
        <pc:spChg chg="mod">
          <ac:chgData name="Shalini Shrotriya" userId="S::shalini.shrotriya@niet.co.in::6c6ebf0a-0b3d-4c66-894b-fb7e5032b900" providerId="AD" clId="Web-{513D781F-B69A-05CE-3DCA-DBD22C5403E0}" dt="2024-09-05T05:22:54.104" v="95"/>
          <ac:spMkLst>
            <pc:docMk/>
            <pc:sldMk cId="3145122139" sldId="277"/>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3145122139" sldId="277"/>
            <ac:spMk id="5" creationId="{F3E3CFD5-DF3C-CD9B-EBE7-0C8AA93DDA97}"/>
          </ac:spMkLst>
        </pc:spChg>
        <pc:spChg chg="mod">
          <ac:chgData name="Shalini Shrotriya" userId="S::shalini.shrotriya@niet.co.in::6c6ebf0a-0b3d-4c66-894b-fb7e5032b900" providerId="AD" clId="Web-{513D781F-B69A-05CE-3DCA-DBD22C5403E0}" dt="2024-09-05T05:22:54.104" v="95"/>
          <ac:spMkLst>
            <pc:docMk/>
            <pc:sldMk cId="3145122139" sldId="277"/>
            <ac:spMk id="8" creationId="{36DE2430-0971-7ABA-B925-553E0E82051D}"/>
          </ac:spMkLst>
        </pc:spChg>
        <pc:picChg chg="mod">
          <ac:chgData name="Shalini Shrotriya" userId="S::shalini.shrotriya@niet.co.in::6c6ebf0a-0b3d-4c66-894b-fb7e5032b900" providerId="AD" clId="Web-{513D781F-B69A-05CE-3DCA-DBD22C5403E0}" dt="2024-09-05T05:22:54.104" v="95"/>
          <ac:picMkLst>
            <pc:docMk/>
            <pc:sldMk cId="3145122139" sldId="277"/>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190119948" sldId="278"/>
        </pc:sldMkLst>
        <pc:spChg chg="mod">
          <ac:chgData name="Shalini Shrotriya" userId="S::shalini.shrotriya@niet.co.in::6c6ebf0a-0b3d-4c66-894b-fb7e5032b900" providerId="AD" clId="Web-{513D781F-B69A-05CE-3DCA-DBD22C5403E0}" dt="2024-09-05T05:22:54.104" v="95"/>
          <ac:spMkLst>
            <pc:docMk/>
            <pc:sldMk cId="190119948" sldId="278"/>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190119948" sldId="278"/>
            <ac:spMk id="5" creationId="{F3E3CFD5-DF3C-CD9B-EBE7-0C8AA93DDA97}"/>
          </ac:spMkLst>
        </pc:spChg>
        <pc:spChg chg="mod">
          <ac:chgData name="Shalini Shrotriya" userId="S::shalini.shrotriya@niet.co.in::6c6ebf0a-0b3d-4c66-894b-fb7e5032b900" providerId="AD" clId="Web-{513D781F-B69A-05CE-3DCA-DBD22C5403E0}" dt="2024-09-05T05:22:54.104" v="95"/>
          <ac:spMkLst>
            <pc:docMk/>
            <pc:sldMk cId="190119948" sldId="278"/>
            <ac:spMk id="8" creationId="{36DE2430-0971-7ABA-B925-553E0E82051D}"/>
          </ac:spMkLst>
        </pc:spChg>
        <pc:picChg chg="mod">
          <ac:chgData name="Shalini Shrotriya" userId="S::shalini.shrotriya@niet.co.in::6c6ebf0a-0b3d-4c66-894b-fb7e5032b900" providerId="AD" clId="Web-{513D781F-B69A-05CE-3DCA-DBD22C5403E0}" dt="2024-09-05T05:22:54.104" v="95"/>
          <ac:picMkLst>
            <pc:docMk/>
            <pc:sldMk cId="190119948" sldId="278"/>
            <ac:picMk id="4" creationId="{55C27B3C-5E6A-1102-9212-E26A2BD82C25}"/>
          </ac:picMkLst>
        </pc:picChg>
      </pc:sldChg>
      <pc:sldChg chg="modSp add replId">
        <pc:chgData name="Shalini Shrotriya" userId="S::shalini.shrotriya@niet.co.in::6c6ebf0a-0b3d-4c66-894b-fb7e5032b900" providerId="AD" clId="Web-{513D781F-B69A-05CE-3DCA-DBD22C5403E0}" dt="2024-09-05T05:37:07.237" v="168" actId="20577"/>
        <pc:sldMkLst>
          <pc:docMk/>
          <pc:sldMk cId="3860028115" sldId="279"/>
        </pc:sldMkLst>
        <pc:spChg chg="mod">
          <ac:chgData name="Shalini Shrotriya" userId="S::shalini.shrotriya@niet.co.in::6c6ebf0a-0b3d-4c66-894b-fb7e5032b900" providerId="AD" clId="Web-{513D781F-B69A-05CE-3DCA-DBD22C5403E0}" dt="2024-09-05T05:37:07.237" v="168" actId="20577"/>
          <ac:spMkLst>
            <pc:docMk/>
            <pc:sldMk cId="3860028115" sldId="279"/>
            <ac:spMk id="4" creationId="{FA40C4E4-7399-DB5A-B942-6CA391DE4C4E}"/>
          </ac:spMkLst>
        </pc:spChg>
        <pc:spChg chg="mod">
          <ac:chgData name="Shalini Shrotriya" userId="S::shalini.shrotriya@niet.co.in::6c6ebf0a-0b3d-4c66-894b-fb7e5032b900" providerId="AD" clId="Web-{513D781F-B69A-05CE-3DCA-DBD22C5403E0}" dt="2024-09-05T05:22:54.104" v="95"/>
          <ac:spMkLst>
            <pc:docMk/>
            <pc:sldMk cId="3860028115" sldId="279"/>
            <ac:spMk id="6" creationId="{1E7CDC1E-3B2A-E4EE-7D0E-46E43C9DEC4A}"/>
          </ac:spMkLst>
        </pc:spChg>
        <pc:picChg chg="mod">
          <ac:chgData name="Shalini Shrotriya" userId="S::shalini.shrotriya@niet.co.in::6c6ebf0a-0b3d-4c66-894b-fb7e5032b900" providerId="AD" clId="Web-{513D781F-B69A-05CE-3DCA-DBD22C5403E0}" dt="2024-09-05T05:22:54.104" v="95"/>
          <ac:picMkLst>
            <pc:docMk/>
            <pc:sldMk cId="3860028115" sldId="279"/>
            <ac:picMk id="3" creationId="{B63B7BF4-F7AE-639A-9C05-BB98F05B6A85}"/>
          </ac:picMkLst>
        </pc:picChg>
      </pc:sldChg>
      <pc:sldChg chg="addSp modSp add replId">
        <pc:chgData name="Shalini Shrotriya" userId="S::shalini.shrotriya@niet.co.in::6c6ebf0a-0b3d-4c66-894b-fb7e5032b900" providerId="AD" clId="Web-{513D781F-B69A-05CE-3DCA-DBD22C5403E0}" dt="2024-09-05T05:38:22.271" v="178" actId="20577"/>
        <pc:sldMkLst>
          <pc:docMk/>
          <pc:sldMk cId="3653314453" sldId="280"/>
        </pc:sldMkLst>
        <pc:spChg chg="add mod">
          <ac:chgData name="Shalini Shrotriya" userId="S::shalini.shrotriya@niet.co.in::6c6ebf0a-0b3d-4c66-894b-fb7e5032b900" providerId="AD" clId="Web-{513D781F-B69A-05CE-3DCA-DBD22C5403E0}" dt="2024-09-05T05:38:22.271" v="178" actId="20577"/>
          <ac:spMkLst>
            <pc:docMk/>
            <pc:sldMk cId="3653314453" sldId="280"/>
            <ac:spMk id="2" creationId="{835364C4-997A-D004-B1CF-25304A846301}"/>
          </ac:spMkLst>
        </pc:spChg>
        <pc:spChg chg="mod">
          <ac:chgData name="Shalini Shrotriya" userId="S::shalini.shrotriya@niet.co.in::6c6ebf0a-0b3d-4c66-894b-fb7e5032b900" providerId="AD" clId="Web-{513D781F-B69A-05CE-3DCA-DBD22C5403E0}" dt="2024-09-05T05:37:31.050" v="172" actId="20577"/>
          <ac:spMkLst>
            <pc:docMk/>
            <pc:sldMk cId="3653314453" sldId="280"/>
            <ac:spMk id="4" creationId="{FA40C4E4-7399-DB5A-B942-6CA391DE4C4E}"/>
          </ac:spMkLst>
        </pc:spChg>
      </pc:sldChg>
      <pc:sldChg chg="addSp delSp modSp add replId">
        <pc:chgData name="Shalini Shrotriya" userId="S::shalini.shrotriya@niet.co.in::6c6ebf0a-0b3d-4c66-894b-fb7e5032b900" providerId="AD" clId="Web-{513D781F-B69A-05CE-3DCA-DBD22C5403E0}" dt="2024-09-05T05:56:38.504" v="412" actId="20577"/>
        <pc:sldMkLst>
          <pc:docMk/>
          <pc:sldMk cId="3804462601" sldId="281"/>
        </pc:sldMkLst>
        <pc:spChg chg="del mod">
          <ac:chgData name="Shalini Shrotriya" userId="S::shalini.shrotriya@niet.co.in::6c6ebf0a-0b3d-4c66-894b-fb7e5032b900" providerId="AD" clId="Web-{513D781F-B69A-05CE-3DCA-DBD22C5403E0}" dt="2024-09-05T05:39:44.101" v="190"/>
          <ac:spMkLst>
            <pc:docMk/>
            <pc:sldMk cId="3804462601" sldId="281"/>
            <ac:spMk id="2" creationId="{835364C4-997A-D004-B1CF-25304A846301}"/>
          </ac:spMkLst>
        </pc:spChg>
        <pc:spChg chg="add del mod">
          <ac:chgData name="Shalini Shrotriya" userId="S::shalini.shrotriya@niet.co.in::6c6ebf0a-0b3d-4c66-894b-fb7e5032b900" providerId="AD" clId="Web-{513D781F-B69A-05CE-3DCA-DBD22C5403E0}" dt="2024-09-05T05:41:41.495" v="195"/>
          <ac:spMkLst>
            <pc:docMk/>
            <pc:sldMk cId="3804462601" sldId="281"/>
            <ac:spMk id="5" creationId="{53FC4116-FF3C-BDE2-4970-578FB7BCD194}"/>
          </ac:spMkLst>
        </pc:spChg>
        <pc:spChg chg="mod">
          <ac:chgData name="Shalini Shrotriya" userId="S::shalini.shrotriya@niet.co.in::6c6ebf0a-0b3d-4c66-894b-fb7e5032b900" providerId="AD" clId="Web-{513D781F-B69A-05CE-3DCA-DBD22C5403E0}" dt="2024-09-05T05:39:47.632" v="191" actId="14100"/>
          <ac:spMkLst>
            <pc:docMk/>
            <pc:sldMk cId="3804462601" sldId="281"/>
            <ac:spMk id="6" creationId="{1E7CDC1E-3B2A-E4EE-7D0E-46E43C9DEC4A}"/>
          </ac:spMkLst>
        </pc:spChg>
        <pc:spChg chg="add mod">
          <ac:chgData name="Shalini Shrotriya" userId="S::shalini.shrotriya@niet.co.in::6c6ebf0a-0b3d-4c66-894b-fb7e5032b900" providerId="AD" clId="Web-{513D781F-B69A-05CE-3DCA-DBD22C5403E0}" dt="2024-09-05T05:56:38.504" v="412" actId="20577"/>
          <ac:spMkLst>
            <pc:docMk/>
            <pc:sldMk cId="3804462601" sldId="281"/>
            <ac:spMk id="7" creationId="{77480F30-D7E2-819F-05A1-127A0EFF6A0E}"/>
          </ac:spMkLst>
        </pc:spChg>
      </pc:sldChg>
      <pc:sldMasterChg chg="modSp modSldLayout">
        <pc:chgData name="Shalini Shrotriya" userId="S::shalini.shrotriya@niet.co.in::6c6ebf0a-0b3d-4c66-894b-fb7e5032b900" providerId="AD" clId="Web-{513D781F-B69A-05CE-3DCA-DBD22C5403E0}" dt="2024-09-05T05:22:54.104" v="95"/>
        <pc:sldMasterMkLst>
          <pc:docMk/>
          <pc:sldMasterMk cId="2460954070" sldId="2147483660"/>
        </pc:sldMasterMkLst>
        <pc:spChg chg="mod">
          <ac:chgData name="Shalini Shrotriya" userId="S::shalini.shrotriya@niet.co.in::6c6ebf0a-0b3d-4c66-894b-fb7e5032b900" providerId="AD" clId="Web-{513D781F-B69A-05CE-3DCA-DBD22C5403E0}" dt="2024-09-05T05:22:54.104" v="95"/>
          <ac:spMkLst>
            <pc:docMk/>
            <pc:sldMasterMk cId="2460954070" sldId="2147483660"/>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ac:spMk id="4"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ac:spMk id="5"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ac:spMk id="6" creationId="{00000000-0000-0000-0000-000000000000}"/>
          </ac:spMkLst>
        </pc:sp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2385387890" sldId="2147483661"/>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2385387890" sldId="2147483661"/>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2385387890" sldId="2147483661"/>
              <ac:spMk id="3"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2591524520" sldId="2147483663"/>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2591524520" sldId="2147483663"/>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2591524520" sldId="2147483663"/>
              <ac:spMk id="3"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1203092039" sldId="2147483664"/>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1203092039" sldId="2147483664"/>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1203092039" sldId="2147483664"/>
              <ac:spMk id="4"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3733172339" sldId="2147483665"/>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4"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5"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6"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3171841454" sldId="2147483668"/>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3171841454" sldId="2147483668"/>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171841454" sldId="2147483668"/>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171841454" sldId="2147483668"/>
              <ac:spMk id="4"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1718958274" sldId="2147483669"/>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1718958274" sldId="2147483669"/>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1718958274" sldId="2147483669"/>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1718958274" sldId="2147483669"/>
              <ac:spMk id="4"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3479445657" sldId="2147483671"/>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3479445657" sldId="2147483671"/>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479445657" sldId="2147483671"/>
              <ac:spMk id="3" creationId="{00000000-0000-0000-0000-000000000000}"/>
            </ac:spMkLst>
          </pc:spChg>
        </pc:sldLayoutChg>
      </pc:sldMasterChg>
    </pc:docChg>
  </pc:docChgLst>
  <pc:docChgLst>
    <pc:chgData name="Shalini Shrotriya" userId="S::shalini.shrotriya@niet.co.in::6c6ebf0a-0b3d-4c66-894b-fb7e5032b900" providerId="AD" clId="Web-{9FDBCF6C-D141-99AA-6A39-4314FAE03A7B}"/>
    <pc:docChg chg="modSld">
      <pc:chgData name="Shalini Shrotriya" userId="S::shalini.shrotriya@niet.co.in::6c6ebf0a-0b3d-4c66-894b-fb7e5032b900" providerId="AD" clId="Web-{9FDBCF6C-D141-99AA-6A39-4314FAE03A7B}" dt="2024-09-06T09:09:26.333" v="1" actId="1076"/>
      <pc:docMkLst>
        <pc:docMk/>
      </pc:docMkLst>
      <pc:sldChg chg="modSp">
        <pc:chgData name="Shalini Shrotriya" userId="S::shalini.shrotriya@niet.co.in::6c6ebf0a-0b3d-4c66-894b-fb7e5032b900" providerId="AD" clId="Web-{9FDBCF6C-D141-99AA-6A39-4314FAE03A7B}" dt="2024-09-06T09:07:34.658" v="0" actId="1076"/>
        <pc:sldMkLst>
          <pc:docMk/>
          <pc:sldMk cId="781279014" sldId="259"/>
        </pc:sldMkLst>
        <pc:graphicFrameChg chg="mod">
          <ac:chgData name="Shalini Shrotriya" userId="S::shalini.shrotriya@niet.co.in::6c6ebf0a-0b3d-4c66-894b-fb7e5032b900" providerId="AD" clId="Web-{9FDBCF6C-D141-99AA-6A39-4314FAE03A7B}" dt="2024-09-06T09:07:34.658" v="0" actId="1076"/>
          <ac:graphicFrameMkLst>
            <pc:docMk/>
            <pc:sldMk cId="781279014" sldId="259"/>
            <ac:graphicFrameMk id="4" creationId="{C8624F98-F70F-C295-0275-B725B35073D2}"/>
          </ac:graphicFrameMkLst>
        </pc:graphicFrameChg>
      </pc:sldChg>
      <pc:sldChg chg="modSp">
        <pc:chgData name="Shalini Shrotriya" userId="S::shalini.shrotriya@niet.co.in::6c6ebf0a-0b3d-4c66-894b-fb7e5032b900" providerId="AD" clId="Web-{9FDBCF6C-D141-99AA-6A39-4314FAE03A7B}" dt="2024-09-06T09:09:26.333" v="1" actId="1076"/>
        <pc:sldMkLst>
          <pc:docMk/>
          <pc:sldMk cId="3804462601" sldId="281"/>
        </pc:sldMkLst>
        <pc:picChg chg="mod">
          <ac:chgData name="Shalini Shrotriya" userId="S::shalini.shrotriya@niet.co.in::6c6ebf0a-0b3d-4c66-894b-fb7e5032b900" providerId="AD" clId="Web-{9FDBCF6C-D141-99AA-6A39-4314FAE03A7B}" dt="2024-09-06T09:09:26.333" v="1" actId="1076"/>
          <ac:picMkLst>
            <pc:docMk/>
            <pc:sldMk cId="3804462601" sldId="281"/>
            <ac:picMk id="3" creationId="{B63B7BF4-F7AE-639A-9C05-BB98F05B6A85}"/>
          </ac:picMkLst>
        </pc:picChg>
      </pc:sldChg>
    </pc:docChg>
  </pc:docChgLst>
  <pc:docChgLst>
    <pc:chgData name="Shalini Shrotriya" userId="S::shalini.shrotriya@niet.co.in::6c6ebf0a-0b3d-4c66-894b-fb7e5032b900" providerId="AD" clId="Web-{F92C7E29-97A9-A4A8-9127-574BAD029D62}"/>
    <pc:docChg chg="addSld modSld">
      <pc:chgData name="Shalini Shrotriya" userId="S::shalini.shrotriya@niet.co.in::6c6ebf0a-0b3d-4c66-894b-fb7e5032b900" providerId="AD" clId="Web-{F92C7E29-97A9-A4A8-9127-574BAD029D62}" dt="2024-09-06T02:04:35.526" v="382" actId="14100"/>
      <pc:docMkLst>
        <pc:docMk/>
      </pc:docMkLst>
      <pc:sldChg chg="modSp">
        <pc:chgData name="Shalini Shrotriya" userId="S::shalini.shrotriya@niet.co.in::6c6ebf0a-0b3d-4c66-894b-fb7e5032b900" providerId="AD" clId="Web-{F92C7E29-97A9-A4A8-9127-574BAD029D62}" dt="2024-09-06T01:39:07.539" v="48" actId="20577"/>
        <pc:sldMkLst>
          <pc:docMk/>
          <pc:sldMk cId="2738898296" sldId="290"/>
        </pc:sldMkLst>
        <pc:spChg chg="mod">
          <ac:chgData name="Shalini Shrotriya" userId="S::shalini.shrotriya@niet.co.in::6c6ebf0a-0b3d-4c66-894b-fb7e5032b900" providerId="AD" clId="Web-{F92C7E29-97A9-A4A8-9127-574BAD029D62}" dt="2024-09-06T01:39:07.539" v="48" actId="20577"/>
          <ac:spMkLst>
            <pc:docMk/>
            <pc:sldMk cId="2738898296" sldId="290"/>
            <ac:spMk id="5" creationId="{5AE40F5E-947B-D8C0-67A9-C215CCC2BE54}"/>
          </ac:spMkLst>
        </pc:spChg>
      </pc:sldChg>
      <pc:sldChg chg="modSp">
        <pc:chgData name="Shalini Shrotriya" userId="S::shalini.shrotriya@niet.co.in::6c6ebf0a-0b3d-4c66-894b-fb7e5032b900" providerId="AD" clId="Web-{F92C7E29-97A9-A4A8-9127-574BAD029D62}" dt="2024-09-06T01:38:16.193" v="40" actId="14100"/>
        <pc:sldMkLst>
          <pc:docMk/>
          <pc:sldMk cId="3182899241" sldId="292"/>
        </pc:sldMkLst>
        <pc:spChg chg="mod">
          <ac:chgData name="Shalini Shrotriya" userId="S::shalini.shrotriya@niet.co.in::6c6ebf0a-0b3d-4c66-894b-fb7e5032b900" providerId="AD" clId="Web-{F92C7E29-97A9-A4A8-9127-574BAD029D62}" dt="2024-09-06T01:38:16.193" v="40" actId="14100"/>
          <ac:spMkLst>
            <pc:docMk/>
            <pc:sldMk cId="3182899241" sldId="292"/>
            <ac:spMk id="2" creationId="{F7B18FA0-A2EA-9490-4E4B-27334C7611A9}"/>
          </ac:spMkLst>
        </pc:spChg>
      </pc:sldChg>
      <pc:sldChg chg="addSp delSp modSp">
        <pc:chgData name="Shalini Shrotriya" userId="S::shalini.shrotriya@niet.co.in::6c6ebf0a-0b3d-4c66-894b-fb7e5032b900" providerId="AD" clId="Web-{F92C7E29-97A9-A4A8-9127-574BAD029D62}" dt="2024-09-06T01:42:00.732" v="102" actId="20577"/>
        <pc:sldMkLst>
          <pc:docMk/>
          <pc:sldMk cId="2578820321" sldId="293"/>
        </pc:sldMkLst>
        <pc:spChg chg="mod">
          <ac:chgData name="Shalini Shrotriya" userId="S::shalini.shrotriya@niet.co.in::6c6ebf0a-0b3d-4c66-894b-fb7e5032b900" providerId="AD" clId="Web-{F92C7E29-97A9-A4A8-9127-574BAD029D62}" dt="2024-09-06T01:42:00.732" v="102" actId="20577"/>
          <ac:spMkLst>
            <pc:docMk/>
            <pc:sldMk cId="2578820321" sldId="293"/>
            <ac:spMk id="2" creationId="{F7B18FA0-A2EA-9490-4E4B-27334C7611A9}"/>
          </ac:spMkLst>
        </pc:spChg>
        <pc:spChg chg="add del">
          <ac:chgData name="Shalini Shrotriya" userId="S::shalini.shrotriya@niet.co.in::6c6ebf0a-0b3d-4c66-894b-fb7e5032b900" providerId="AD" clId="Web-{F92C7E29-97A9-A4A8-9127-574BAD029D62}" dt="2024-09-06T01:40:38.698" v="77"/>
          <ac:spMkLst>
            <pc:docMk/>
            <pc:sldMk cId="2578820321" sldId="293"/>
            <ac:spMk id="4" creationId="{FA40C4E4-7399-DB5A-B942-6CA391DE4C4E}"/>
          </ac:spMkLst>
        </pc:spChg>
        <pc:spChg chg="add del mod">
          <ac:chgData name="Shalini Shrotriya" userId="S::shalini.shrotriya@niet.co.in::6c6ebf0a-0b3d-4c66-894b-fb7e5032b900" providerId="AD" clId="Web-{F92C7E29-97A9-A4A8-9127-574BAD029D62}" dt="2024-09-06T01:41:33.840" v="89" actId="14100"/>
          <ac:spMkLst>
            <pc:docMk/>
            <pc:sldMk cId="2578820321" sldId="293"/>
            <ac:spMk id="6" creationId="{1E7CDC1E-3B2A-E4EE-7D0E-46E43C9DEC4A}"/>
          </ac:spMkLst>
        </pc:spChg>
        <pc:spChg chg="add del mod">
          <ac:chgData name="Shalini Shrotriya" userId="S::shalini.shrotriya@niet.co.in::6c6ebf0a-0b3d-4c66-894b-fb7e5032b900" providerId="AD" clId="Web-{F92C7E29-97A9-A4A8-9127-574BAD029D62}" dt="2024-09-06T01:40:38.698" v="77"/>
          <ac:spMkLst>
            <pc:docMk/>
            <pc:sldMk cId="2578820321" sldId="293"/>
            <ac:spMk id="7" creationId="{E27266D6-5B96-E32F-B613-6ED97788E88C}"/>
          </ac:spMkLst>
        </pc:spChg>
      </pc:sldChg>
      <pc:sldChg chg="modSp">
        <pc:chgData name="Shalini Shrotriya" userId="S::shalini.shrotriya@niet.co.in::6c6ebf0a-0b3d-4c66-894b-fb7e5032b900" providerId="AD" clId="Web-{F92C7E29-97A9-A4A8-9127-574BAD029D62}" dt="2024-09-06T01:42:48.468" v="113" actId="20577"/>
        <pc:sldMkLst>
          <pc:docMk/>
          <pc:sldMk cId="3670389170" sldId="294"/>
        </pc:sldMkLst>
        <pc:spChg chg="mod">
          <ac:chgData name="Shalini Shrotriya" userId="S::shalini.shrotriya@niet.co.in::6c6ebf0a-0b3d-4c66-894b-fb7e5032b900" providerId="AD" clId="Web-{F92C7E29-97A9-A4A8-9127-574BAD029D62}" dt="2024-09-06T01:42:31.420" v="107" actId="20577"/>
          <ac:spMkLst>
            <pc:docMk/>
            <pc:sldMk cId="3670389170" sldId="294"/>
            <ac:spMk id="2" creationId="{F7B18FA0-A2EA-9490-4E4B-27334C7611A9}"/>
          </ac:spMkLst>
        </pc:spChg>
        <pc:spChg chg="mod">
          <ac:chgData name="Shalini Shrotriya" userId="S::shalini.shrotriya@niet.co.in::6c6ebf0a-0b3d-4c66-894b-fb7e5032b900" providerId="AD" clId="Web-{F92C7E29-97A9-A4A8-9127-574BAD029D62}" dt="2024-09-06T01:42:48.468" v="113" actId="20577"/>
          <ac:spMkLst>
            <pc:docMk/>
            <pc:sldMk cId="3670389170" sldId="294"/>
            <ac:spMk id="6" creationId="{1E7CDC1E-3B2A-E4EE-7D0E-46E43C9DEC4A}"/>
          </ac:spMkLst>
        </pc:spChg>
      </pc:sldChg>
      <pc:sldChg chg="addSp delSp modSp add replId">
        <pc:chgData name="Shalini Shrotriya" userId="S::shalini.shrotriya@niet.co.in::6c6ebf0a-0b3d-4c66-894b-fb7e5032b900" providerId="AD" clId="Web-{F92C7E29-97A9-A4A8-9127-574BAD029D62}" dt="2024-09-06T01:43:11.125" v="116" actId="20577"/>
        <pc:sldMkLst>
          <pc:docMk/>
          <pc:sldMk cId="619149235" sldId="295"/>
        </pc:sldMkLst>
        <pc:spChg chg="mod">
          <ac:chgData name="Shalini Shrotriya" userId="S::shalini.shrotriya@niet.co.in::6c6ebf0a-0b3d-4c66-894b-fb7e5032b900" providerId="AD" clId="Web-{F92C7E29-97A9-A4A8-9127-574BAD029D62}" dt="2024-09-06T01:30:46.429" v="39" actId="20577"/>
          <ac:spMkLst>
            <pc:docMk/>
            <pc:sldMk cId="619149235" sldId="295"/>
            <ac:spMk id="2" creationId="{F7B18FA0-A2EA-9490-4E4B-27334C7611A9}"/>
          </ac:spMkLst>
        </pc:spChg>
        <pc:spChg chg="mod">
          <ac:chgData name="Shalini Shrotriya" userId="S::shalini.shrotriya@niet.co.in::6c6ebf0a-0b3d-4c66-894b-fb7e5032b900" providerId="AD" clId="Web-{F92C7E29-97A9-A4A8-9127-574BAD029D62}" dt="2024-09-06T01:43:11.125" v="116" actId="20577"/>
          <ac:spMkLst>
            <pc:docMk/>
            <pc:sldMk cId="619149235" sldId="295"/>
            <ac:spMk id="6" creationId="{1E7CDC1E-3B2A-E4EE-7D0E-46E43C9DEC4A}"/>
          </ac:spMkLst>
        </pc:spChg>
        <pc:graphicFrameChg chg="add del mod">
          <ac:chgData name="Shalini Shrotriya" userId="S::shalini.shrotriya@niet.co.in::6c6ebf0a-0b3d-4c66-894b-fb7e5032b900" providerId="AD" clId="Web-{F92C7E29-97A9-A4A8-9127-574BAD029D62}" dt="2024-09-06T01:26:05.404" v="8"/>
          <ac:graphicFrameMkLst>
            <pc:docMk/>
            <pc:sldMk cId="619149235" sldId="295"/>
            <ac:graphicFrameMk id="7" creationId="{01171F00-3577-09A2-AFD3-3D7E95CA3618}"/>
          </ac:graphicFrameMkLst>
        </pc:graphicFrameChg>
      </pc:sldChg>
      <pc:sldChg chg="modSp add replId">
        <pc:chgData name="Shalini Shrotriya" userId="S::shalini.shrotriya@niet.co.in::6c6ebf0a-0b3d-4c66-894b-fb7e5032b900" providerId="AD" clId="Web-{F92C7E29-97A9-A4A8-9127-574BAD029D62}" dt="2024-09-06T01:29:05.535" v="35" actId="20577"/>
        <pc:sldMkLst>
          <pc:docMk/>
          <pc:sldMk cId="860264695" sldId="296"/>
        </pc:sldMkLst>
        <pc:spChg chg="mod">
          <ac:chgData name="Shalini Shrotriya" userId="S::shalini.shrotriya@niet.co.in::6c6ebf0a-0b3d-4c66-894b-fb7e5032b900" providerId="AD" clId="Web-{F92C7E29-97A9-A4A8-9127-574BAD029D62}" dt="2024-09-06T01:29:05.535" v="35" actId="20577"/>
          <ac:spMkLst>
            <pc:docMk/>
            <pc:sldMk cId="860264695" sldId="296"/>
            <ac:spMk id="2" creationId="{F7B18FA0-A2EA-9490-4E4B-27334C7611A9}"/>
          </ac:spMkLst>
        </pc:spChg>
      </pc:sldChg>
      <pc:sldChg chg="modSp add replId">
        <pc:chgData name="Shalini Shrotriya" userId="S::shalini.shrotriya@niet.co.in::6c6ebf0a-0b3d-4c66-894b-fb7e5032b900" providerId="AD" clId="Web-{F92C7E29-97A9-A4A8-9127-574BAD029D62}" dt="2024-09-06T01:39:34.852" v="58" actId="20577"/>
        <pc:sldMkLst>
          <pc:docMk/>
          <pc:sldMk cId="3862739056" sldId="297"/>
        </pc:sldMkLst>
        <pc:spChg chg="mod">
          <ac:chgData name="Shalini Shrotriya" userId="S::shalini.shrotriya@niet.co.in::6c6ebf0a-0b3d-4c66-894b-fb7e5032b900" providerId="AD" clId="Web-{F92C7E29-97A9-A4A8-9127-574BAD029D62}" dt="2024-09-06T01:39:34.852" v="58" actId="20577"/>
          <ac:spMkLst>
            <pc:docMk/>
            <pc:sldMk cId="3862739056" sldId="297"/>
            <ac:spMk id="5" creationId="{5AE40F5E-947B-D8C0-67A9-C215CCC2BE54}"/>
          </ac:spMkLst>
        </pc:spChg>
      </pc:sldChg>
      <pc:sldChg chg="modSp add replId">
        <pc:chgData name="Shalini Shrotriya" userId="S::shalini.shrotriya@niet.co.in::6c6ebf0a-0b3d-4c66-894b-fb7e5032b900" providerId="AD" clId="Web-{F92C7E29-97A9-A4A8-9127-574BAD029D62}" dt="2024-09-06T01:47:15.102" v="148" actId="20577"/>
        <pc:sldMkLst>
          <pc:docMk/>
          <pc:sldMk cId="4107354481" sldId="298"/>
        </pc:sldMkLst>
        <pc:spChg chg="mod">
          <ac:chgData name="Shalini Shrotriya" userId="S::shalini.shrotriya@niet.co.in::6c6ebf0a-0b3d-4c66-894b-fb7e5032b900" providerId="AD" clId="Web-{F92C7E29-97A9-A4A8-9127-574BAD029D62}" dt="2024-09-06T01:47:15.102" v="148" actId="20577"/>
          <ac:spMkLst>
            <pc:docMk/>
            <pc:sldMk cId="4107354481" sldId="298"/>
            <ac:spMk id="2" creationId="{F7B18FA0-A2EA-9490-4E4B-27334C7611A9}"/>
          </ac:spMkLst>
        </pc:spChg>
        <pc:spChg chg="mod">
          <ac:chgData name="Shalini Shrotriya" userId="S::shalini.shrotriya@niet.co.in::6c6ebf0a-0b3d-4c66-894b-fb7e5032b900" providerId="AD" clId="Web-{F92C7E29-97A9-A4A8-9127-574BAD029D62}" dt="2024-09-06T01:46:18.865" v="130" actId="20577"/>
          <ac:spMkLst>
            <pc:docMk/>
            <pc:sldMk cId="4107354481" sldId="298"/>
            <ac:spMk id="6" creationId="{1E7CDC1E-3B2A-E4EE-7D0E-46E43C9DEC4A}"/>
          </ac:spMkLst>
        </pc:spChg>
      </pc:sldChg>
      <pc:sldChg chg="modSp add replId">
        <pc:chgData name="Shalini Shrotriya" userId="S::shalini.shrotriya@niet.co.in::6c6ebf0a-0b3d-4c66-894b-fb7e5032b900" providerId="AD" clId="Web-{F92C7E29-97A9-A4A8-9127-574BAD029D62}" dt="2024-09-06T01:59:51.908" v="340" actId="20577"/>
        <pc:sldMkLst>
          <pc:docMk/>
          <pc:sldMk cId="3592214983" sldId="299"/>
        </pc:sldMkLst>
        <pc:spChg chg="mod">
          <ac:chgData name="Shalini Shrotriya" userId="S::shalini.shrotriya@niet.co.in::6c6ebf0a-0b3d-4c66-894b-fb7e5032b900" providerId="AD" clId="Web-{F92C7E29-97A9-A4A8-9127-574BAD029D62}" dt="2024-09-06T01:53:55.724" v="199" actId="20577"/>
          <ac:spMkLst>
            <pc:docMk/>
            <pc:sldMk cId="3592214983" sldId="299"/>
            <ac:spMk id="2" creationId="{F7B18FA0-A2EA-9490-4E4B-27334C7611A9}"/>
          </ac:spMkLst>
        </pc:spChg>
        <pc:spChg chg="mod">
          <ac:chgData name="Shalini Shrotriya" userId="S::shalini.shrotriya@niet.co.in::6c6ebf0a-0b3d-4c66-894b-fb7e5032b900" providerId="AD" clId="Web-{F92C7E29-97A9-A4A8-9127-574BAD029D62}" dt="2024-09-06T01:59:51.908" v="340" actId="20577"/>
          <ac:spMkLst>
            <pc:docMk/>
            <pc:sldMk cId="3592214983" sldId="299"/>
            <ac:spMk id="6" creationId="{1E7CDC1E-3B2A-E4EE-7D0E-46E43C9DEC4A}"/>
          </ac:spMkLst>
        </pc:spChg>
      </pc:sldChg>
      <pc:sldChg chg="addSp delSp modSp add replId">
        <pc:chgData name="Shalini Shrotriya" userId="S::shalini.shrotriya@niet.co.in::6c6ebf0a-0b3d-4c66-894b-fb7e5032b900" providerId="AD" clId="Web-{F92C7E29-97A9-A4A8-9127-574BAD029D62}" dt="2024-09-06T01:58:53.953" v="328"/>
        <pc:sldMkLst>
          <pc:docMk/>
          <pc:sldMk cId="3151911506" sldId="300"/>
        </pc:sldMkLst>
        <pc:spChg chg="del mod">
          <ac:chgData name="Shalini Shrotriya" userId="S::shalini.shrotriya@niet.co.in::6c6ebf0a-0b3d-4c66-894b-fb7e5032b900" providerId="AD" clId="Web-{F92C7E29-97A9-A4A8-9127-574BAD029D62}" dt="2024-09-06T01:57:29.919" v="207"/>
          <ac:spMkLst>
            <pc:docMk/>
            <pc:sldMk cId="3151911506" sldId="300"/>
            <ac:spMk id="2" creationId="{F7B18FA0-A2EA-9490-4E4B-27334C7611A9}"/>
          </ac:spMkLst>
        </pc:spChg>
        <pc:graphicFrameChg chg="add mod modGraphic">
          <ac:chgData name="Shalini Shrotriya" userId="S::shalini.shrotriya@niet.co.in::6c6ebf0a-0b3d-4c66-894b-fb7e5032b900" providerId="AD" clId="Web-{F92C7E29-97A9-A4A8-9127-574BAD029D62}" dt="2024-09-06T01:58:53.953" v="328"/>
          <ac:graphicFrameMkLst>
            <pc:docMk/>
            <pc:sldMk cId="3151911506" sldId="300"/>
            <ac:graphicFrameMk id="7" creationId="{AB203075-D788-8C29-7FB1-BFDCD497187B}"/>
          </ac:graphicFrameMkLst>
        </pc:graphicFrameChg>
      </pc:sldChg>
      <pc:sldChg chg="addSp delSp modSp add replId">
        <pc:chgData name="Shalini Shrotriya" userId="S::shalini.shrotriya@niet.co.in::6c6ebf0a-0b3d-4c66-894b-fb7e5032b900" providerId="AD" clId="Web-{F92C7E29-97A9-A4A8-9127-574BAD029D62}" dt="2024-09-06T02:04:35.526" v="382" actId="14100"/>
        <pc:sldMkLst>
          <pc:docMk/>
          <pc:sldMk cId="1392357273" sldId="301"/>
        </pc:sldMkLst>
        <pc:spChg chg="del mod">
          <ac:chgData name="Shalini Shrotriya" userId="S::shalini.shrotriya@niet.co.in::6c6ebf0a-0b3d-4c66-894b-fb7e5032b900" providerId="AD" clId="Web-{F92C7E29-97A9-A4A8-9127-574BAD029D62}" dt="2024-09-06T02:02:16.116" v="349"/>
          <ac:spMkLst>
            <pc:docMk/>
            <pc:sldMk cId="1392357273" sldId="301"/>
            <ac:spMk id="2" creationId="{F7B18FA0-A2EA-9490-4E4B-27334C7611A9}"/>
          </ac:spMkLst>
        </pc:spChg>
        <pc:spChg chg="mod">
          <ac:chgData name="Shalini Shrotriya" userId="S::shalini.shrotriya@niet.co.in::6c6ebf0a-0b3d-4c66-894b-fb7e5032b900" providerId="AD" clId="Web-{F92C7E29-97A9-A4A8-9127-574BAD029D62}" dt="2024-09-06T02:04:35.526" v="382" actId="14100"/>
          <ac:spMkLst>
            <pc:docMk/>
            <pc:sldMk cId="1392357273" sldId="301"/>
            <ac:spMk id="6" creationId="{1E7CDC1E-3B2A-E4EE-7D0E-46E43C9DEC4A}"/>
          </ac:spMkLst>
        </pc:spChg>
        <pc:picChg chg="add mod">
          <ac:chgData name="Shalini Shrotriya" userId="S::shalini.shrotriya@niet.co.in::6c6ebf0a-0b3d-4c66-894b-fb7e5032b900" providerId="AD" clId="Web-{F92C7E29-97A9-A4A8-9127-574BAD029D62}" dt="2024-09-06T02:03:47.228" v="369" actId="14100"/>
          <ac:picMkLst>
            <pc:docMk/>
            <pc:sldMk cId="1392357273" sldId="301"/>
            <ac:picMk id="5" creationId="{915C8C13-7BBB-68AB-CCA8-3DE4043AAFE2}"/>
          </ac:picMkLst>
        </pc:picChg>
      </pc:sldChg>
    </pc:docChg>
  </pc:docChgLst>
  <pc:docChgLst>
    <pc:chgData name="Shalini Shrotriya" userId="S::shalini.shrotriya@niet.co.in::6c6ebf0a-0b3d-4c66-894b-fb7e5032b900" providerId="AD" clId="Web-{45D87973-E11F-2201-21AF-8961C16125C5}"/>
    <pc:docChg chg="modSld">
      <pc:chgData name="Shalini Shrotriya" userId="S::shalini.shrotriya@niet.co.in::6c6ebf0a-0b3d-4c66-894b-fb7e5032b900" providerId="AD" clId="Web-{45D87973-E11F-2201-21AF-8961C16125C5}" dt="2024-09-06T09:18:20.799" v="26" actId="1076"/>
      <pc:docMkLst>
        <pc:docMk/>
      </pc:docMkLst>
      <pc:sldChg chg="modSp">
        <pc:chgData name="Shalini Shrotriya" userId="S::shalini.shrotriya@niet.co.in::6c6ebf0a-0b3d-4c66-894b-fb7e5032b900" providerId="AD" clId="Web-{45D87973-E11F-2201-21AF-8961C16125C5}" dt="2024-09-06T09:17:08.111" v="16" actId="20577"/>
        <pc:sldMkLst>
          <pc:docMk/>
          <pc:sldMk cId="1379599684" sldId="291"/>
        </pc:sldMkLst>
        <pc:spChg chg="mod">
          <ac:chgData name="Shalini Shrotriya" userId="S::shalini.shrotriya@niet.co.in::6c6ebf0a-0b3d-4c66-894b-fb7e5032b900" providerId="AD" clId="Web-{45D87973-E11F-2201-21AF-8961C16125C5}" dt="2024-09-06T09:17:08.111" v="16" actId="20577"/>
          <ac:spMkLst>
            <pc:docMk/>
            <pc:sldMk cId="1379599684" sldId="291"/>
            <ac:spMk id="5" creationId="{5AE40F5E-947B-D8C0-67A9-C215CCC2BE54}"/>
          </ac:spMkLst>
        </pc:spChg>
      </pc:sldChg>
      <pc:sldChg chg="modSp">
        <pc:chgData name="Shalini Shrotriya" userId="S::shalini.shrotriya@niet.co.in::6c6ebf0a-0b3d-4c66-894b-fb7e5032b900" providerId="AD" clId="Web-{45D87973-E11F-2201-21AF-8961C16125C5}" dt="2024-09-06T09:17:56.049" v="25" actId="20577"/>
        <pc:sldMkLst>
          <pc:docMk/>
          <pc:sldMk cId="3670389170" sldId="294"/>
        </pc:sldMkLst>
        <pc:spChg chg="mod">
          <ac:chgData name="Shalini Shrotriya" userId="S::shalini.shrotriya@niet.co.in::6c6ebf0a-0b3d-4c66-894b-fb7e5032b900" providerId="AD" clId="Web-{45D87973-E11F-2201-21AF-8961C16125C5}" dt="2024-09-06T09:17:56.049" v="25" actId="20577"/>
          <ac:spMkLst>
            <pc:docMk/>
            <pc:sldMk cId="3670389170" sldId="294"/>
            <ac:spMk id="2" creationId="{F7B18FA0-A2EA-9490-4E4B-27334C7611A9}"/>
          </ac:spMkLst>
        </pc:spChg>
      </pc:sldChg>
      <pc:sldChg chg="modSp">
        <pc:chgData name="Shalini Shrotriya" userId="S::shalini.shrotriya@niet.co.in::6c6ebf0a-0b3d-4c66-894b-fb7e5032b900" providerId="AD" clId="Web-{45D87973-E11F-2201-21AF-8961C16125C5}" dt="2024-09-06T09:16:23.110" v="4" actId="20577"/>
        <pc:sldMkLst>
          <pc:docMk/>
          <pc:sldMk cId="3862739056" sldId="297"/>
        </pc:sldMkLst>
        <pc:spChg chg="mod">
          <ac:chgData name="Shalini Shrotriya" userId="S::shalini.shrotriya@niet.co.in::6c6ebf0a-0b3d-4c66-894b-fb7e5032b900" providerId="AD" clId="Web-{45D87973-E11F-2201-21AF-8961C16125C5}" dt="2024-09-06T09:16:23.110" v="4" actId="20577"/>
          <ac:spMkLst>
            <pc:docMk/>
            <pc:sldMk cId="3862739056" sldId="297"/>
            <ac:spMk id="5" creationId="{5AE40F5E-947B-D8C0-67A9-C215CCC2BE54}"/>
          </ac:spMkLst>
        </pc:spChg>
      </pc:sldChg>
      <pc:sldChg chg="modSp">
        <pc:chgData name="Shalini Shrotriya" userId="S::shalini.shrotriya@niet.co.in::6c6ebf0a-0b3d-4c66-894b-fb7e5032b900" providerId="AD" clId="Web-{45D87973-E11F-2201-21AF-8961C16125C5}" dt="2024-09-06T09:18:20.799" v="26" actId="1076"/>
        <pc:sldMkLst>
          <pc:docMk/>
          <pc:sldMk cId="4107354481" sldId="298"/>
        </pc:sldMkLst>
        <pc:spChg chg="mod">
          <ac:chgData name="Shalini Shrotriya" userId="S::shalini.shrotriya@niet.co.in::6c6ebf0a-0b3d-4c66-894b-fb7e5032b900" providerId="AD" clId="Web-{45D87973-E11F-2201-21AF-8961C16125C5}" dt="2024-09-06T09:18:20.799" v="26" actId="1076"/>
          <ac:spMkLst>
            <pc:docMk/>
            <pc:sldMk cId="4107354481" sldId="298"/>
            <ac:spMk id="2" creationId="{F7B18FA0-A2EA-9490-4E4B-27334C7611A9}"/>
          </ac:spMkLst>
        </pc:spChg>
      </pc:sldChg>
    </pc:docChg>
  </pc:docChgLst>
  <pc:docChgLst>
    <pc:chgData name="Shalini Shrotriya" userId="S::shalini.shrotriya@niet.co.in::6c6ebf0a-0b3d-4c66-894b-fb7e5032b900" providerId="AD" clId="Web-{E39E2516-ED57-4807-D240-1C949A1AA5B6}"/>
    <pc:docChg chg="addSld delSld modSld">
      <pc:chgData name="Shalini Shrotriya" userId="S::shalini.shrotriya@niet.co.in::6c6ebf0a-0b3d-4c66-894b-fb7e5032b900" providerId="AD" clId="Web-{E39E2516-ED57-4807-D240-1C949A1AA5B6}" dt="2024-09-05T17:28:15.570" v="1101"/>
      <pc:docMkLst>
        <pc:docMk/>
      </pc:docMkLst>
      <pc:sldChg chg="modSp mod setBg">
        <pc:chgData name="Shalini Shrotriya" userId="S::shalini.shrotriya@niet.co.in::6c6ebf0a-0b3d-4c66-894b-fb7e5032b900" providerId="AD" clId="Web-{E39E2516-ED57-4807-D240-1C949A1AA5B6}" dt="2024-09-05T16:50:37.589" v="332"/>
        <pc:sldMkLst>
          <pc:docMk/>
          <pc:sldMk cId="109857222" sldId="256"/>
        </pc:sldMkLst>
        <pc:picChg chg="mod">
          <ac:chgData name="Shalini Shrotriya" userId="S::shalini.shrotriya@niet.co.in::6c6ebf0a-0b3d-4c66-894b-fb7e5032b900" providerId="AD" clId="Web-{E39E2516-ED57-4807-D240-1C949A1AA5B6}" dt="2024-09-05T16:50:00.557" v="330" actId="1076"/>
          <ac:picMkLst>
            <pc:docMk/>
            <pc:sldMk cId="109857222" sldId="256"/>
            <ac:picMk id="4" creationId="{29A58DBD-9B54-0C62-DDC2-D794387D34EB}"/>
          </ac:picMkLst>
        </pc:picChg>
      </pc:sldChg>
      <pc:sldChg chg="mod setBg">
        <pc:chgData name="Shalini Shrotriya" userId="S::shalini.shrotriya@niet.co.in::6c6ebf0a-0b3d-4c66-894b-fb7e5032b900" providerId="AD" clId="Web-{E39E2516-ED57-4807-D240-1C949A1AA5B6}" dt="2024-09-05T16:51:18.200" v="333"/>
        <pc:sldMkLst>
          <pc:docMk/>
          <pc:sldMk cId="838719535" sldId="257"/>
        </pc:sldMkLst>
      </pc:sldChg>
      <pc:sldChg chg="mod setBg">
        <pc:chgData name="Shalini Shrotriya" userId="S::shalini.shrotriya@niet.co.in::6c6ebf0a-0b3d-4c66-894b-fb7e5032b900" providerId="AD" clId="Web-{E39E2516-ED57-4807-D240-1C949A1AA5B6}" dt="2024-09-05T16:51:18.231" v="334"/>
        <pc:sldMkLst>
          <pc:docMk/>
          <pc:sldMk cId="1080870827" sldId="258"/>
        </pc:sldMkLst>
      </pc:sldChg>
      <pc:sldChg chg="mod setBg">
        <pc:chgData name="Shalini Shrotriya" userId="S::shalini.shrotriya@niet.co.in::6c6ebf0a-0b3d-4c66-894b-fb7e5032b900" providerId="AD" clId="Web-{E39E2516-ED57-4807-D240-1C949A1AA5B6}" dt="2024-09-05T16:51:18.418" v="341"/>
        <pc:sldMkLst>
          <pc:docMk/>
          <pc:sldMk cId="781279014" sldId="259"/>
        </pc:sldMkLst>
      </pc:sldChg>
      <pc:sldChg chg="mod setBg">
        <pc:chgData name="Shalini Shrotriya" userId="S::shalini.shrotriya@niet.co.in::6c6ebf0a-0b3d-4c66-894b-fb7e5032b900" providerId="AD" clId="Web-{E39E2516-ED57-4807-D240-1C949A1AA5B6}" dt="2024-09-05T16:51:18.450" v="342"/>
        <pc:sldMkLst>
          <pc:docMk/>
          <pc:sldMk cId="752250279" sldId="260"/>
        </pc:sldMkLst>
      </pc:sldChg>
      <pc:sldChg chg="mod setBg">
        <pc:chgData name="Shalini Shrotriya" userId="S::shalini.shrotriya@niet.co.in::6c6ebf0a-0b3d-4c66-894b-fb7e5032b900" providerId="AD" clId="Web-{E39E2516-ED57-4807-D240-1C949A1AA5B6}" dt="2024-09-05T16:51:18.325" v="338"/>
        <pc:sldMkLst>
          <pc:docMk/>
          <pc:sldMk cId="2956707687" sldId="261"/>
        </pc:sldMkLst>
      </pc:sldChg>
      <pc:sldChg chg="mod setBg">
        <pc:chgData name="Shalini Shrotriya" userId="S::shalini.shrotriya@niet.co.in::6c6ebf0a-0b3d-4c66-894b-fb7e5032b900" providerId="AD" clId="Web-{E39E2516-ED57-4807-D240-1C949A1AA5B6}" dt="2024-09-05T16:57:12.325" v="415"/>
        <pc:sldMkLst>
          <pc:docMk/>
          <pc:sldMk cId="3917298457" sldId="262"/>
        </pc:sldMkLst>
      </pc:sldChg>
      <pc:sldChg chg="mod setBg">
        <pc:chgData name="Shalini Shrotriya" userId="S::shalini.shrotriya@niet.co.in::6c6ebf0a-0b3d-4c66-894b-fb7e5032b900" providerId="AD" clId="Web-{E39E2516-ED57-4807-D240-1C949A1AA5B6}" dt="2024-09-05T16:51:18.246" v="335"/>
        <pc:sldMkLst>
          <pc:docMk/>
          <pc:sldMk cId="292545119" sldId="264"/>
        </pc:sldMkLst>
      </pc:sldChg>
      <pc:sldChg chg="mod setBg">
        <pc:chgData name="Shalini Shrotriya" userId="S::shalini.shrotriya@niet.co.in::6c6ebf0a-0b3d-4c66-894b-fb7e5032b900" providerId="AD" clId="Web-{E39E2516-ED57-4807-D240-1C949A1AA5B6}" dt="2024-09-05T16:51:18.278" v="336"/>
        <pc:sldMkLst>
          <pc:docMk/>
          <pc:sldMk cId="549901807" sldId="265"/>
        </pc:sldMkLst>
      </pc:sldChg>
      <pc:sldChg chg="mod setBg">
        <pc:chgData name="Shalini Shrotriya" userId="S::shalini.shrotriya@niet.co.in::6c6ebf0a-0b3d-4c66-894b-fb7e5032b900" providerId="AD" clId="Web-{E39E2516-ED57-4807-D240-1C949A1AA5B6}" dt="2024-09-05T16:51:18.293" v="337"/>
        <pc:sldMkLst>
          <pc:docMk/>
          <pc:sldMk cId="621789682" sldId="266"/>
        </pc:sldMkLst>
      </pc:sldChg>
      <pc:sldChg chg="mod setBg">
        <pc:chgData name="Shalini Shrotriya" userId="S::shalini.shrotriya@niet.co.in::6c6ebf0a-0b3d-4c66-894b-fb7e5032b900" providerId="AD" clId="Web-{E39E2516-ED57-4807-D240-1C949A1AA5B6}" dt="2024-09-05T16:51:18.356" v="339"/>
        <pc:sldMkLst>
          <pc:docMk/>
          <pc:sldMk cId="685850499" sldId="267"/>
        </pc:sldMkLst>
      </pc:sldChg>
      <pc:sldChg chg="mod setBg">
        <pc:chgData name="Shalini Shrotriya" userId="S::shalini.shrotriya@niet.co.in::6c6ebf0a-0b3d-4c66-894b-fb7e5032b900" providerId="AD" clId="Web-{E39E2516-ED57-4807-D240-1C949A1AA5B6}" dt="2024-09-05T16:51:18.387" v="340"/>
        <pc:sldMkLst>
          <pc:docMk/>
          <pc:sldMk cId="1634159039" sldId="268"/>
        </pc:sldMkLst>
      </pc:sldChg>
      <pc:sldChg chg="modSp mod setBg">
        <pc:chgData name="Shalini Shrotriya" userId="S::shalini.shrotriya@niet.co.in::6c6ebf0a-0b3d-4c66-894b-fb7e5032b900" providerId="AD" clId="Web-{E39E2516-ED57-4807-D240-1C949A1AA5B6}" dt="2024-09-05T16:52:28.874" v="365" actId="14100"/>
        <pc:sldMkLst>
          <pc:docMk/>
          <pc:sldMk cId="929325264" sldId="269"/>
        </pc:sldMkLst>
        <pc:spChg chg="mod">
          <ac:chgData name="Shalini Shrotriya" userId="S::shalini.shrotriya@niet.co.in::6c6ebf0a-0b3d-4c66-894b-fb7e5032b900" providerId="AD" clId="Web-{E39E2516-ED57-4807-D240-1C949A1AA5B6}" dt="2024-09-05T16:52:28.874" v="365" actId="14100"/>
          <ac:spMkLst>
            <pc:docMk/>
            <pc:sldMk cId="929325264" sldId="269"/>
            <ac:spMk id="6" creationId="{8D1CB545-E830-5DB5-13EB-78080E15771D}"/>
          </ac:spMkLst>
        </pc:spChg>
        <pc:picChg chg="mod">
          <ac:chgData name="Shalini Shrotriya" userId="S::shalini.shrotriya@niet.co.in::6c6ebf0a-0b3d-4c66-894b-fb7e5032b900" providerId="AD" clId="Web-{E39E2516-ED57-4807-D240-1C949A1AA5B6}" dt="2024-09-05T16:51:28.497" v="347" actId="1076"/>
          <ac:picMkLst>
            <pc:docMk/>
            <pc:sldMk cId="929325264" sldId="269"/>
            <ac:picMk id="4" creationId="{55C27B3C-5E6A-1102-9212-E26A2BD82C25}"/>
          </ac:picMkLst>
        </pc:picChg>
      </pc:sldChg>
      <pc:sldChg chg="modSp mod setBg">
        <pc:chgData name="Shalini Shrotriya" userId="S::shalini.shrotriya@niet.co.in::6c6ebf0a-0b3d-4c66-894b-fb7e5032b900" providerId="AD" clId="Web-{E39E2516-ED57-4807-D240-1C949A1AA5B6}" dt="2024-09-05T16:53:29.672" v="373" actId="1076"/>
        <pc:sldMkLst>
          <pc:docMk/>
          <pc:sldMk cId="1400542353" sldId="270"/>
        </pc:sldMkLst>
        <pc:spChg chg="mod">
          <ac:chgData name="Shalini Shrotriya" userId="S::shalini.shrotriya@niet.co.in::6c6ebf0a-0b3d-4c66-894b-fb7e5032b900" providerId="AD" clId="Web-{E39E2516-ED57-4807-D240-1C949A1AA5B6}" dt="2024-09-05T16:53:29.672" v="373" actId="1076"/>
          <ac:spMkLst>
            <pc:docMk/>
            <pc:sldMk cId="1400542353" sldId="270"/>
            <ac:spMk id="9" creationId="{453CF4B6-FA84-E5CE-E6C7-CEC9C762C8BC}"/>
          </ac:spMkLst>
        </pc:spChg>
        <pc:spChg chg="mod">
          <ac:chgData name="Shalini Shrotriya" userId="S::shalini.shrotriya@niet.co.in::6c6ebf0a-0b3d-4c66-894b-fb7e5032b900" providerId="AD" clId="Web-{E39E2516-ED57-4807-D240-1C949A1AA5B6}" dt="2024-09-05T16:52:57.734" v="371" actId="14100"/>
          <ac:spMkLst>
            <pc:docMk/>
            <pc:sldMk cId="1400542353" sldId="270"/>
            <ac:spMk id="10" creationId="{088CA031-5547-5E6D-D76A-0143BC46F501}"/>
          </ac:spMkLst>
        </pc:spChg>
        <pc:picChg chg="mod">
          <ac:chgData name="Shalini Shrotriya" userId="S::shalini.shrotriya@niet.co.in::6c6ebf0a-0b3d-4c66-894b-fb7e5032b900" providerId="AD" clId="Web-{E39E2516-ED57-4807-D240-1C949A1AA5B6}" dt="2024-09-05T16:52:36.639" v="366" actId="1076"/>
          <ac:picMkLst>
            <pc:docMk/>
            <pc:sldMk cId="1400542353" sldId="270"/>
            <ac:picMk id="4" creationId="{55C27B3C-5E6A-1102-9212-E26A2BD82C25}"/>
          </ac:picMkLst>
        </pc:picChg>
      </pc:sldChg>
      <pc:sldChg chg="modSp mod setBg">
        <pc:chgData name="Shalini Shrotriya" userId="S::shalini.shrotriya@niet.co.in::6c6ebf0a-0b3d-4c66-894b-fb7e5032b900" providerId="AD" clId="Web-{E39E2516-ED57-4807-D240-1C949A1AA5B6}" dt="2024-09-05T16:55:51.589" v="405" actId="14100"/>
        <pc:sldMkLst>
          <pc:docMk/>
          <pc:sldMk cId="1714319949" sldId="271"/>
        </pc:sldMkLst>
        <pc:spChg chg="mod">
          <ac:chgData name="Shalini Shrotriya" userId="S::shalini.shrotriya@niet.co.in::6c6ebf0a-0b3d-4c66-894b-fb7e5032b900" providerId="AD" clId="Web-{E39E2516-ED57-4807-D240-1C949A1AA5B6}" dt="2024-09-05T16:55:51.589" v="405" actId="14100"/>
          <ac:spMkLst>
            <pc:docMk/>
            <pc:sldMk cId="1714319949" sldId="271"/>
            <ac:spMk id="3" creationId="{13A94DFD-8721-FF54-D592-74965AFBC939}"/>
          </ac:spMkLst>
        </pc:spChg>
        <pc:spChg chg="mod">
          <ac:chgData name="Shalini Shrotriya" userId="S::shalini.shrotriya@niet.co.in::6c6ebf0a-0b3d-4c66-894b-fb7e5032b900" providerId="AD" clId="Web-{E39E2516-ED57-4807-D240-1C949A1AA5B6}" dt="2024-09-05T16:54:37.024" v="392" actId="20577"/>
          <ac:spMkLst>
            <pc:docMk/>
            <pc:sldMk cId="1714319949" sldId="271"/>
            <ac:spMk id="9" creationId="{453CF4B6-FA84-E5CE-E6C7-CEC9C762C8BC}"/>
          </ac:spMkLst>
        </pc:spChg>
        <pc:picChg chg="mod">
          <ac:chgData name="Shalini Shrotriya" userId="S::shalini.shrotriya@niet.co.in::6c6ebf0a-0b3d-4c66-894b-fb7e5032b900" providerId="AD" clId="Web-{E39E2516-ED57-4807-D240-1C949A1AA5B6}" dt="2024-09-05T16:53:36.454" v="374" actId="1076"/>
          <ac:picMkLst>
            <pc:docMk/>
            <pc:sldMk cId="1714319949" sldId="271"/>
            <ac:picMk id="4" creationId="{55C27B3C-5E6A-1102-9212-E26A2BD82C25}"/>
          </ac:picMkLst>
        </pc:picChg>
      </pc:sldChg>
      <pc:sldChg chg="mod setBg">
        <pc:chgData name="Shalini Shrotriya" userId="S::shalini.shrotriya@niet.co.in::6c6ebf0a-0b3d-4c66-894b-fb7e5032b900" providerId="AD" clId="Web-{E39E2516-ED57-4807-D240-1C949A1AA5B6}" dt="2024-09-05T16:51:18.559" v="346"/>
        <pc:sldMkLst>
          <pc:docMk/>
          <pc:sldMk cId="2079068949" sldId="272"/>
        </pc:sldMkLst>
      </pc:sldChg>
      <pc:sldChg chg="mod setBg">
        <pc:chgData name="Shalini Shrotriya" userId="S::shalini.shrotriya@niet.co.in::6c6ebf0a-0b3d-4c66-894b-fb7e5032b900" providerId="AD" clId="Web-{E39E2516-ED57-4807-D240-1C949A1AA5B6}" dt="2024-09-05T16:57:12.591" v="424"/>
        <pc:sldMkLst>
          <pc:docMk/>
          <pc:sldMk cId="4142033828" sldId="273"/>
        </pc:sldMkLst>
      </pc:sldChg>
      <pc:sldChg chg="mod setBg">
        <pc:chgData name="Shalini Shrotriya" userId="S::shalini.shrotriya@niet.co.in::6c6ebf0a-0b3d-4c66-894b-fb7e5032b900" providerId="AD" clId="Web-{E39E2516-ED57-4807-D240-1C949A1AA5B6}" dt="2024-09-05T16:57:12.232" v="412"/>
        <pc:sldMkLst>
          <pc:docMk/>
          <pc:sldMk cId="4015357835" sldId="274"/>
        </pc:sldMkLst>
      </pc:sldChg>
      <pc:sldChg chg="mod setBg">
        <pc:chgData name="Shalini Shrotriya" userId="S::shalini.shrotriya@niet.co.in::6c6ebf0a-0b3d-4c66-894b-fb7e5032b900" providerId="AD" clId="Web-{E39E2516-ED57-4807-D240-1C949A1AA5B6}" dt="2024-09-05T16:57:12.185" v="410"/>
        <pc:sldMkLst>
          <pc:docMk/>
          <pc:sldMk cId="713966105" sldId="275"/>
        </pc:sldMkLst>
      </pc:sldChg>
      <pc:sldChg chg="mod setBg">
        <pc:chgData name="Shalini Shrotriya" userId="S::shalini.shrotriya@niet.co.in::6c6ebf0a-0b3d-4c66-894b-fb7e5032b900" providerId="AD" clId="Web-{E39E2516-ED57-4807-D240-1C949A1AA5B6}" dt="2024-09-05T16:57:12.200" v="411"/>
        <pc:sldMkLst>
          <pc:docMk/>
          <pc:sldMk cId="1059226035" sldId="276"/>
        </pc:sldMkLst>
      </pc:sldChg>
      <pc:sldChg chg="mod setBg">
        <pc:chgData name="Shalini Shrotriya" userId="S::shalini.shrotriya@niet.co.in::6c6ebf0a-0b3d-4c66-894b-fb7e5032b900" providerId="AD" clId="Web-{E39E2516-ED57-4807-D240-1C949A1AA5B6}" dt="2024-09-05T16:57:12.279" v="413"/>
        <pc:sldMkLst>
          <pc:docMk/>
          <pc:sldMk cId="3145122139" sldId="277"/>
        </pc:sldMkLst>
      </pc:sldChg>
      <pc:sldChg chg="mod setBg">
        <pc:chgData name="Shalini Shrotriya" userId="S::shalini.shrotriya@niet.co.in::6c6ebf0a-0b3d-4c66-894b-fb7e5032b900" providerId="AD" clId="Web-{E39E2516-ED57-4807-D240-1C949A1AA5B6}" dt="2024-09-05T16:57:12.310" v="414"/>
        <pc:sldMkLst>
          <pc:docMk/>
          <pc:sldMk cId="190119948" sldId="278"/>
        </pc:sldMkLst>
      </pc:sldChg>
      <pc:sldChg chg="mod setBg">
        <pc:chgData name="Shalini Shrotriya" userId="S::shalini.shrotriya@niet.co.in::6c6ebf0a-0b3d-4c66-894b-fb7e5032b900" providerId="AD" clId="Web-{E39E2516-ED57-4807-D240-1C949A1AA5B6}" dt="2024-09-05T16:57:12.357" v="416"/>
        <pc:sldMkLst>
          <pc:docMk/>
          <pc:sldMk cId="3860028115" sldId="279"/>
        </pc:sldMkLst>
      </pc:sldChg>
      <pc:sldChg chg="mod setBg">
        <pc:chgData name="Shalini Shrotriya" userId="S::shalini.shrotriya@niet.co.in::6c6ebf0a-0b3d-4c66-894b-fb7e5032b900" providerId="AD" clId="Web-{E39E2516-ED57-4807-D240-1C949A1AA5B6}" dt="2024-09-05T16:57:12.388" v="417"/>
        <pc:sldMkLst>
          <pc:docMk/>
          <pc:sldMk cId="3653314453" sldId="280"/>
        </pc:sldMkLst>
      </pc:sldChg>
      <pc:sldChg chg="mod setBg">
        <pc:chgData name="Shalini Shrotriya" userId="S::shalini.shrotriya@niet.co.in::6c6ebf0a-0b3d-4c66-894b-fb7e5032b900" providerId="AD" clId="Web-{E39E2516-ED57-4807-D240-1C949A1AA5B6}" dt="2024-09-05T16:57:12.419" v="418"/>
        <pc:sldMkLst>
          <pc:docMk/>
          <pc:sldMk cId="3804462601" sldId="281"/>
        </pc:sldMkLst>
      </pc:sldChg>
      <pc:sldChg chg="mod setBg">
        <pc:chgData name="Shalini Shrotriya" userId="S::shalini.shrotriya@niet.co.in::6c6ebf0a-0b3d-4c66-894b-fb7e5032b900" providerId="AD" clId="Web-{E39E2516-ED57-4807-D240-1C949A1AA5B6}" dt="2024-09-05T16:57:12.450" v="419"/>
        <pc:sldMkLst>
          <pc:docMk/>
          <pc:sldMk cId="2608614115" sldId="282"/>
        </pc:sldMkLst>
      </pc:sldChg>
      <pc:sldChg chg="mod setBg">
        <pc:chgData name="Shalini Shrotriya" userId="S::shalini.shrotriya@niet.co.in::6c6ebf0a-0b3d-4c66-894b-fb7e5032b900" providerId="AD" clId="Web-{E39E2516-ED57-4807-D240-1C949A1AA5B6}" dt="2024-09-05T16:57:12.482" v="420"/>
        <pc:sldMkLst>
          <pc:docMk/>
          <pc:sldMk cId="2193550781" sldId="283"/>
        </pc:sldMkLst>
      </pc:sldChg>
      <pc:sldChg chg="mod setBg">
        <pc:chgData name="Shalini Shrotriya" userId="S::shalini.shrotriya@niet.co.in::6c6ebf0a-0b3d-4c66-894b-fb7e5032b900" providerId="AD" clId="Web-{E39E2516-ED57-4807-D240-1C949A1AA5B6}" dt="2024-09-05T16:57:12.529" v="422"/>
        <pc:sldMkLst>
          <pc:docMk/>
          <pc:sldMk cId="1602718755" sldId="284"/>
        </pc:sldMkLst>
      </pc:sldChg>
      <pc:sldChg chg="mod setBg">
        <pc:chgData name="Shalini Shrotriya" userId="S::shalini.shrotriya@niet.co.in::6c6ebf0a-0b3d-4c66-894b-fb7e5032b900" providerId="AD" clId="Web-{E39E2516-ED57-4807-D240-1C949A1AA5B6}" dt="2024-09-05T16:57:12.497" v="421"/>
        <pc:sldMkLst>
          <pc:docMk/>
          <pc:sldMk cId="363805127" sldId="285"/>
        </pc:sldMkLst>
      </pc:sldChg>
      <pc:sldChg chg="mod setBg">
        <pc:chgData name="Shalini Shrotriya" userId="S::shalini.shrotriya@niet.co.in::6c6ebf0a-0b3d-4c66-894b-fb7e5032b900" providerId="AD" clId="Web-{E39E2516-ED57-4807-D240-1C949A1AA5B6}" dt="2024-09-05T16:57:12.560" v="423"/>
        <pc:sldMkLst>
          <pc:docMk/>
          <pc:sldMk cId="1299574911" sldId="286"/>
        </pc:sldMkLst>
      </pc:sldChg>
      <pc:sldChg chg="mod setBg">
        <pc:chgData name="Shalini Shrotriya" userId="S::shalini.shrotriya@niet.co.in::6c6ebf0a-0b3d-4c66-894b-fb7e5032b900" providerId="AD" clId="Web-{E39E2516-ED57-4807-D240-1C949A1AA5B6}" dt="2024-09-05T16:57:12.622" v="425"/>
        <pc:sldMkLst>
          <pc:docMk/>
          <pc:sldMk cId="3536078233" sldId="287"/>
        </pc:sldMkLst>
      </pc:sldChg>
      <pc:sldChg chg="mod setBg">
        <pc:chgData name="Shalini Shrotriya" userId="S::shalini.shrotriya@niet.co.in::6c6ebf0a-0b3d-4c66-894b-fb7e5032b900" providerId="AD" clId="Web-{E39E2516-ED57-4807-D240-1C949A1AA5B6}" dt="2024-09-05T16:56:40.590" v="407"/>
        <pc:sldMkLst>
          <pc:docMk/>
          <pc:sldMk cId="2354938160" sldId="288"/>
        </pc:sldMkLst>
      </pc:sldChg>
      <pc:sldChg chg="mod setBg">
        <pc:chgData name="Shalini Shrotriya" userId="S::shalini.shrotriya@niet.co.in::6c6ebf0a-0b3d-4c66-894b-fb7e5032b900" providerId="AD" clId="Web-{E39E2516-ED57-4807-D240-1C949A1AA5B6}" dt="2024-09-05T16:56:40.621" v="408"/>
        <pc:sldMkLst>
          <pc:docMk/>
          <pc:sldMk cId="235313249" sldId="289"/>
        </pc:sldMkLst>
      </pc:sldChg>
      <pc:sldChg chg="modSp mod setBg">
        <pc:chgData name="Shalini Shrotriya" userId="S::shalini.shrotriya@niet.co.in::6c6ebf0a-0b3d-4c66-894b-fb7e5032b900" providerId="AD" clId="Web-{E39E2516-ED57-4807-D240-1C949A1AA5B6}" dt="2024-09-05T16:56:40.653" v="409"/>
        <pc:sldMkLst>
          <pc:docMk/>
          <pc:sldMk cId="2738898296" sldId="290"/>
        </pc:sldMkLst>
        <pc:spChg chg="mod">
          <ac:chgData name="Shalini Shrotriya" userId="S::shalini.shrotriya@niet.co.in::6c6ebf0a-0b3d-4c66-894b-fb7e5032b900" providerId="AD" clId="Web-{E39E2516-ED57-4807-D240-1C949A1AA5B6}" dt="2024-09-05T16:34:42.998" v="79" actId="20577"/>
          <ac:spMkLst>
            <pc:docMk/>
            <pc:sldMk cId="2738898296" sldId="290"/>
            <ac:spMk id="5" creationId="{5AE40F5E-947B-D8C0-67A9-C215CCC2BE54}"/>
          </ac:spMkLst>
        </pc:spChg>
      </pc:sldChg>
      <pc:sldChg chg="modSp add mod replId setBg">
        <pc:chgData name="Shalini Shrotriya" userId="S::shalini.shrotriya@niet.co.in::6c6ebf0a-0b3d-4c66-894b-fb7e5032b900" providerId="AD" clId="Web-{E39E2516-ED57-4807-D240-1C949A1AA5B6}" dt="2024-09-05T16:58:14.140" v="427" actId="20577"/>
        <pc:sldMkLst>
          <pc:docMk/>
          <pc:sldMk cId="1379599684" sldId="291"/>
        </pc:sldMkLst>
        <pc:spChg chg="mod">
          <ac:chgData name="Shalini Shrotriya" userId="S::shalini.shrotriya@niet.co.in::6c6ebf0a-0b3d-4c66-894b-fb7e5032b900" providerId="AD" clId="Web-{E39E2516-ED57-4807-D240-1C949A1AA5B6}" dt="2024-09-05T16:58:14.140" v="427" actId="20577"/>
          <ac:spMkLst>
            <pc:docMk/>
            <pc:sldMk cId="1379599684" sldId="291"/>
            <ac:spMk id="5" creationId="{5AE40F5E-947B-D8C0-67A9-C215CCC2BE54}"/>
          </ac:spMkLst>
        </pc:spChg>
      </pc:sldChg>
      <pc:sldChg chg="new del">
        <pc:chgData name="Shalini Shrotriya" userId="S::shalini.shrotriya@niet.co.in::6c6ebf0a-0b3d-4c66-894b-fb7e5032b900" providerId="AD" clId="Web-{E39E2516-ED57-4807-D240-1C949A1AA5B6}" dt="2024-09-05T16:35:49.593" v="81"/>
        <pc:sldMkLst>
          <pc:docMk/>
          <pc:sldMk cId="2114711048" sldId="291"/>
        </pc:sldMkLst>
      </pc:sldChg>
      <pc:sldChg chg="addSp delSp modSp add replId">
        <pc:chgData name="Shalini Shrotriya" userId="S::shalini.shrotriya@niet.co.in::6c6ebf0a-0b3d-4c66-894b-fb7e5032b900" providerId="AD" clId="Web-{E39E2516-ED57-4807-D240-1C949A1AA5B6}" dt="2024-09-05T17:11:07.366" v="687" actId="20577"/>
        <pc:sldMkLst>
          <pc:docMk/>
          <pc:sldMk cId="3182899241" sldId="292"/>
        </pc:sldMkLst>
        <pc:spChg chg="add mod">
          <ac:chgData name="Shalini Shrotriya" userId="S::shalini.shrotriya@niet.co.in::6c6ebf0a-0b3d-4c66-894b-fb7e5032b900" providerId="AD" clId="Web-{E39E2516-ED57-4807-D240-1C949A1AA5B6}" dt="2024-09-05T17:11:07.366" v="687" actId="20577"/>
          <ac:spMkLst>
            <pc:docMk/>
            <pc:sldMk cId="3182899241" sldId="292"/>
            <ac:spMk id="2" creationId="{F7B18FA0-A2EA-9490-4E4B-27334C7611A9}"/>
          </ac:spMkLst>
        </pc:spChg>
        <pc:spChg chg="del mod">
          <ac:chgData name="Shalini Shrotriya" userId="S::shalini.shrotriya@niet.co.in::6c6ebf0a-0b3d-4c66-894b-fb7e5032b900" providerId="AD" clId="Web-{E39E2516-ED57-4807-D240-1C949A1AA5B6}" dt="2024-09-05T16:58:54.360" v="434"/>
          <ac:spMkLst>
            <pc:docMk/>
            <pc:sldMk cId="3182899241" sldId="292"/>
            <ac:spMk id="5" creationId="{5AE40F5E-947B-D8C0-67A9-C215CCC2BE54}"/>
          </ac:spMkLst>
        </pc:spChg>
        <pc:spChg chg="mod">
          <ac:chgData name="Shalini Shrotriya" userId="S::shalini.shrotriya@niet.co.in::6c6ebf0a-0b3d-4c66-894b-fb7e5032b900" providerId="AD" clId="Web-{E39E2516-ED57-4807-D240-1C949A1AA5B6}" dt="2024-09-05T16:58:30.531" v="431" actId="20577"/>
          <ac:spMkLst>
            <pc:docMk/>
            <pc:sldMk cId="3182899241" sldId="292"/>
            <ac:spMk id="6" creationId="{1E7CDC1E-3B2A-E4EE-7D0E-46E43C9DEC4A}"/>
          </ac:spMkLst>
        </pc:spChg>
      </pc:sldChg>
      <pc:sldChg chg="modSp add replId">
        <pc:chgData name="Shalini Shrotriya" userId="S::shalini.shrotriya@niet.co.in::6c6ebf0a-0b3d-4c66-894b-fb7e5032b900" providerId="AD" clId="Web-{E39E2516-ED57-4807-D240-1C949A1AA5B6}" dt="2024-09-05T17:28:11.336" v="1100" actId="20577"/>
        <pc:sldMkLst>
          <pc:docMk/>
          <pc:sldMk cId="2578820321" sldId="293"/>
        </pc:sldMkLst>
        <pc:spChg chg="mod">
          <ac:chgData name="Shalini Shrotriya" userId="S::shalini.shrotriya@niet.co.in::6c6ebf0a-0b3d-4c66-894b-fb7e5032b900" providerId="AD" clId="Web-{E39E2516-ED57-4807-D240-1C949A1AA5B6}" dt="2024-09-05T17:28:11.336" v="1100" actId="20577"/>
          <ac:spMkLst>
            <pc:docMk/>
            <pc:sldMk cId="2578820321" sldId="293"/>
            <ac:spMk id="2" creationId="{F7B18FA0-A2EA-9490-4E4B-27334C7611A9}"/>
          </ac:spMkLst>
        </pc:spChg>
      </pc:sldChg>
      <pc:sldChg chg="add replId">
        <pc:chgData name="Shalini Shrotriya" userId="S::shalini.shrotriya@niet.co.in::6c6ebf0a-0b3d-4c66-894b-fb7e5032b900" providerId="AD" clId="Web-{E39E2516-ED57-4807-D240-1C949A1AA5B6}" dt="2024-09-05T17:28:15.570" v="1101"/>
        <pc:sldMkLst>
          <pc:docMk/>
          <pc:sldMk cId="3670389170"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C0C6C-5346-49AF-89CB-A055D3D1ADC7}" type="datetimeFigureOut">
              <a:rPr lang="en-US" smtClean="0"/>
              <a:pPr/>
              <a:t>9/26/2024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C1977-08F8-4DA1-B495-7467E77F61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1C1977-08F8-4DA1-B495-7467E77F6137}"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8D221B-535D-4385-AC0C-4CEFE314CA0A}" type="datetime1">
              <a:rPr lang="en-US" smtClean="0"/>
              <a:pPr/>
              <a:t>9/26/2024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9018A-2952-45F2-966F-35F5D77E8DF0}" type="datetime1">
              <a:rPr lang="en-US" smtClean="0"/>
              <a:pPr/>
              <a:t>9/26/2024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65C85-94DC-456A-9D99-D4EFE86E9209}" type="datetime1">
              <a:rPr lang="en-US" smtClean="0"/>
              <a:pPr/>
              <a:t>9/26/2024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189E1-ECFE-420B-B3A3-03C5083E488E}" type="datetime1">
              <a:rPr lang="en-US" smtClean="0"/>
              <a:pPr/>
              <a:t>9/26/2024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8BB9D-1E3C-47E0-A377-32EF92A79B40}" type="datetime1">
              <a:rPr lang="en-US" smtClean="0"/>
              <a:pPr/>
              <a:t>9/26/2024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D5465C-B13A-48A3-B74B-74F6AFD4EBF8}" type="datetime1">
              <a:rPr lang="en-US" smtClean="0"/>
              <a:pPr/>
              <a:t>9/26/2024</a:t>
            </a:fld>
            <a:endParaRPr lang="en-US"/>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A849AE-2310-448A-A9CE-CE806992FA06}" type="datetime1">
              <a:rPr lang="en-US" smtClean="0"/>
              <a:pPr/>
              <a:t>9/26/2024</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D5A9F-A887-49A5-A07D-3308BF3BFE93}" type="datetime1">
              <a:rPr lang="en-US" smtClean="0"/>
              <a:pPr/>
              <a:t>9/26/2024</a:t>
            </a:fld>
            <a:endParaRPr lang="en-US"/>
          </a:p>
        </p:txBody>
      </p:sp>
      <p:sp>
        <p:nvSpPr>
          <p:cNvPr id="4" name="Footer Placeholder 3"/>
          <p:cNvSpPr>
            <a:spLocks noGrp="1"/>
          </p:cNvSpPr>
          <p:nvPr>
            <p:ph type="ftr" sz="quarter" idx="11"/>
          </p:nvPr>
        </p:nvSpPr>
        <p:spPr/>
        <p:txBody>
          <a:bodyPr/>
          <a:lstStyle/>
          <a:p>
            <a:r>
              <a:rPr lang="en-US" smtClean="0"/>
              <a:t>shalini shrotriya</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4B9B4-9CF4-4CC0-9660-D040C532F546}" type="datetime1">
              <a:rPr lang="en-US" smtClean="0"/>
              <a:pPr/>
              <a:t>9/26/2024</a:t>
            </a:fld>
            <a:endParaRPr lang="en-US"/>
          </a:p>
        </p:txBody>
      </p:sp>
      <p:sp>
        <p:nvSpPr>
          <p:cNvPr id="3" name="Footer Placeholder 2"/>
          <p:cNvSpPr>
            <a:spLocks noGrp="1"/>
          </p:cNvSpPr>
          <p:nvPr>
            <p:ph type="ftr" sz="quarter" idx="11"/>
          </p:nvPr>
        </p:nvSpPr>
        <p:spPr/>
        <p:txBody>
          <a:bodyPr/>
          <a:lstStyle/>
          <a:p>
            <a:r>
              <a:rPr lang="en-US" smtClean="0"/>
              <a:t>shalini shrotriya</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D9374-7627-411F-9929-E3CD564CC152}" type="datetime1">
              <a:rPr lang="en-US" smtClean="0"/>
              <a:pPr/>
              <a:t>9/26/2024</a:t>
            </a:fld>
            <a:endParaRPr lang="en-US"/>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B7C69-85C4-4834-AA2B-643161E68E35}" type="datetime1">
              <a:rPr lang="en-US" smtClean="0"/>
              <a:pPr/>
              <a:t>9/26/2024</a:t>
            </a:fld>
            <a:endParaRPr lang="en-US"/>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45756977-FAA7-4403-ABEF-FD672F9C2BCC}" type="datetime1">
              <a:rPr lang="en-US" smtClean="0"/>
              <a:pPr/>
              <a:t>9/26/2024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en-US" smtClean="0"/>
              <a:t>shalini shrotriya</a:t>
            </a: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gacy.python.org/dev/peps/pep-0008/"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jangoproject.com/en/5.1/ref/templates/builti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docs.djangoproject.com/en/5.1/ref/models/field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www.postgresql.org/" TargetMode="External"/><Relationship Id="rId7" Type="http://schemas.openxmlformats.org/officeDocument/2006/relationships/hyperlink" Target="https://cloud.google.com/appengine/articles/django-nonrel" TargetMode="External"/><Relationship Id="rId2" Type="http://schemas.openxmlformats.org/officeDocument/2006/relationships/hyperlink" Target="http://www.mysql.com/" TargetMode="External"/><Relationship Id="rId1" Type="http://schemas.openxmlformats.org/officeDocument/2006/relationships/slideLayout" Target="../slideLayouts/slideLayout2.xml"/><Relationship Id="rId6" Type="http://schemas.openxmlformats.org/officeDocument/2006/relationships/hyperlink" Target="https://django-mongodb-engine.readthedocs.org/en/latest/" TargetMode="External"/><Relationship Id="rId5" Type="http://schemas.openxmlformats.org/officeDocument/2006/relationships/hyperlink" Target="http://www.oracle.com/index.html" TargetMode="External"/><Relationship Id="rId4" Type="http://schemas.openxmlformats.org/officeDocument/2006/relationships/hyperlink" Target="http://www.sqlite.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650" y="0"/>
            <a:ext cx="10801349" cy="809446"/>
          </a:xfrm>
          <a:solidFill>
            <a:schemeClr val="accent1">
              <a:lumMod val="40000"/>
              <a:lumOff val="60000"/>
            </a:schemeClr>
          </a:solidFill>
          <a:effectLst>
            <a:outerShdw blurRad="63500" dist="38100" dir="2700000">
              <a:srgbClr val="000000">
                <a:alpha val="40000"/>
              </a:srgbClr>
            </a:outerShdw>
          </a:effectLst>
        </p:spPr>
        <p:txBody>
          <a:bodyPr>
            <a:noAutofit/>
          </a:bodyPr>
          <a:lstStyle/>
          <a:p>
            <a:r>
              <a:rPr lang="en-US" sz="2800" b="1" dirty="0">
                <a:latin typeface="Times New Roman"/>
                <a:ea typeface="Calibri"/>
                <a:cs typeface="Calibri"/>
              </a:rPr>
              <a:t>Course code ACSE0512</a:t>
            </a:r>
            <a:br>
              <a:rPr lang="en-US" sz="2800" b="1" dirty="0">
                <a:latin typeface="Times New Roman"/>
                <a:ea typeface="Calibri"/>
                <a:cs typeface="Calibri"/>
              </a:rPr>
            </a:br>
            <a:r>
              <a:rPr lang="en-US" sz="2800" b="1" dirty="0">
                <a:latin typeface="Times New Roman"/>
                <a:ea typeface="Calibri"/>
                <a:cs typeface="Calibri"/>
              </a:rPr>
              <a:t>Course Name : Python web development with Django</a:t>
            </a:r>
            <a:endParaRPr lang="en-US" sz="2800" dirty="0">
              <a:latin typeface="Times New Roman"/>
              <a:ea typeface="Calibri"/>
              <a:cs typeface="Calibri"/>
            </a:endParaRPr>
          </a:p>
        </p:txBody>
      </p:sp>
      <p:sp>
        <p:nvSpPr>
          <p:cNvPr id="3" name="Subtitle 2"/>
          <p:cNvSpPr>
            <a:spLocks noGrp="1"/>
          </p:cNvSpPr>
          <p:nvPr>
            <p:ph type="subTitle" idx="1"/>
          </p:nvPr>
        </p:nvSpPr>
        <p:spPr>
          <a:xfrm>
            <a:off x="889000" y="2254250"/>
            <a:ext cx="10515600" cy="3409950"/>
          </a:xfrm>
        </p:spPr>
        <p:txBody>
          <a:bodyPr vert="horz" lIns="68580" tIns="34290" rIns="68580" bIns="34290" rtlCol="0" anchor="t">
            <a:normAutofit/>
          </a:bodyPr>
          <a:lstStyle/>
          <a:p>
            <a:pPr lvl="0" algn="just"/>
            <a:r>
              <a:rPr lang="en-US" sz="2400" dirty="0" smtClean="0">
                <a:latin typeface="Times New Roman" pitchFamily="18" charset="0"/>
                <a:cs typeface="Times New Roman" pitchFamily="18" charset="0"/>
              </a:rPr>
              <a:t>Understanding Django environment, Features of Django and Django architecture, MVC &amp;MTV, </a:t>
            </a:r>
            <a:r>
              <a:rPr lang="en-US" sz="2400" dirty="0" err="1" smtClean="0">
                <a:latin typeface="Times New Roman" pitchFamily="18" charset="0"/>
                <a:cs typeface="Times New Roman" pitchFamily="18" charset="0"/>
              </a:rPr>
              <a:t>Urls</a:t>
            </a:r>
            <a:r>
              <a:rPr lang="en-US" sz="2400" dirty="0" smtClean="0">
                <a:latin typeface="Times New Roman" pitchFamily="18" charset="0"/>
                <a:cs typeface="Times New Roman" pitchFamily="18" charset="0"/>
              </a:rPr>
              <a:t> and Views, Mapping the views to URLs, Django Template, Template inheritance Django Models, Creating model for site, Converting the model into a table, Fields in Models, Integrating Bootstrap into Django, Creating tables, Creating grids, Creating carousels.</a:t>
            </a:r>
          </a:p>
          <a:p>
            <a:endParaRPr lang="en-US" dirty="0"/>
          </a:p>
        </p:txBody>
      </p:sp>
      <p:sp>
        <p:nvSpPr>
          <p:cNvPr id="5" name="Title 1">
            <a:extLst>
              <a:ext uri="{FF2B5EF4-FFF2-40B4-BE49-F238E27FC236}">
                <a16:creationId xmlns="" xmlns:a16="http://schemas.microsoft.com/office/drawing/2014/main" id="{4CACA757-9638-807F-DF41-495BB43F189B}"/>
              </a:ext>
            </a:extLst>
          </p:cNvPr>
          <p:cNvSpPr txBox="1">
            <a:spLocks/>
          </p:cNvSpPr>
          <p:nvPr/>
        </p:nvSpPr>
        <p:spPr>
          <a:xfrm>
            <a:off x="1123950" y="1080797"/>
            <a:ext cx="10001249" cy="1002003"/>
          </a:xfrm>
          <a:prstGeom prst="rect">
            <a:avLst/>
          </a:prstGeom>
        </p:spPr>
        <p:txBody>
          <a:bodyPr vert="horz" lIns="68580" tIns="34290" rIns="68580" bIns="3429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700" b="1" dirty="0">
              <a:latin typeface="Times New Roman"/>
              <a:ea typeface="Calibri"/>
              <a:cs typeface="Calibri"/>
            </a:endParaRPr>
          </a:p>
          <a:p>
            <a:r>
              <a:rPr lang="en-US" sz="3900" b="1" dirty="0" smtClean="0">
                <a:latin typeface="Times New Roman"/>
                <a:ea typeface="Calibri"/>
                <a:cs typeface="Calibri"/>
              </a:rPr>
              <a:t>UNIT-II: </a:t>
            </a:r>
            <a:r>
              <a:rPr lang="en-US" sz="3900" b="1" dirty="0">
                <a:latin typeface="Times New Roman"/>
                <a:ea typeface="Calibri"/>
                <a:cs typeface="Calibri"/>
              </a:rPr>
              <a:t> </a:t>
            </a:r>
            <a:r>
              <a:rPr lang="en-IN" sz="4000" b="1" dirty="0" smtClean="0">
                <a:latin typeface="Times New Roman" pitchFamily="18" charset="0"/>
                <a:cs typeface="Times New Roman" pitchFamily="18" charset="0"/>
              </a:rPr>
              <a:t> Introduction to </a:t>
            </a:r>
            <a:r>
              <a:rPr lang="en-IN" sz="4000" b="1" dirty="0" err="1" smtClean="0">
                <a:latin typeface="Times New Roman" pitchFamily="18" charset="0"/>
                <a:cs typeface="Times New Roman" pitchFamily="18" charset="0"/>
              </a:rPr>
              <a:t>Django</a:t>
            </a:r>
            <a:r>
              <a:rPr lang="en-IN" sz="4000" b="1" dirty="0" smtClean="0">
                <a:latin typeface="Times New Roman" pitchFamily="18" charset="0"/>
                <a:cs typeface="Times New Roman" pitchFamily="18" charset="0"/>
              </a:rPr>
              <a:t> Framework </a:t>
            </a:r>
            <a:endParaRPr lang="en-US" sz="39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29A58DBD-9B54-0C62-DDC2-D794387D34EB}"/>
              </a:ext>
            </a:extLst>
          </p:cNvPr>
          <p:cNvPicPr>
            <a:picLocks noChangeAspect="1"/>
          </p:cNvPicPr>
          <p:nvPr/>
        </p:nvPicPr>
        <p:blipFill>
          <a:blip r:embed="rId2"/>
          <a:stretch>
            <a:fillRect/>
          </a:stretch>
        </p:blipFill>
        <p:spPr>
          <a:xfrm>
            <a:off x="2360" y="6560"/>
            <a:ext cx="1332377" cy="651834"/>
          </a:xfrm>
          <a:prstGeom prst="rect">
            <a:avLst/>
          </a:prstGeom>
        </p:spPr>
      </p:pic>
      <p:sp>
        <p:nvSpPr>
          <p:cNvPr id="6" name="Date Placeholder 5"/>
          <p:cNvSpPr>
            <a:spLocks noGrp="1"/>
          </p:cNvSpPr>
          <p:nvPr>
            <p:ph type="dt" sz="half" idx="10"/>
          </p:nvPr>
        </p:nvSpPr>
        <p:spPr/>
        <p:txBody>
          <a:bodyPr/>
          <a:lstStyle/>
          <a:p>
            <a:fld id="{E89BDFBE-4656-4038-9E9B-8615B7C19826}"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333500" y="0"/>
            <a:ext cx="10858500" cy="723900"/>
          </a:xfrm>
          <a:solidFill>
            <a:schemeClr val="accent1">
              <a:lumMod val="40000"/>
              <a:lumOff val="60000"/>
            </a:schemeClr>
          </a:solidFill>
        </p:spPr>
        <p:txBody>
          <a:bodyPr lIns="36000" tIns="36000" rIns="36000" bIns="36000" anchor="ctr">
            <a:normAutofit/>
          </a:bodyPr>
          <a:lstStyle/>
          <a:p>
            <a:pPr algn="ctr"/>
            <a:r>
              <a:rPr lang="en-US" sz="2800" b="1" dirty="0" smtClean="0"/>
              <a:t>Understanding Django environment(continue…)</a:t>
            </a:r>
            <a:endParaRPr lang="en-US" sz="2800" b="1"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6" name="Rectangle 5"/>
          <p:cNvSpPr/>
          <p:nvPr/>
        </p:nvSpPr>
        <p:spPr>
          <a:xfrm>
            <a:off x="0" y="838200"/>
            <a:ext cx="12192000" cy="5632311"/>
          </a:xfrm>
          <a:prstGeom prst="rect">
            <a:avLst/>
          </a:prstGeom>
        </p:spPr>
        <p:txBody>
          <a:bodyPr wrap="square">
            <a:spAutoFit/>
          </a:bodyPr>
          <a:lstStyle/>
          <a:p>
            <a:pPr lvl="0" fontAlgn="base">
              <a:spcBef>
                <a:spcPct val="0"/>
              </a:spcBef>
              <a:spcAft>
                <a:spcPct val="0"/>
              </a:spcAft>
            </a:pPr>
            <a:r>
              <a:rPr lang="en-US" dirty="0" smtClean="0">
                <a:cs typeface="Arial" pitchFamily="34" charset="0"/>
              </a:rPr>
              <a:t>This will create a "</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myfirstproject</a:t>
            </a:r>
            <a:r>
              <a:rPr lang="en-US" b="1" dirty="0" smtClean="0">
                <a:solidFill>
                  <a:srgbClr val="FF0000"/>
                </a:solidFill>
                <a:latin typeface="Times New Roman" pitchFamily="18" charset="0"/>
                <a:cs typeface="Times New Roman" pitchFamily="18" charset="0"/>
              </a:rPr>
              <a:t> </a:t>
            </a:r>
            <a:r>
              <a:rPr lang="en-US" dirty="0" smtClean="0">
                <a:cs typeface="Arial" pitchFamily="34" charset="0"/>
              </a:rPr>
              <a:t>" folder with the following structure −</a:t>
            </a:r>
          </a:p>
          <a:p>
            <a:pPr lvl="7" eaLnBrk="0" fontAlgn="base" hangingPunct="0">
              <a:spcBef>
                <a:spcPct val="0"/>
              </a:spcBef>
              <a:spcAft>
                <a:spcPct val="0"/>
              </a:spcAft>
            </a:pPr>
            <a:r>
              <a:rPr lang="en-US" b="1" dirty="0" err="1" smtClean="0">
                <a:solidFill>
                  <a:srgbClr val="FF0000"/>
                </a:solidFill>
                <a:latin typeface="Times New Roman" pitchFamily="18" charset="0"/>
                <a:cs typeface="Times New Roman" pitchFamily="18" charset="0"/>
              </a:rPr>
              <a:t>myfirstproject</a:t>
            </a:r>
            <a:r>
              <a:rPr lang="en-US" b="1" dirty="0" smtClean="0">
                <a:solidFill>
                  <a:srgbClr val="FF0000"/>
                </a:solidFill>
                <a:latin typeface="Times New Roman" pitchFamily="18" charset="0"/>
                <a:cs typeface="Times New Roman" pitchFamily="18" charset="0"/>
              </a:rPr>
              <a:t> </a:t>
            </a:r>
            <a:r>
              <a:rPr lang="en-US" dirty="0" smtClean="0">
                <a:cs typeface="Arial" pitchFamily="34" charset="0"/>
              </a:rPr>
              <a:t>/</a:t>
            </a:r>
          </a:p>
          <a:p>
            <a:pPr lvl="7" eaLnBrk="0" fontAlgn="base" hangingPunct="0">
              <a:spcBef>
                <a:spcPct val="0"/>
              </a:spcBef>
              <a:spcAft>
                <a:spcPct val="0"/>
              </a:spcAft>
            </a:pPr>
            <a:r>
              <a:rPr lang="en-US" dirty="0" smtClean="0">
                <a:cs typeface="Arial" pitchFamily="34" charset="0"/>
              </a:rPr>
              <a:t> manage.py </a:t>
            </a:r>
          </a:p>
          <a:p>
            <a:pPr lvl="7" eaLnBrk="0" fontAlgn="base" hangingPunct="0">
              <a:spcBef>
                <a:spcPct val="0"/>
              </a:spcBef>
              <a:spcAft>
                <a:spcPct val="0"/>
              </a:spcAft>
            </a:pPr>
            <a:r>
              <a:rPr lang="en-US" b="1" dirty="0" err="1" smtClean="0">
                <a:solidFill>
                  <a:srgbClr val="FF0000"/>
                </a:solidFill>
                <a:latin typeface="Times New Roman" pitchFamily="18" charset="0"/>
                <a:cs typeface="Times New Roman" pitchFamily="18" charset="0"/>
              </a:rPr>
              <a:t>myfirstproject</a:t>
            </a:r>
            <a:r>
              <a:rPr lang="en-US" b="1" dirty="0" smtClean="0">
                <a:solidFill>
                  <a:srgbClr val="FF0000"/>
                </a:solidFill>
                <a:latin typeface="Times New Roman" pitchFamily="18" charset="0"/>
                <a:cs typeface="Times New Roman" pitchFamily="18" charset="0"/>
              </a:rPr>
              <a:t> </a:t>
            </a:r>
            <a:r>
              <a:rPr lang="en-US" dirty="0" smtClean="0">
                <a:cs typeface="Arial" pitchFamily="34" charset="0"/>
              </a:rPr>
              <a:t>/</a:t>
            </a:r>
          </a:p>
          <a:p>
            <a:pPr lvl="7" eaLnBrk="0" fontAlgn="base" hangingPunct="0">
              <a:spcBef>
                <a:spcPct val="0"/>
              </a:spcBef>
              <a:spcAft>
                <a:spcPct val="0"/>
              </a:spcAft>
            </a:pPr>
            <a:r>
              <a:rPr lang="en-US" dirty="0" smtClean="0">
                <a:cs typeface="Arial" pitchFamily="34" charset="0"/>
              </a:rPr>
              <a:t> __</a:t>
            </a:r>
            <a:r>
              <a:rPr lang="en-US" dirty="0" err="1" smtClean="0">
                <a:cs typeface="Arial" pitchFamily="34" charset="0"/>
              </a:rPr>
              <a:t>init__.py</a:t>
            </a:r>
            <a:r>
              <a:rPr lang="en-US" dirty="0" smtClean="0">
                <a:cs typeface="Arial" pitchFamily="34" charset="0"/>
              </a:rPr>
              <a:t> </a:t>
            </a:r>
          </a:p>
          <a:p>
            <a:pPr lvl="7" eaLnBrk="0" fontAlgn="base" hangingPunct="0">
              <a:spcBef>
                <a:spcPct val="0"/>
              </a:spcBef>
              <a:spcAft>
                <a:spcPct val="0"/>
              </a:spcAft>
            </a:pPr>
            <a:r>
              <a:rPr lang="en-US" dirty="0" smtClean="0">
                <a:cs typeface="Arial" pitchFamily="34" charset="0"/>
              </a:rPr>
              <a:t>settings.py</a:t>
            </a:r>
          </a:p>
          <a:p>
            <a:pPr lvl="7" eaLnBrk="0" fontAlgn="base" hangingPunct="0">
              <a:spcBef>
                <a:spcPct val="0"/>
              </a:spcBef>
              <a:spcAft>
                <a:spcPct val="0"/>
              </a:spcAft>
            </a:pPr>
            <a:r>
              <a:rPr lang="en-US" dirty="0" smtClean="0">
                <a:cs typeface="Arial" pitchFamily="34" charset="0"/>
              </a:rPr>
              <a:t> urls.py </a:t>
            </a:r>
          </a:p>
          <a:p>
            <a:pPr lvl="7" eaLnBrk="0" fontAlgn="base" hangingPunct="0">
              <a:spcBef>
                <a:spcPct val="0"/>
              </a:spcBef>
              <a:spcAft>
                <a:spcPct val="0"/>
              </a:spcAft>
            </a:pPr>
            <a:r>
              <a:rPr lang="en-US" dirty="0" smtClean="0">
                <a:cs typeface="Arial" pitchFamily="34" charset="0"/>
              </a:rPr>
              <a:t>wsgi.py</a:t>
            </a:r>
          </a:p>
          <a:p>
            <a:pPr eaLnBrk="0" fontAlgn="base" hangingPunct="0">
              <a:spcBef>
                <a:spcPct val="0"/>
              </a:spcBef>
              <a:spcAft>
                <a:spcPct val="0"/>
              </a:spcAft>
            </a:pPr>
            <a:endParaRPr lang="en-US" b="1" dirty="0" smtClean="0"/>
          </a:p>
          <a:p>
            <a:pPr eaLnBrk="0" fontAlgn="base" hangingPunct="0">
              <a:spcBef>
                <a:spcPct val="0"/>
              </a:spcBef>
              <a:spcAft>
                <a:spcPct val="0"/>
              </a:spcAft>
            </a:pPr>
            <a:r>
              <a:rPr lang="en-US" b="1" dirty="0" smtClean="0"/>
              <a:t>The Project Structure</a:t>
            </a:r>
          </a:p>
          <a:p>
            <a:r>
              <a:rPr lang="en-US" dirty="0" smtClean="0"/>
              <a:t>The “</a:t>
            </a:r>
            <a:r>
              <a:rPr lang="en-US" b="1" dirty="0" err="1" smtClean="0">
                <a:solidFill>
                  <a:srgbClr val="FF0000"/>
                </a:solidFill>
                <a:latin typeface="Times New Roman" pitchFamily="18" charset="0"/>
                <a:cs typeface="Times New Roman" pitchFamily="18" charset="0"/>
              </a:rPr>
              <a:t>myfirstproject</a:t>
            </a:r>
            <a:r>
              <a:rPr lang="en-US" dirty="0" smtClean="0"/>
              <a:t>” folder is just your project container, it actually contains two elements −</a:t>
            </a:r>
          </a:p>
          <a:p>
            <a:r>
              <a:rPr lang="en-US" b="1" dirty="0" smtClean="0"/>
              <a:t>manage.py</a:t>
            </a:r>
            <a:r>
              <a:rPr lang="en-US" dirty="0" smtClean="0"/>
              <a:t> − This file is kind of your </a:t>
            </a:r>
            <a:r>
              <a:rPr lang="en-US" b="1" dirty="0" smtClean="0"/>
              <a:t>project local </a:t>
            </a:r>
            <a:r>
              <a:rPr lang="en-US" b="1" dirty="0" err="1" smtClean="0"/>
              <a:t>django</a:t>
            </a:r>
            <a:r>
              <a:rPr lang="en-US" b="1" dirty="0" smtClean="0"/>
              <a:t>-admin</a:t>
            </a:r>
            <a:r>
              <a:rPr lang="en-US" dirty="0" smtClean="0"/>
              <a:t> for interacting with your project via command line (start the development server, sync db...). To get a full list of command accessible via manage.py you can use the code −</a:t>
            </a:r>
          </a:p>
          <a:p>
            <a:r>
              <a:rPr lang="en-US" b="1" dirty="0" smtClean="0"/>
              <a:t>$ python manage.py help </a:t>
            </a:r>
          </a:p>
          <a:p>
            <a:r>
              <a:rPr lang="en-US" b="1" dirty="0" smtClean="0"/>
              <a:t>The “</a:t>
            </a:r>
            <a:r>
              <a:rPr lang="en-US" b="1" dirty="0" err="1" smtClean="0">
                <a:solidFill>
                  <a:srgbClr val="FF0000"/>
                </a:solidFill>
                <a:latin typeface="Times New Roman" pitchFamily="18" charset="0"/>
                <a:cs typeface="Times New Roman" pitchFamily="18" charset="0"/>
              </a:rPr>
              <a:t>myfirstproject</a:t>
            </a:r>
            <a:r>
              <a:rPr lang="en-US" b="1" dirty="0" smtClean="0"/>
              <a:t>” subfolder</a:t>
            </a:r>
            <a:r>
              <a:rPr lang="en-US" dirty="0" smtClean="0"/>
              <a:t> − This folder is the actual python package of your project. It contains four files −</a:t>
            </a:r>
          </a:p>
          <a:p>
            <a:pPr lvl="1"/>
            <a:r>
              <a:rPr lang="en-US" b="1" dirty="0" smtClean="0"/>
              <a:t>__</a:t>
            </a:r>
            <a:r>
              <a:rPr lang="en-US" b="1" dirty="0" err="1" smtClean="0"/>
              <a:t>init__.py</a:t>
            </a:r>
            <a:r>
              <a:rPr lang="en-US" dirty="0" smtClean="0"/>
              <a:t> − Just for python, treat this folder as package.</a:t>
            </a:r>
          </a:p>
          <a:p>
            <a:pPr lvl="1"/>
            <a:r>
              <a:rPr lang="en-US" b="1" dirty="0" smtClean="0"/>
              <a:t>settings.py</a:t>
            </a:r>
            <a:r>
              <a:rPr lang="en-US" dirty="0" smtClean="0"/>
              <a:t> − As the name indicates, your project settings.</a:t>
            </a:r>
          </a:p>
          <a:p>
            <a:pPr lvl="1"/>
            <a:r>
              <a:rPr lang="en-US" b="1" dirty="0" smtClean="0"/>
              <a:t>urls.py</a:t>
            </a:r>
            <a:r>
              <a:rPr lang="en-US" dirty="0" smtClean="0"/>
              <a:t> − All links of your project and the function to call. A kind of </a:t>
            </a:r>
            <a:r>
              <a:rPr lang="en-US" dirty="0" err="1" smtClean="0"/>
              <a:t>ToC</a:t>
            </a:r>
            <a:r>
              <a:rPr lang="en-US" dirty="0" smtClean="0"/>
              <a:t> of your project.</a:t>
            </a:r>
          </a:p>
          <a:p>
            <a:pPr lvl="1"/>
            <a:r>
              <a:rPr lang="en-US" b="1" dirty="0" smtClean="0"/>
              <a:t>wsgi.py</a:t>
            </a:r>
            <a:r>
              <a:rPr lang="en-US" dirty="0" smtClean="0"/>
              <a:t> − If you need to deploy your project over WSGI.</a:t>
            </a:r>
          </a:p>
        </p:txBody>
      </p:sp>
      <p:cxnSp>
        <p:nvCxnSpPr>
          <p:cNvPr id="15" name="Elbow Connector 14"/>
          <p:cNvCxnSpPr/>
          <p:nvPr/>
        </p:nvCxnSpPr>
        <p:spPr>
          <a:xfrm rot="5400000">
            <a:off x="3797561" y="1968758"/>
            <a:ext cx="1978089" cy="317242"/>
          </a:xfrm>
          <a:prstGeom prst="bentConnector3">
            <a:avLst>
              <a:gd name="adj1" fmla="val 103774"/>
            </a:avLst>
          </a:prstGeom>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038532" y="1586204"/>
            <a:ext cx="1156996" cy="746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382140" y="1418253"/>
            <a:ext cx="3657600" cy="646331"/>
          </a:xfrm>
          <a:prstGeom prst="rect">
            <a:avLst/>
          </a:prstGeom>
          <a:noFill/>
        </p:spPr>
        <p:txBody>
          <a:bodyPr wrap="square" rtlCol="0">
            <a:spAutoFit/>
          </a:bodyPr>
          <a:lstStyle/>
          <a:p>
            <a:r>
              <a:rPr lang="en-US" b="1" dirty="0" smtClean="0"/>
              <a:t>Default structure when project created</a:t>
            </a:r>
            <a:endParaRPr lang="en-US" b="1" dirty="0"/>
          </a:p>
        </p:txBody>
      </p:sp>
      <p:sp>
        <p:nvSpPr>
          <p:cNvPr id="8" name="Date Placeholder 7"/>
          <p:cNvSpPr>
            <a:spLocks noGrp="1"/>
          </p:cNvSpPr>
          <p:nvPr>
            <p:ph type="dt" sz="half" idx="10"/>
          </p:nvPr>
        </p:nvSpPr>
        <p:spPr/>
        <p:txBody>
          <a:bodyPr/>
          <a:lstStyle/>
          <a:p>
            <a:fld id="{CA4F9AC5-6F13-47DD-9707-16866249009A}" type="datetime1">
              <a:rPr lang="en-US" smtClean="0"/>
              <a:pPr/>
              <a:t>9/26/2024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10</a:t>
            </a:fld>
            <a:endParaRPr lang="en-US"/>
          </a:p>
        </p:txBody>
      </p:sp>
      <p:sp>
        <p:nvSpPr>
          <p:cNvPr id="10" name="Footer Placeholder 9"/>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333500" y="0"/>
            <a:ext cx="10858500" cy="723900"/>
          </a:xfrm>
          <a:solidFill>
            <a:schemeClr val="accent1">
              <a:lumMod val="40000"/>
              <a:lumOff val="60000"/>
            </a:schemeClr>
          </a:solidFill>
        </p:spPr>
        <p:txBody>
          <a:bodyPr lIns="36000" tIns="36000" rIns="36000" bIns="36000" anchor="ctr">
            <a:normAutofit/>
          </a:bodyPr>
          <a:lstStyle/>
          <a:p>
            <a:pPr algn="ctr"/>
            <a:r>
              <a:rPr lang="en-US" sz="2800" b="1" dirty="0" smtClean="0"/>
              <a:t>Understanding Django environment(continue…)</a:t>
            </a:r>
            <a:endParaRPr lang="en-US" sz="2800" b="1"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6" name="Rectangle 5"/>
          <p:cNvSpPr/>
          <p:nvPr/>
        </p:nvSpPr>
        <p:spPr>
          <a:xfrm>
            <a:off x="0" y="838201"/>
            <a:ext cx="12192000" cy="5262979"/>
          </a:xfrm>
          <a:prstGeom prst="rect">
            <a:avLst/>
          </a:prstGeom>
        </p:spPr>
        <p:txBody>
          <a:bodyPr wrap="square">
            <a:spAutoFit/>
          </a:bodyPr>
          <a:lstStyle/>
          <a:p>
            <a:pPr eaLnBrk="0" fontAlgn="base" hangingPunct="0">
              <a:spcBef>
                <a:spcPct val="0"/>
              </a:spcBef>
              <a:spcAft>
                <a:spcPct val="0"/>
              </a:spcAft>
            </a:pPr>
            <a:r>
              <a:rPr lang="en-US" sz="2400" b="1" dirty="0" smtClean="0">
                <a:latin typeface="Times New Roman" pitchFamily="18" charset="0"/>
                <a:cs typeface="Times New Roman" pitchFamily="18" charset="0"/>
              </a:rPr>
              <a:t>Some folders are added in default structure are  templates , static, media all folder in the project main folder</a:t>
            </a:r>
          </a:p>
          <a:p>
            <a:pPr lvl="7" eaLnBrk="0" fontAlgn="base" hangingPunct="0">
              <a:spcBef>
                <a:spcPct val="0"/>
              </a:spcBef>
              <a:spcAft>
                <a:spcPct val="0"/>
              </a:spcAft>
            </a:pPr>
            <a:r>
              <a:rPr lang="en-US" sz="2800" b="1" dirty="0" err="1" smtClean="0">
                <a:solidFill>
                  <a:srgbClr val="FF0000"/>
                </a:solidFill>
                <a:latin typeface="Times New Roman" pitchFamily="18" charset="0"/>
                <a:cs typeface="Times New Roman" pitchFamily="18" charset="0"/>
              </a:rPr>
              <a:t>myfirstproject</a:t>
            </a:r>
            <a:r>
              <a:rPr lang="en-US" sz="2800" b="1"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p>
          <a:p>
            <a:pPr lvl="7" eaLnBrk="0" fontAlgn="base" hangingPunct="0">
              <a:spcBef>
                <a:spcPct val="0"/>
              </a:spcBef>
              <a:spcAft>
                <a:spcPct val="0"/>
              </a:spcAft>
            </a:pPr>
            <a:r>
              <a:rPr lang="en-US" sz="2800" dirty="0" smtClean="0">
                <a:latin typeface="Times New Roman" pitchFamily="18" charset="0"/>
                <a:cs typeface="Times New Roman" pitchFamily="18" charset="0"/>
              </a:rPr>
              <a:t> manage.py </a:t>
            </a:r>
          </a:p>
          <a:p>
            <a:pPr lvl="7" eaLnBrk="0" fontAlgn="base" hangingPunct="0">
              <a:spcBef>
                <a:spcPct val="0"/>
              </a:spcBef>
              <a:spcAft>
                <a:spcPct val="0"/>
              </a:spcAft>
            </a:pPr>
            <a:r>
              <a:rPr lang="en-US" sz="2800" dirty="0" smtClean="0">
                <a:latin typeface="Times New Roman" pitchFamily="18" charset="0"/>
                <a:cs typeface="Times New Roman" pitchFamily="18" charset="0"/>
              </a:rPr>
              <a:t>templates/</a:t>
            </a:r>
          </a:p>
          <a:p>
            <a:pPr lvl="7" eaLnBrk="0" fontAlgn="base" hangingPunct="0">
              <a:spcBef>
                <a:spcPct val="0"/>
              </a:spcBef>
              <a:spcAft>
                <a:spcPct val="0"/>
              </a:spcAft>
            </a:pPr>
            <a:r>
              <a:rPr lang="en-US" sz="2800" dirty="0" smtClean="0">
                <a:latin typeface="Times New Roman" pitchFamily="18" charset="0"/>
                <a:cs typeface="Times New Roman" pitchFamily="18" charset="0"/>
              </a:rPr>
              <a:t>static/</a:t>
            </a:r>
          </a:p>
          <a:p>
            <a:pPr lvl="7" eaLnBrk="0" fontAlgn="base" hangingPunct="0">
              <a:spcBef>
                <a:spcPct val="0"/>
              </a:spcBef>
              <a:spcAft>
                <a:spcPct val="0"/>
              </a:spcAft>
            </a:pPr>
            <a:r>
              <a:rPr lang="en-US" sz="2800" dirty="0" smtClean="0">
                <a:latin typeface="Times New Roman" pitchFamily="18" charset="0"/>
                <a:cs typeface="Times New Roman" pitchFamily="18" charset="0"/>
              </a:rPr>
              <a:t>media/</a:t>
            </a:r>
          </a:p>
          <a:p>
            <a:pPr lvl="7" eaLnBrk="0" fontAlgn="base" hangingPunct="0">
              <a:spcBef>
                <a:spcPct val="0"/>
              </a:spcBef>
              <a:spcAft>
                <a:spcPct val="0"/>
              </a:spcAft>
            </a:pPr>
            <a:r>
              <a:rPr lang="en-US" sz="2800" b="1" dirty="0" err="1" smtClean="0">
                <a:solidFill>
                  <a:srgbClr val="FF0000"/>
                </a:solidFill>
                <a:latin typeface="Times New Roman" pitchFamily="18" charset="0"/>
                <a:cs typeface="Times New Roman" pitchFamily="18" charset="0"/>
              </a:rPr>
              <a:t>myfirstproject</a:t>
            </a:r>
            <a:r>
              <a:rPr lang="en-US" sz="28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lvl="7" eaLnBrk="0" fontAlgn="base" hangingPunct="0">
              <a:spcBef>
                <a:spcPct val="0"/>
              </a:spcBef>
              <a:spcAft>
                <a:spcPct val="0"/>
              </a:spcAft>
            </a:pPr>
            <a:endParaRPr lang="en-US" sz="2400" dirty="0" smtClean="0">
              <a:latin typeface="Times New Roman" pitchFamily="18" charset="0"/>
              <a:cs typeface="Times New Roman" pitchFamily="18" charset="0"/>
            </a:endParaRPr>
          </a:p>
          <a:p>
            <a:pPr lvl="7" eaLnBrk="0" fontAlgn="base" hangingPunct="0">
              <a:spcBef>
                <a:spcPct val="0"/>
              </a:spcBef>
              <a:spcAft>
                <a:spcPct val="0"/>
              </a:spcAft>
            </a:pPr>
            <a:endParaRPr lang="en-US" sz="2400" dirty="0" smtClean="0">
              <a:latin typeface="Times New Roman" pitchFamily="18" charset="0"/>
              <a:cs typeface="Times New Roman" pitchFamily="18" charset="0"/>
            </a:endParaRPr>
          </a:p>
          <a:p>
            <a:pPr marL="0" lvl="7" eaLnBrk="0" fontAlgn="base" hangingPunct="0">
              <a:spcBef>
                <a:spcPct val="0"/>
              </a:spcBef>
              <a:spcAft>
                <a:spcPct val="0"/>
              </a:spcAft>
            </a:pPr>
            <a:r>
              <a:rPr lang="en-US" sz="2400" dirty="0" smtClean="0">
                <a:latin typeface="Times New Roman" pitchFamily="18" charset="0"/>
                <a:cs typeface="Times New Roman" pitchFamily="18" charset="0"/>
              </a:rPr>
              <a:t>    templates  folder for HTML FILES</a:t>
            </a:r>
          </a:p>
          <a:p>
            <a:pPr marL="0" lvl="7" eaLnBrk="0" fontAlgn="base" hangingPunct="0">
              <a:spcBef>
                <a:spcPct val="0"/>
              </a:spcBef>
              <a:spcAft>
                <a:spcPct val="0"/>
              </a:spcAft>
            </a:pPr>
            <a:r>
              <a:rPr lang="en-US" sz="2400" dirty="0" smtClean="0">
                <a:latin typeface="Times New Roman" pitchFamily="18" charset="0"/>
                <a:cs typeface="Times New Roman" pitchFamily="18" charset="0"/>
              </a:rPr>
              <a:t>    S</a:t>
            </a:r>
            <a:r>
              <a:rPr lang="en-US" sz="2400" b="1" dirty="0" smtClean="0">
                <a:latin typeface="Times New Roman" pitchFamily="18" charset="0"/>
                <a:cs typeface="Times New Roman" pitchFamily="18" charset="0"/>
              </a:rPr>
              <a:t>tatic  folder   </a:t>
            </a:r>
            <a:r>
              <a:rPr lang="en-US" sz="2400" dirty="0" smtClean="0">
                <a:latin typeface="Times New Roman" pitchFamily="18" charset="0"/>
                <a:cs typeface="Times New Roman" pitchFamily="18" charset="0"/>
              </a:rPr>
              <a:t>is used for reference to the static files (files responsible for the app style)</a:t>
            </a:r>
          </a:p>
          <a:p>
            <a:pPr marL="0" lvl="7" eaLnBrk="0" fontAlgn="base" hangingPunct="0">
              <a:spcBef>
                <a:spcPct val="0"/>
              </a:spcBef>
              <a:spcAft>
                <a:spcPct val="0"/>
              </a:spcAft>
            </a:pPr>
            <a:r>
              <a:rPr lang="en-US" sz="2400" dirty="0" smtClean="0">
                <a:latin typeface="Times New Roman" pitchFamily="18" charset="0"/>
                <a:cs typeface="Times New Roman" pitchFamily="18" charset="0"/>
              </a:rPr>
              <a:t>   media folder  for   media file (audio, video, and so on).</a:t>
            </a:r>
            <a:endParaRPr lang="en-US" b="1" dirty="0" smtClean="0"/>
          </a:p>
        </p:txBody>
      </p:sp>
      <p:sp>
        <p:nvSpPr>
          <p:cNvPr id="7" name="Date Placeholder 6"/>
          <p:cNvSpPr>
            <a:spLocks noGrp="1"/>
          </p:cNvSpPr>
          <p:nvPr>
            <p:ph type="dt" sz="half" idx="10"/>
          </p:nvPr>
        </p:nvSpPr>
        <p:spPr/>
        <p:txBody>
          <a:bodyPr/>
          <a:lstStyle/>
          <a:p>
            <a:fld id="{D3D07B39-6862-4CCC-9799-710CD9C80881}" type="datetime1">
              <a:rPr lang="en-US" smtClean="0"/>
              <a:pPr/>
              <a:t>9/26/2024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11</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333500" y="0"/>
            <a:ext cx="10858500" cy="723900"/>
          </a:xfrm>
          <a:solidFill>
            <a:schemeClr val="accent1">
              <a:lumMod val="40000"/>
              <a:lumOff val="60000"/>
            </a:schemeClr>
          </a:solidFill>
        </p:spPr>
        <p:txBody>
          <a:bodyPr lIns="36000" tIns="36000" rIns="36000" bIns="36000" anchor="ctr">
            <a:normAutofit/>
          </a:bodyPr>
          <a:lstStyle/>
          <a:p>
            <a:pPr algn="ctr"/>
            <a:r>
              <a:rPr lang="en-US" sz="2800" b="1" dirty="0" smtClean="0"/>
              <a:t>Understanding Django environment (important files)</a:t>
            </a:r>
            <a:endParaRPr lang="en-US" sz="2800" b="1"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6" name="Rectangle 5"/>
          <p:cNvSpPr/>
          <p:nvPr/>
        </p:nvSpPr>
        <p:spPr>
          <a:xfrm>
            <a:off x="330200" y="838201"/>
            <a:ext cx="11645900" cy="5770811"/>
          </a:xfrm>
          <a:prstGeom prst="rect">
            <a:avLst/>
          </a:prstGeom>
        </p:spPr>
        <p:txBody>
          <a:bodyPr wrap="square">
            <a:spAutoFit/>
          </a:bodyPr>
          <a:lstStyle/>
          <a:p>
            <a:pPr fontAlgn="auto"/>
            <a:r>
              <a:rPr lang="en-US" b="1" dirty="0" smtClean="0"/>
              <a:t>TEMPLATES</a:t>
            </a:r>
            <a:br>
              <a:rPr lang="en-US" b="1" dirty="0" smtClean="0"/>
            </a:br>
            <a:r>
              <a:rPr lang="en-US" sz="2100" dirty="0" smtClean="0">
                <a:latin typeface="Times New Roman" pitchFamily="18" charset="0"/>
                <a:cs typeface="Times New Roman" pitchFamily="18" charset="0"/>
              </a:rPr>
              <a:t>Django has a convenient way to generate HTML dynamically. The most common approach relies on </a:t>
            </a:r>
            <a:r>
              <a:rPr lang="en-US" sz="2100" i="1" dirty="0" smtClean="0">
                <a:latin typeface="Times New Roman" pitchFamily="18" charset="0"/>
                <a:cs typeface="Times New Roman" pitchFamily="18" charset="0"/>
              </a:rPr>
              <a:t>templates</a:t>
            </a:r>
            <a:r>
              <a:rPr lang="en-US" sz="2100" dirty="0" smtClean="0">
                <a:latin typeface="Times New Roman" pitchFamily="18" charset="0"/>
                <a:cs typeface="Times New Roman" pitchFamily="18" charset="0"/>
              </a:rPr>
              <a:t>.</a:t>
            </a:r>
          </a:p>
          <a:p>
            <a:pPr fontAlgn="auto">
              <a:buFont typeface="Arial" pitchFamily="34" charset="0"/>
              <a:buChar char="•"/>
            </a:pPr>
            <a:r>
              <a:rPr lang="en-US" sz="2100" dirty="0" smtClean="0">
                <a:latin typeface="Times New Roman" pitchFamily="18" charset="0"/>
                <a:cs typeface="Times New Roman" pitchFamily="18" charset="0"/>
              </a:rPr>
              <a:t> A template contains the static parts of the desired HTML output and special syntax that describes how dynamic</a:t>
            </a:r>
          </a:p>
          <a:p>
            <a:pPr fontAlgn="auto"/>
            <a:r>
              <a:rPr lang="en-US" sz="2100" dirty="0" smtClean="0">
                <a:latin typeface="Times New Roman" pitchFamily="18" charset="0"/>
                <a:cs typeface="Times New Roman" pitchFamily="18" charset="0"/>
              </a:rPr>
              <a:t>  content is inserted. </a:t>
            </a:r>
          </a:p>
          <a:p>
            <a:pPr fontAlgn="auto">
              <a:buFont typeface="Arial" pitchFamily="34" charset="0"/>
              <a:buChar char="•"/>
            </a:pPr>
            <a:r>
              <a:rPr lang="en-US" sz="2100" dirty="0" smtClean="0">
                <a:latin typeface="Times New Roman" pitchFamily="18" charset="0"/>
                <a:cs typeface="Times New Roman" pitchFamily="18" charset="0"/>
              </a:rPr>
              <a:t>To manage these files, Django makes use of template engines. Templates engines are configured with the  TEMPLATES setting that represents a list of configurations for each engine</a:t>
            </a:r>
          </a:p>
          <a:p>
            <a:r>
              <a:rPr lang="en-US" b="1" dirty="0" smtClean="0"/>
              <a:t>DATABASES</a:t>
            </a:r>
            <a:br>
              <a:rPr lang="en-US" b="1" dirty="0" smtClean="0"/>
            </a:br>
            <a:r>
              <a:rPr lang="en-US" dirty="0" smtClean="0"/>
              <a:t> In </a:t>
            </a:r>
            <a:r>
              <a:rPr lang="en-US" dirty="0" err="1" smtClean="0"/>
              <a:t>django</a:t>
            </a:r>
            <a:r>
              <a:rPr lang="en-US" dirty="0" smtClean="0"/>
              <a:t> we employ </a:t>
            </a:r>
            <a:r>
              <a:rPr lang="en-US" dirty="0" err="1" smtClean="0"/>
              <a:t>SQLite</a:t>
            </a:r>
            <a:r>
              <a:rPr lang="en-US" dirty="0" smtClean="0"/>
              <a:t> databases by default. DATABASES is a constant dictionary of the database connection information. </a:t>
            </a:r>
            <a:r>
              <a:rPr lang="en-US" b="1" dirty="0" smtClean="0"/>
              <a:t>By </a:t>
            </a:r>
            <a:r>
              <a:rPr lang="en-US" b="1" dirty="0" err="1" smtClean="0"/>
              <a:t>defaut</a:t>
            </a:r>
            <a:r>
              <a:rPr lang="en-US" b="1" dirty="0" smtClean="0"/>
              <a:t> it provide</a:t>
            </a:r>
          </a:p>
          <a:p>
            <a:r>
              <a:rPr lang="en-US" dirty="0" smtClean="0"/>
              <a:t>DATABASES = { 'default': { 'ENGINE': 'django.db.backends.sqlite3', 'NAME': </a:t>
            </a:r>
            <a:r>
              <a:rPr lang="en-US" dirty="0" err="1" smtClean="0"/>
              <a:t>os.path.join</a:t>
            </a:r>
            <a:r>
              <a:rPr lang="en-US" dirty="0" smtClean="0"/>
              <a:t>(BASE_DIR, 'db.sqlite3'), } }</a:t>
            </a:r>
            <a:r>
              <a:rPr lang="en-US" b="1" dirty="0" smtClean="0"/>
              <a:t> </a:t>
            </a:r>
          </a:p>
          <a:p>
            <a:pPr fontAlgn="auto"/>
            <a:r>
              <a:rPr lang="en-US" b="1" dirty="0" smtClean="0"/>
              <a:t>Others engines</a:t>
            </a:r>
          </a:p>
          <a:p>
            <a:r>
              <a:rPr lang="en-US" sz="2400" b="1" dirty="0" err="1" smtClean="0">
                <a:latin typeface="Times New Roman" pitchFamily="18" charset="0"/>
                <a:cs typeface="Times New Roman" pitchFamily="18" charset="0"/>
              </a:rPr>
              <a:t>MySQL</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django.db.backends.mysql</a:t>
            </a:r>
            <a:r>
              <a:rPr lang="en-US" sz="2400" b="1" dirty="0" smtClean="0">
                <a:latin typeface="Times New Roman" pitchFamily="18" charset="0"/>
                <a:cs typeface="Times New Roman" pitchFamily="18" charset="0"/>
              </a:rPr>
              <a:t>)</a:t>
            </a:r>
          </a:p>
          <a:p>
            <a:r>
              <a:rPr lang="en-US" sz="2400" b="1" dirty="0" err="1" smtClean="0">
                <a:latin typeface="Times New Roman" pitchFamily="18" charset="0"/>
                <a:cs typeface="Times New Roman" pitchFamily="18" charset="0"/>
              </a:rPr>
              <a:t>PostGreSQL</a:t>
            </a:r>
            <a:r>
              <a:rPr lang="en-US" sz="2400" b="1" dirty="0" smtClean="0">
                <a:latin typeface="Times New Roman" pitchFamily="18" charset="0"/>
                <a:cs typeface="Times New Roman" pitchFamily="18" charset="0"/>
              </a:rPr>
              <a:t> (django.db.backends.postgresql_psycopg2)</a:t>
            </a:r>
          </a:p>
          <a:p>
            <a:r>
              <a:rPr lang="en-US" sz="2400" b="1" dirty="0" smtClean="0">
                <a:latin typeface="Times New Roman" pitchFamily="18" charset="0"/>
                <a:cs typeface="Times New Roman" pitchFamily="18" charset="0"/>
              </a:rPr>
              <a:t>Oracle (</a:t>
            </a:r>
            <a:r>
              <a:rPr lang="en-US" sz="2400" b="1" dirty="0" err="1" smtClean="0">
                <a:latin typeface="Times New Roman" pitchFamily="18" charset="0"/>
                <a:cs typeface="Times New Roman" pitchFamily="18" charset="0"/>
              </a:rPr>
              <a:t>django.db.backends.oracle</a:t>
            </a:r>
            <a:r>
              <a:rPr lang="en-US" sz="2400" b="1" dirty="0" smtClean="0">
                <a:latin typeface="Times New Roman" pitchFamily="18" charset="0"/>
                <a:cs typeface="Times New Roman" pitchFamily="18" charset="0"/>
              </a:rPr>
              <a:t>) and </a:t>
            </a:r>
            <a:r>
              <a:rPr lang="en-US" sz="2400" b="1" dirty="0" err="1" smtClean="0">
                <a:latin typeface="Times New Roman" pitchFamily="18" charset="0"/>
                <a:cs typeface="Times New Roman" pitchFamily="18" charset="0"/>
              </a:rPr>
              <a:t>NoSQL</a:t>
            </a:r>
            <a:r>
              <a:rPr lang="en-US" sz="2400" b="1" dirty="0" smtClean="0">
                <a:latin typeface="Times New Roman" pitchFamily="18" charset="0"/>
                <a:cs typeface="Times New Roman" pitchFamily="18" charset="0"/>
              </a:rPr>
              <a:t> DB</a:t>
            </a:r>
          </a:p>
          <a:p>
            <a:r>
              <a:rPr lang="en-US" sz="2400" b="1" dirty="0" err="1" smtClean="0">
                <a:latin typeface="Times New Roman" pitchFamily="18" charset="0"/>
                <a:cs typeface="Times New Roman" pitchFamily="18" charset="0"/>
              </a:rPr>
              <a:t>MongoDB</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django_mongodb_engine</a:t>
            </a:r>
            <a:r>
              <a:rPr lang="en-US" sz="2400" b="1" dirty="0" smtClean="0">
                <a:latin typeface="Times New Roman" pitchFamily="18" charset="0"/>
                <a:cs typeface="Times New Roman" pitchFamily="18" charset="0"/>
              </a:rPr>
              <a:t>)</a:t>
            </a:r>
            <a:endParaRPr lang="en-US" b="1" dirty="0" smtClean="0"/>
          </a:p>
        </p:txBody>
      </p:sp>
      <p:sp>
        <p:nvSpPr>
          <p:cNvPr id="7" name="Date Placeholder 6"/>
          <p:cNvSpPr>
            <a:spLocks noGrp="1"/>
          </p:cNvSpPr>
          <p:nvPr>
            <p:ph type="dt" sz="half" idx="10"/>
          </p:nvPr>
        </p:nvSpPr>
        <p:spPr/>
        <p:txBody>
          <a:bodyPr/>
          <a:lstStyle/>
          <a:p>
            <a:fld id="{E147BF6F-333A-4C2F-A8F6-50F415858CB3}" type="datetime1">
              <a:rPr lang="en-US" smtClean="0"/>
              <a:pPr/>
              <a:t>9/26/2024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12</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333500" y="0"/>
            <a:ext cx="10858500" cy="723900"/>
          </a:xfrm>
          <a:solidFill>
            <a:schemeClr val="accent1">
              <a:lumMod val="40000"/>
              <a:lumOff val="60000"/>
            </a:schemeClr>
          </a:solidFill>
        </p:spPr>
        <p:txBody>
          <a:bodyPr lIns="36000" tIns="36000" rIns="36000" bIns="36000" anchor="ctr">
            <a:normAutofit/>
          </a:bodyPr>
          <a:lstStyle/>
          <a:p>
            <a:pPr algn="ctr"/>
            <a:r>
              <a:rPr lang="en-US" sz="2800" b="1" dirty="0" smtClean="0"/>
              <a:t>Understanding Django environment (important files )</a:t>
            </a:r>
            <a:endParaRPr lang="en-US" sz="2800" b="1"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6" name="Rectangle 5"/>
          <p:cNvSpPr/>
          <p:nvPr/>
        </p:nvSpPr>
        <p:spPr>
          <a:xfrm>
            <a:off x="368300" y="774700"/>
            <a:ext cx="11557000" cy="5878532"/>
          </a:xfrm>
          <a:prstGeom prst="rect">
            <a:avLst/>
          </a:prstGeom>
        </p:spPr>
        <p:txBody>
          <a:bodyPr wrap="square">
            <a:spAutoFit/>
          </a:bodyPr>
          <a:lstStyle/>
          <a:p>
            <a:pPr lvl="0" fontAlgn="base">
              <a:spcBef>
                <a:spcPct val="0"/>
              </a:spcBef>
              <a:spcAft>
                <a:spcPct val="0"/>
              </a:spcAft>
              <a:buFont typeface="Wingdings" pitchFamily="2" charset="2"/>
              <a:buChar char="Ø"/>
            </a:pPr>
            <a:r>
              <a:rPr lang="en-US" sz="2400" b="1" dirty="0" smtClean="0">
                <a:latin typeface="Times New Roman" pitchFamily="18" charset="0"/>
                <a:cs typeface="Times New Roman" pitchFamily="18" charset="0"/>
              </a:rPr>
              <a:t>setting.py </a:t>
            </a:r>
          </a:p>
          <a:p>
            <a:pPr lvl="0" fontAlgn="base">
              <a:spcBef>
                <a:spcPct val="0"/>
              </a:spcBef>
              <a:spcAft>
                <a:spcPct val="0"/>
              </a:spcAft>
              <a:buFont typeface="Arial" pitchFamily="34" charset="0"/>
              <a:buChar char="•"/>
            </a:pPr>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settings.py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file is the central one for configuring all Django projects</a:t>
            </a:r>
          </a:p>
          <a:p>
            <a:pPr lvl="0" fontAlgn="base">
              <a:spcBef>
                <a:spcPct val="0"/>
              </a:spcBef>
              <a:spcAft>
                <a:spcPct val="0"/>
              </a:spcAft>
              <a:buFont typeface="Arial" pitchFamily="34" charset="0"/>
              <a:buChar char="•"/>
            </a:pPr>
            <a:r>
              <a:rPr lang="en-US" sz="2400" dirty="0" smtClean="0">
                <a:latin typeface="Times New Roman" pitchFamily="18" charset="0"/>
                <a:cs typeface="Times New Roman" pitchFamily="18" charset="0"/>
              </a:rPr>
              <a:t> It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nothing else than a Python module with defined variables.</a:t>
            </a:r>
          </a:p>
          <a:p>
            <a:pPr lvl="0" fontAlgn="base">
              <a:spcBef>
                <a:spcPct val="0"/>
              </a:spcBef>
              <a:spcAft>
                <a:spcPct val="0"/>
              </a:spcAft>
              <a:buFont typeface="Arial" pitchFamily="34" charset="0"/>
              <a:buChar char="•"/>
            </a:pPr>
            <a:r>
              <a:rPr lang="en-US" sz="2400" dirty="0" smtClean="0">
                <a:latin typeface="Times New Roman" pitchFamily="18" charset="0"/>
                <a:cs typeface="Times New Roman" pitchFamily="18" charset="0"/>
              </a:rPr>
              <a:t>All variables inside are constants, and according to </a:t>
            </a:r>
            <a:r>
              <a:rPr lang="en-US" sz="2400" dirty="0" smtClean="0">
                <a:latin typeface="Times New Roman" pitchFamily="18" charset="0"/>
                <a:cs typeface="Times New Roman" pitchFamily="18" charset="0"/>
                <a:hlinkClick r:id="rId3"/>
              </a:rPr>
              <a:t>PEP 0008</a:t>
            </a:r>
            <a:r>
              <a:rPr lang="en-US" sz="2400" dirty="0" smtClean="0">
                <a:latin typeface="Times New Roman" pitchFamily="18" charset="0"/>
                <a:cs typeface="Times New Roman" pitchFamily="18" charset="0"/>
              </a:rPr>
              <a:t> (Style Guide for Python Code)  convention, they should be written with capital letters.</a:t>
            </a:r>
          </a:p>
          <a:p>
            <a:pPr fontAlgn="base">
              <a:spcBef>
                <a:spcPct val="0"/>
              </a:spcBef>
              <a:spcAft>
                <a:spcPct val="0"/>
              </a:spcAft>
            </a:pPr>
            <a:r>
              <a:rPr lang="en-US" sz="2400" b="1" dirty="0" smtClean="0">
                <a:latin typeface="Times New Roman" pitchFamily="18" charset="0"/>
                <a:cs typeface="Times New Roman" pitchFamily="18" charset="0"/>
              </a:rPr>
              <a:t>BASE_DIR</a:t>
            </a:r>
          </a:p>
          <a:p>
            <a:pPr lvl="1" fontAlgn="base">
              <a:spcBef>
                <a:spcPct val="0"/>
              </a:spcBef>
              <a:spcAft>
                <a:spcPct val="0"/>
              </a:spcAft>
            </a:pPr>
            <a:r>
              <a:rPr lang="en-US" sz="2400" dirty="0" smtClean="0">
                <a:latin typeface="Times New Roman" pitchFamily="18" charset="0"/>
                <a:cs typeface="Times New Roman" pitchFamily="18" charset="0"/>
              </a:rPr>
              <a:t>The BASE_DIR variable refers to the base directory and points to the top hierarchy of any Django project for example (</a:t>
            </a:r>
            <a:r>
              <a:rPr lang="en-US" sz="2400" b="1" dirty="0" err="1" smtClean="0">
                <a:solidFill>
                  <a:srgbClr val="FF0000"/>
                </a:solidFill>
                <a:latin typeface="Times New Roman" pitchFamily="18" charset="0"/>
                <a:cs typeface="Times New Roman" pitchFamily="18" charset="0"/>
              </a:rPr>
              <a:t>myfirstproject</a:t>
            </a:r>
            <a:r>
              <a:rPr lang="en-US" sz="24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lvl="1" fontAlgn="base">
              <a:spcBef>
                <a:spcPct val="0"/>
              </a:spcBef>
              <a:spcAft>
                <a:spcPct val="0"/>
              </a:spcAft>
            </a:pPr>
            <a:r>
              <a:rPr lang="en-US" sz="2400" dirty="0" smtClean="0">
                <a:latin typeface="Times New Roman" pitchFamily="18" charset="0"/>
                <a:cs typeface="Times New Roman" pitchFamily="18" charset="0"/>
              </a:rPr>
              <a:t>This variable is always included in the Django settings file, and all other paths that we define in our project are relative to this base directory.</a:t>
            </a:r>
          </a:p>
          <a:p>
            <a:pPr fontAlgn="auto"/>
            <a:r>
              <a:rPr lang="en-US" sz="2400" b="1" dirty="0" smtClean="0">
                <a:latin typeface="Times New Roman" pitchFamily="18" charset="0"/>
                <a:cs typeface="Times New Roman" pitchFamily="18" charset="0"/>
              </a:rPr>
              <a:t>SECRET_KEY</a:t>
            </a:r>
          </a:p>
          <a:p>
            <a:pPr lvl="1" algn="just"/>
            <a:r>
              <a:rPr lang="en-US" sz="2400" dirty="0" smtClean="0">
                <a:latin typeface="Times New Roman" pitchFamily="18" charset="0"/>
                <a:cs typeface="Times New Roman" pitchFamily="18" charset="0"/>
              </a:rPr>
              <a:t>The SECRET_KEY variable is another security-related variable like ALLOWED_HOSTS. Unlike ALLOWED_HOSTS, which is empty by default,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SECRET_KEY has a default value, for example like this:</a:t>
            </a:r>
          </a:p>
          <a:p>
            <a:pPr lvl="1" algn="just"/>
            <a:endParaRPr lang="en-US" sz="2000" dirty="0" smtClean="0">
              <a:latin typeface="Times New Roman" pitchFamily="18" charset="0"/>
              <a:cs typeface="Times New Roman" pitchFamily="18" charset="0"/>
            </a:endParaRPr>
          </a:p>
          <a:p>
            <a:pPr lvl="0" fontAlgn="base">
              <a:spcBef>
                <a:spcPct val="0"/>
              </a:spcBef>
              <a:spcAft>
                <a:spcPct val="0"/>
              </a:spcAft>
            </a:pPr>
            <a:endParaRPr lang="en-US" sz="2000" dirty="0" smtClean="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DAE2DB21-8226-445B-8280-DDB2BD72CC66}" type="datetime1">
              <a:rPr lang="en-US" smtClean="0"/>
              <a:pPr/>
              <a:t>9/26/2024</a:t>
            </a:fld>
            <a:endParaRPr lang="en-US"/>
          </a:p>
        </p:txBody>
      </p:sp>
      <p:sp>
        <p:nvSpPr>
          <p:cNvPr id="8" name="Slide Number Placeholder 7"/>
          <p:cNvSpPr>
            <a:spLocks noGrp="1"/>
          </p:cNvSpPr>
          <p:nvPr>
            <p:ph type="sldNum" sz="quarter" idx="12"/>
          </p:nvPr>
        </p:nvSpPr>
        <p:spPr/>
        <p:txBody>
          <a:bodyPr/>
          <a:lstStyle/>
          <a:p>
            <a:endParaRPr lang="en-US" dirty="0"/>
          </a:p>
        </p:txBody>
      </p:sp>
      <p:sp>
        <p:nvSpPr>
          <p:cNvPr id="9" name="Footer Placeholder 8"/>
          <p:cNvSpPr>
            <a:spLocks noGrp="1"/>
          </p:cNvSpPr>
          <p:nvPr>
            <p:ph type="ftr" sz="quarter" idx="11"/>
          </p:nvPr>
        </p:nvSpPr>
        <p:spPr/>
        <p:txBody>
          <a:bodyPr/>
          <a:lstStyle/>
          <a:p>
            <a:r>
              <a:rPr lang="en-US" dirty="0" err="1" smtClean="0"/>
              <a:t>shalini</a:t>
            </a:r>
            <a:r>
              <a:rPr lang="en-US" dirty="0" smtClean="0"/>
              <a:t> </a:t>
            </a:r>
            <a:r>
              <a:rPr lang="en-US" dirty="0" err="1" smtClean="0"/>
              <a:t>shrotriya</a:t>
            </a:r>
            <a:endParaRPr lang="en-US" dirty="0"/>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333500" y="0"/>
            <a:ext cx="10858500" cy="723900"/>
          </a:xfrm>
          <a:solidFill>
            <a:schemeClr val="accent1">
              <a:lumMod val="40000"/>
              <a:lumOff val="60000"/>
            </a:schemeClr>
          </a:solidFill>
        </p:spPr>
        <p:txBody>
          <a:bodyPr lIns="36000" tIns="36000" rIns="36000" bIns="36000" anchor="ctr">
            <a:normAutofit/>
          </a:bodyPr>
          <a:lstStyle/>
          <a:p>
            <a:pPr algn="ctr"/>
            <a:r>
              <a:rPr lang="en-US" sz="2800" b="1" dirty="0" smtClean="0"/>
              <a:t>Understanding Django environment ( important files)</a:t>
            </a:r>
            <a:endParaRPr lang="en-US" sz="2800" b="1"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1026" name="Rectangle 2"/>
          <p:cNvSpPr>
            <a:spLocks noChangeArrowheads="1"/>
          </p:cNvSpPr>
          <p:nvPr/>
        </p:nvSpPr>
        <p:spPr bwMode="auto">
          <a:xfrm>
            <a:off x="503854" y="882262"/>
            <a:ext cx="11234056" cy="5306480"/>
          </a:xfrm>
          <a:prstGeom prst="rect">
            <a:avLst/>
          </a:prstGeom>
          <a:solidFill>
            <a:srgbClr val="FFFFFF"/>
          </a:solidFill>
          <a:ln w="9525">
            <a:noFill/>
            <a:miter lim="800000"/>
            <a:headEnd/>
            <a:tailEnd/>
          </a:ln>
          <a:effectLst/>
        </p:spPr>
        <p:txBody>
          <a:bodyPr vert="horz" wrap="square" lIns="0" tIns="126960" rIns="0" bIns="190440" numCol="1" anchor="ctr" anchorCtr="0" compatLnSpc="1">
            <a:prstTxWarp prst="textNoShape">
              <a:avLst/>
            </a:prstTxWarp>
            <a:spAutoFit/>
          </a:bodyPr>
          <a:lstStyle/>
          <a:p>
            <a:pPr algn="just" fontAlgn="base">
              <a:spcBef>
                <a:spcPct val="0"/>
              </a:spcBef>
              <a:spcAft>
                <a:spcPct val="0"/>
              </a:spcAft>
            </a:pPr>
            <a:r>
              <a:rPr lang="en-US" sz="2800" dirty="0" smtClean="0">
                <a:latin typeface="Times New Roman" pitchFamily="18" charset="0"/>
                <a:cs typeface="Times New Roman" pitchFamily="18" charset="0"/>
              </a:rPr>
              <a:t>The purpose of this variable is to </a:t>
            </a:r>
            <a:r>
              <a:rPr lang="en-US" sz="2800" i="1" dirty="0" smtClean="0">
                <a:latin typeface="Times New Roman" pitchFamily="18" charset="0"/>
                <a:cs typeface="Times New Roman" pitchFamily="18" charset="0"/>
              </a:rPr>
              <a:t>sign</a:t>
            </a:r>
            <a:r>
              <a:rPr lang="en-US" sz="2800" dirty="0" smtClean="0">
                <a:latin typeface="Times New Roman" pitchFamily="18" charset="0"/>
                <a:cs typeface="Times New Roman" pitchFamily="18" charset="0"/>
              </a:rPr>
              <a:t> certain data structures digitally. Specifically, Django uses the SECRET_KEY on sensitive data structures like session identifiers, cookies and password reset tokens by default. However, you can use it to protect any sensitive data structure</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 your project. </a:t>
            </a:r>
          </a:p>
          <a:p>
            <a:pPr algn="just" fontAlgn="base">
              <a:spcBef>
                <a:spcPct val="0"/>
              </a:spcBef>
              <a:spcAft>
                <a:spcPct val="0"/>
              </a:spcAf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To configure URL and ROOT variables, add the following lines at the end of </a:t>
            </a:r>
            <a:r>
              <a:rPr kumimoji="0" lang="en-US" sz="2800" b="1" i="0" u="none" strike="noStrike" cap="none" normalizeH="0" baseline="0" dirty="0" smtClean="0">
                <a:ln>
                  <a:noFill/>
                </a:ln>
                <a:solidFill>
                  <a:srgbClr val="000000"/>
                </a:solidFill>
                <a:effectLst/>
                <a:latin typeface="Times New Roman" pitchFamily="18" charset="0"/>
                <a:cs typeface="Times New Roman" pitchFamily="18" charset="0"/>
              </a:rPr>
              <a:t>settings.py:</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212529"/>
              </a:solidFill>
              <a:effectLst/>
              <a:latin typeface="Times New Roman" pitchFamily="18" charset="0"/>
              <a:cs typeface="Times New Roman" pitchFamily="18" charset="0"/>
            </a:endParaRPr>
          </a:p>
          <a:p>
            <a:pPr lvl="2" eaLnBrk="0" fontAlgn="base" hangingPunct="0">
              <a:spcBef>
                <a:spcPct val="0"/>
              </a:spcBef>
              <a:spcAft>
                <a:spcPct val="0"/>
              </a:spcAft>
            </a:pPr>
            <a:r>
              <a:rPr kumimoji="0" lang="en-US" sz="2800" b="0" i="0" u="none" strike="noStrike" cap="none" normalizeH="0" baseline="0" dirty="0" smtClean="0">
                <a:ln>
                  <a:noFill/>
                </a:ln>
                <a:solidFill>
                  <a:srgbClr val="212529"/>
                </a:solidFill>
                <a:effectLst/>
                <a:latin typeface="Times New Roman" pitchFamily="18" charset="0"/>
                <a:cs typeface="Times New Roman" pitchFamily="18" charset="0"/>
              </a:rPr>
              <a:t>STATIC_URL = </a:t>
            </a:r>
            <a:r>
              <a:rPr kumimoji="0" lang="en-US" sz="2800" b="0" i="0" u="none" strike="noStrike" cap="none" normalizeH="0" baseline="0" dirty="0" smtClean="0">
                <a:ln>
                  <a:noFill/>
                </a:ln>
                <a:solidFill>
                  <a:srgbClr val="AA1111"/>
                </a:solidFill>
                <a:effectLst/>
                <a:latin typeface="Times New Roman" pitchFamily="18" charset="0"/>
                <a:cs typeface="Times New Roman" pitchFamily="18" charset="0"/>
              </a:rPr>
              <a:t>'/static/‘</a:t>
            </a:r>
          </a:p>
          <a:p>
            <a:pPr lvl="2" eaLnBrk="0" fontAlgn="base" hangingPunct="0">
              <a:spcBef>
                <a:spcPct val="0"/>
              </a:spcBef>
              <a:spcAft>
                <a:spcPct val="0"/>
              </a:spcAft>
            </a:pPr>
            <a:r>
              <a:rPr kumimoji="0" lang="en-US" sz="2400" b="0" i="0" u="none" strike="noStrike" cap="none" normalizeH="0" baseline="0" dirty="0" smtClean="0">
                <a:ln>
                  <a:noFill/>
                </a:ln>
                <a:solidFill>
                  <a:srgbClr val="212529"/>
                </a:solidFill>
                <a:effectLst/>
                <a:latin typeface="Times New Roman" pitchFamily="18" charset="0"/>
                <a:cs typeface="Times New Roman" pitchFamily="18" charset="0"/>
              </a:rPr>
              <a:t> STATIC_ROOT = </a:t>
            </a:r>
            <a:r>
              <a:rPr kumimoji="0" lang="en-US" sz="2400" b="0" i="0" u="none" strike="noStrike" cap="none" normalizeH="0" baseline="0" dirty="0" err="1" smtClean="0">
                <a:ln>
                  <a:noFill/>
                </a:ln>
                <a:solidFill>
                  <a:srgbClr val="212529"/>
                </a:solidFill>
                <a:effectLst/>
                <a:latin typeface="Times New Roman" pitchFamily="18" charset="0"/>
                <a:cs typeface="Times New Roman" pitchFamily="18" charset="0"/>
              </a:rPr>
              <a:t>os.path.join</a:t>
            </a:r>
            <a:r>
              <a:rPr kumimoji="0" lang="en-US" sz="2400" b="0" i="0" u="none" strike="noStrike" cap="none" normalizeH="0" baseline="0" dirty="0" smtClean="0">
                <a:ln>
                  <a:noFill/>
                </a:ln>
                <a:solidFill>
                  <a:srgbClr val="212529"/>
                </a:solidFill>
                <a:effectLst/>
                <a:latin typeface="Times New Roman" pitchFamily="18" charset="0"/>
                <a:cs typeface="Times New Roman" pitchFamily="18" charset="0"/>
              </a:rPr>
              <a:t>(BASE_DIR, </a:t>
            </a:r>
            <a:r>
              <a:rPr kumimoji="0" lang="en-US" sz="2400" b="0" i="0" u="none" strike="noStrike" cap="none" normalizeH="0" baseline="0" dirty="0" smtClean="0">
                <a:ln>
                  <a:noFill/>
                </a:ln>
                <a:solidFill>
                  <a:srgbClr val="AA1111"/>
                </a:solidFill>
                <a:effectLst/>
                <a:latin typeface="Times New Roman" pitchFamily="18" charset="0"/>
                <a:cs typeface="Times New Roman" pitchFamily="18" charset="0"/>
              </a:rPr>
              <a:t>'static'</a:t>
            </a:r>
            <a:r>
              <a:rPr kumimoji="0" lang="en-US" sz="2400" b="0" i="0" u="none" strike="noStrike" cap="none" normalizeH="0" baseline="0" dirty="0" smtClean="0">
                <a:ln>
                  <a:noFill/>
                </a:ln>
                <a:solidFill>
                  <a:srgbClr val="212529"/>
                </a:solidFill>
                <a:effectLst/>
                <a:latin typeface="Times New Roman" pitchFamily="18" charset="0"/>
                <a:cs typeface="Times New Roman" pitchFamily="18" charset="0"/>
              </a:rPr>
              <a:t>)</a:t>
            </a:r>
          </a:p>
          <a:p>
            <a:pPr lvl="2" eaLnBrk="0" fontAlgn="base" hangingPunct="0">
              <a:spcBef>
                <a:spcPct val="0"/>
              </a:spcBef>
              <a:spcAft>
                <a:spcPct val="0"/>
              </a:spcAft>
            </a:pPr>
            <a:r>
              <a:rPr kumimoji="0" lang="en-US" sz="2400" b="0" i="0" u="none" strike="noStrike" cap="none" normalizeH="0" baseline="0" dirty="0" smtClean="0">
                <a:ln>
                  <a:noFill/>
                </a:ln>
                <a:solidFill>
                  <a:srgbClr val="212529"/>
                </a:solidFill>
                <a:effectLst/>
                <a:latin typeface="Times New Roman" pitchFamily="18" charset="0"/>
                <a:cs typeface="Times New Roman" pitchFamily="18" charset="0"/>
              </a:rPr>
              <a:t> MEDIA_URL = </a:t>
            </a:r>
            <a:r>
              <a:rPr kumimoji="0" lang="en-US" sz="2400" b="0" i="0" u="none" strike="noStrike" cap="none" normalizeH="0" baseline="0" dirty="0" smtClean="0">
                <a:ln>
                  <a:noFill/>
                </a:ln>
                <a:solidFill>
                  <a:srgbClr val="AA1111"/>
                </a:solidFill>
                <a:effectLst/>
                <a:latin typeface="Times New Roman" pitchFamily="18" charset="0"/>
                <a:cs typeface="Times New Roman" pitchFamily="18" charset="0"/>
              </a:rPr>
              <a:t>'/media/'</a:t>
            </a:r>
            <a:r>
              <a:rPr kumimoji="0" lang="en-US" sz="2400" b="0" i="0" u="none" strike="noStrike" cap="none" normalizeH="0" baseline="0" dirty="0" smtClean="0">
                <a:ln>
                  <a:noFill/>
                </a:ln>
                <a:solidFill>
                  <a:srgbClr val="212529"/>
                </a:solidFill>
                <a:effectLst/>
                <a:latin typeface="Times New Roman" pitchFamily="18" charset="0"/>
                <a:cs typeface="Times New Roman" pitchFamily="18" charset="0"/>
              </a:rPr>
              <a:t> </a:t>
            </a:r>
          </a:p>
          <a:p>
            <a:pPr lvl="2" eaLnBrk="0" fontAlgn="base" hangingPunct="0">
              <a:spcBef>
                <a:spcPct val="0"/>
              </a:spcBef>
              <a:spcAft>
                <a:spcPct val="0"/>
              </a:spcAft>
            </a:pPr>
            <a:r>
              <a:rPr kumimoji="0" lang="en-US" sz="2400" b="0" i="0" u="none" strike="noStrike" cap="none" normalizeH="0" baseline="0" dirty="0" smtClean="0">
                <a:ln>
                  <a:noFill/>
                </a:ln>
                <a:solidFill>
                  <a:srgbClr val="212529"/>
                </a:solidFill>
                <a:effectLst/>
                <a:latin typeface="Times New Roman" pitchFamily="18" charset="0"/>
                <a:cs typeface="Times New Roman" pitchFamily="18" charset="0"/>
              </a:rPr>
              <a:t>MEDIA_ROOT = </a:t>
            </a:r>
            <a:r>
              <a:rPr kumimoji="0" lang="en-US" sz="2400" b="0" i="0" u="none" strike="noStrike" cap="none" normalizeH="0" baseline="0" dirty="0" err="1" smtClean="0">
                <a:ln>
                  <a:noFill/>
                </a:ln>
                <a:solidFill>
                  <a:srgbClr val="212529"/>
                </a:solidFill>
                <a:effectLst/>
                <a:latin typeface="Times New Roman" pitchFamily="18" charset="0"/>
                <a:cs typeface="Times New Roman" pitchFamily="18" charset="0"/>
              </a:rPr>
              <a:t>os.path.join</a:t>
            </a:r>
            <a:r>
              <a:rPr kumimoji="0" lang="en-US" sz="2400" b="0" i="0" u="none" strike="noStrike" cap="none" normalizeH="0" baseline="0" dirty="0" smtClean="0">
                <a:ln>
                  <a:noFill/>
                </a:ln>
                <a:solidFill>
                  <a:srgbClr val="212529"/>
                </a:solidFill>
                <a:effectLst/>
                <a:latin typeface="Times New Roman" pitchFamily="18" charset="0"/>
                <a:cs typeface="Times New Roman" pitchFamily="18" charset="0"/>
              </a:rPr>
              <a:t>(BASE_DIR, </a:t>
            </a:r>
            <a:r>
              <a:rPr kumimoji="0" lang="en-US" sz="2400" b="0" i="0" u="none" strike="noStrike" cap="none" normalizeH="0" baseline="0" dirty="0" smtClean="0">
                <a:ln>
                  <a:noFill/>
                </a:ln>
                <a:solidFill>
                  <a:srgbClr val="AA1111"/>
                </a:solidFill>
                <a:effectLst/>
                <a:latin typeface="Times New Roman" pitchFamily="18" charset="0"/>
                <a:cs typeface="Times New Roman" pitchFamily="18" charset="0"/>
              </a:rPr>
              <a:t>'media‘</a:t>
            </a:r>
            <a:r>
              <a:rPr kumimoji="0" lang="en-US" sz="2400" b="0" i="0" u="none" strike="noStrike" cap="none" normalizeH="0" baseline="0" dirty="0" smtClean="0">
                <a:ln>
                  <a:noFill/>
                </a:ln>
                <a:solidFill>
                  <a:srgbClr val="212529"/>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53869CB9-6851-4870-8B54-02BD1A1E52E0}"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Features of Python Django Framework</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8" name="TextBox 7"/>
          <p:cNvSpPr txBox="1"/>
          <p:nvPr/>
        </p:nvSpPr>
        <p:spPr>
          <a:xfrm>
            <a:off x="373225" y="802432"/>
            <a:ext cx="11551298" cy="6001643"/>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Portable -</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Django is a </a:t>
            </a:r>
            <a:r>
              <a:rPr lang="en-US" sz="2400" b="1" dirty="0" smtClean="0">
                <a:latin typeface="Times New Roman" pitchFamily="18" charset="0"/>
                <a:cs typeface="Times New Roman" pitchFamily="18" charset="0"/>
              </a:rPr>
              <a:t>Python-based</a:t>
            </a:r>
            <a:r>
              <a:rPr lang="en-US" sz="2400" dirty="0" smtClean="0">
                <a:latin typeface="Times New Roman" pitchFamily="18" charset="0"/>
                <a:cs typeface="Times New Roman" pitchFamily="18" charset="0"/>
              </a:rPr>
              <a:t> web framework it runs on almost all platforms.</a:t>
            </a:r>
          </a:p>
          <a:p>
            <a:pPr algn="just"/>
            <a:r>
              <a:rPr lang="en-US" sz="2400" dirty="0" smtClean="0">
                <a:latin typeface="Times New Roman" pitchFamily="18" charset="0"/>
                <a:cs typeface="Times New Roman" pitchFamily="18" charset="0"/>
              </a:rPr>
              <a:t>Django is also </a:t>
            </a:r>
            <a:r>
              <a:rPr lang="en-US" sz="2400" b="1" dirty="0" smtClean="0">
                <a:latin typeface="Times New Roman" pitchFamily="18" charset="0"/>
                <a:cs typeface="Times New Roman" pitchFamily="18" charset="0"/>
              </a:rPr>
              <a:t>officially supported </a:t>
            </a:r>
            <a:r>
              <a:rPr lang="en-US" sz="2400" dirty="0" smtClean="0">
                <a:latin typeface="Times New Roman" pitchFamily="18" charset="0"/>
                <a:cs typeface="Times New Roman" pitchFamily="18" charset="0"/>
              </a:rPr>
              <a:t>by many web-hosting server platforms that even provide detailed </a:t>
            </a:r>
            <a:r>
              <a:rPr lang="en-US" sz="2400" b="1" dirty="0" smtClean="0">
                <a:latin typeface="Times New Roman" pitchFamily="18" charset="0"/>
                <a:cs typeface="Times New Roman" pitchFamily="18" charset="0"/>
              </a:rPr>
              <a:t>documentation on hosting Django Applications </a:t>
            </a:r>
            <a:r>
              <a:rPr lang="en-US" sz="2400" dirty="0" smtClean="0">
                <a:latin typeface="Times New Roman" pitchFamily="18" charset="0"/>
                <a:cs typeface="Times New Roman" pitchFamily="18" charset="0"/>
              </a:rPr>
              <a:t>on their servers</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Security - </a:t>
            </a:r>
            <a:r>
              <a:rPr lang="en-US" sz="2400" dirty="0" smtClean="0">
                <a:latin typeface="Times New Roman" pitchFamily="18" charset="0"/>
                <a:cs typeface="Times New Roman" pitchFamily="18" charset="0"/>
              </a:rPr>
              <a:t>Django has </a:t>
            </a:r>
            <a:r>
              <a:rPr lang="en-US" sz="2400" b="1" dirty="0" smtClean="0">
                <a:latin typeface="Times New Roman" pitchFamily="18" charset="0"/>
                <a:cs typeface="Times New Roman" pitchFamily="18" charset="0"/>
              </a:rPr>
              <a:t>inbuilt standard encryption </a:t>
            </a:r>
            <a:r>
              <a:rPr lang="en-US" sz="2400" dirty="0" smtClean="0">
                <a:latin typeface="Times New Roman" pitchFamily="18" charset="0"/>
                <a:cs typeface="Times New Roman" pitchFamily="18" charset="0"/>
              </a:rPr>
              <a:t>packages required to secure the website. The framework architecture defends common security issues like </a:t>
            </a:r>
            <a:r>
              <a:rPr lang="en-US" sz="2400" b="1" dirty="0" smtClean="0">
                <a:latin typeface="Times New Roman" pitchFamily="18" charset="0"/>
                <a:cs typeface="Times New Roman" pitchFamily="18" charset="0"/>
              </a:rPr>
              <a:t>Clickjacking, SQL vulnerabilities, and cross-site scripting</a:t>
            </a:r>
            <a:r>
              <a:rPr lang="en-US" sz="2400" dirty="0" smtClean="0">
                <a:latin typeface="Times New Roman" pitchFamily="18" charset="0"/>
                <a:cs typeface="Times New Roman" pitchFamily="18" charset="0"/>
              </a:rPr>
              <a:t>. With a wide range of open source communities, Django usually comes first in fixing security vulnerabilities and alerts other frameworks.</a:t>
            </a:r>
          </a:p>
          <a:p>
            <a:pPr algn="just"/>
            <a:r>
              <a:rPr lang="en-US" sz="2400" dirty="0" err="1" smtClean="0">
                <a:latin typeface="Times New Roman" pitchFamily="18" charset="0"/>
                <a:cs typeface="Times New Roman" pitchFamily="18" charset="0"/>
              </a:rPr>
              <a:t>Django’s</a:t>
            </a:r>
            <a:r>
              <a:rPr lang="en-US" sz="2400" dirty="0" smtClean="0">
                <a:latin typeface="Times New Roman" pitchFamily="18" charset="0"/>
                <a:cs typeface="Times New Roman" pitchFamily="18" charset="0"/>
              </a:rPr>
              <a:t> application </a:t>
            </a:r>
            <a:r>
              <a:rPr lang="en-US" sz="2400" b="1" dirty="0" smtClean="0">
                <a:latin typeface="Times New Roman" pitchFamily="18" charset="0"/>
                <a:cs typeface="Times New Roman" pitchFamily="18" charset="0"/>
              </a:rPr>
              <a:t>source code doesn’t</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show up in web browser source code </a:t>
            </a:r>
            <a:r>
              <a:rPr lang="en-US" sz="2400" dirty="0" smtClean="0">
                <a:latin typeface="Times New Roman" pitchFamily="18" charset="0"/>
                <a:cs typeface="Times New Roman" pitchFamily="18" charset="0"/>
              </a:rPr>
              <a:t>and offers various other features like scanning uploaded content and access control security.</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Libraries and tools - </a:t>
            </a:r>
            <a:r>
              <a:rPr lang="en-US" sz="2400" dirty="0" smtClean="0">
                <a:latin typeface="Times New Roman" pitchFamily="18" charset="0"/>
                <a:cs typeface="Times New Roman" pitchFamily="18" charset="0"/>
              </a:rPr>
              <a:t>Django has everything a developer needs to develop a web application. </a:t>
            </a:r>
            <a:r>
              <a:rPr lang="en-US" sz="2400" b="1" dirty="0" smtClean="0">
                <a:latin typeface="Times New Roman" pitchFamily="18" charset="0"/>
                <a:cs typeface="Times New Roman" pitchFamily="18" charset="0"/>
              </a:rPr>
              <a:t>Admin Interface, Session Management, Sitemaps, Authentication Packages</a:t>
            </a:r>
            <a:r>
              <a:rPr lang="en-US" sz="2400" dirty="0" smtClean="0">
                <a:latin typeface="Times New Roman" pitchFamily="18" charset="0"/>
                <a:cs typeface="Times New Roman" pitchFamily="18" charset="0"/>
              </a:rPr>
              <a:t>, Django </a:t>
            </a:r>
            <a:r>
              <a:rPr lang="en-US" sz="2400" b="1" dirty="0" smtClean="0">
                <a:latin typeface="Times New Roman" pitchFamily="18" charset="0"/>
                <a:cs typeface="Times New Roman" pitchFamily="18" charset="0"/>
              </a:rPr>
              <a:t>ORM, HTTP Libraries </a:t>
            </a:r>
            <a:r>
              <a:rPr lang="en-US" sz="2400" dirty="0" smtClean="0">
                <a:latin typeface="Times New Roman" pitchFamily="18" charset="0"/>
                <a:cs typeface="Times New Roman" pitchFamily="18" charset="0"/>
              </a:rPr>
              <a:t>are built in libraries </a:t>
            </a:r>
            <a:r>
              <a:rPr lang="en-US" sz="2400" dirty="0" smtClean="0"/>
              <a:t> </a:t>
            </a:r>
            <a:r>
              <a:rPr lang="en-US" sz="2400" dirty="0" smtClean="0">
                <a:latin typeface="Times New Roman" pitchFamily="18" charset="0"/>
                <a:cs typeface="Times New Roman" pitchFamily="18" charset="0"/>
              </a:rPr>
              <a:t>that make the web development process easy-to-build.</a:t>
            </a:r>
            <a:endParaRPr lang="en-US" dirty="0"/>
          </a:p>
        </p:txBody>
      </p:sp>
      <p:sp>
        <p:nvSpPr>
          <p:cNvPr id="9" name="Date Placeholder 8"/>
          <p:cNvSpPr>
            <a:spLocks noGrp="1"/>
          </p:cNvSpPr>
          <p:nvPr>
            <p:ph type="dt" sz="half" idx="10"/>
          </p:nvPr>
        </p:nvSpPr>
        <p:spPr/>
        <p:txBody>
          <a:bodyPr/>
          <a:lstStyle/>
          <a:p>
            <a:fld id="{4A9E2D87-A1E8-489C-90B7-11ADBA7A541B}" type="datetime1">
              <a:rPr lang="en-US" smtClean="0"/>
              <a:pPr/>
              <a:t>9/26/2024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15</a:t>
            </a:fld>
            <a:endParaRPr lang="en-US"/>
          </a:p>
        </p:txBody>
      </p:sp>
      <p:sp>
        <p:nvSpPr>
          <p:cNvPr id="11" name="Footer Placeholder 10"/>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Features of Python Django Framework</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3"/>
          <a:stretch>
            <a:fillRect/>
          </a:stretch>
        </p:blipFill>
        <p:spPr>
          <a:xfrm>
            <a:off x="0" y="0"/>
            <a:ext cx="1332377" cy="651834"/>
          </a:xfrm>
          <a:prstGeom prst="rect">
            <a:avLst/>
          </a:prstGeom>
        </p:spPr>
      </p:pic>
      <p:sp>
        <p:nvSpPr>
          <p:cNvPr id="8" name="TextBox 7"/>
          <p:cNvSpPr txBox="1"/>
          <p:nvPr/>
        </p:nvSpPr>
        <p:spPr>
          <a:xfrm>
            <a:off x="373225" y="802432"/>
            <a:ext cx="11551298" cy="5262979"/>
          </a:xfrm>
          <a:prstGeom prst="rect">
            <a:avLst/>
          </a:prstGeom>
          <a:noFill/>
        </p:spPr>
        <p:txBody>
          <a:bodyPr wrap="square" rtlCol="0">
            <a:spAutoFit/>
          </a:bodyPr>
          <a:lstStyle/>
          <a:p>
            <a:pPr fontAlgn="base"/>
            <a:r>
              <a:rPr lang="en-US" sz="2400" b="1" dirty="0" smtClean="0">
                <a:latin typeface="Times New Roman" pitchFamily="18" charset="0"/>
                <a:cs typeface="Times New Roman" pitchFamily="18" charset="0"/>
              </a:rPr>
              <a:t>Open Source and Huge Community - </a:t>
            </a:r>
            <a:r>
              <a:rPr lang="en-US" sz="2400" dirty="0" smtClean="0">
                <a:latin typeface="Times New Roman" pitchFamily="18" charset="0"/>
                <a:cs typeface="Times New Roman" pitchFamily="18" charset="0"/>
              </a:rPr>
              <a:t>Django is an Open Source Framework, the </a:t>
            </a:r>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Repository of Django receives more than 2000 contributions every month.</a:t>
            </a:r>
            <a:endParaRPr lang="en-US" sz="2400" b="1"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SEO Friendly - </a:t>
            </a:r>
            <a:r>
              <a:rPr lang="en-US" sz="2400" dirty="0" smtClean="0">
                <a:latin typeface="Times New Roman" pitchFamily="18" charset="0"/>
                <a:cs typeface="Times New Roman" pitchFamily="18" charset="0"/>
              </a:rPr>
              <a:t>Most of the Python source code is </a:t>
            </a:r>
            <a:r>
              <a:rPr lang="en-US" sz="2400" b="1" dirty="0" smtClean="0">
                <a:latin typeface="Times New Roman" pitchFamily="18" charset="0"/>
                <a:cs typeface="Times New Roman" pitchFamily="18" charset="0"/>
              </a:rPr>
              <a:t>Human Readable</a:t>
            </a:r>
            <a:r>
              <a:rPr lang="en-US" sz="2400" dirty="0" smtClean="0">
                <a:latin typeface="Times New Roman" pitchFamily="18" charset="0"/>
                <a:cs typeface="Times New Roman" pitchFamily="18" charset="0"/>
              </a:rPr>
              <a:t>, which makes it an SEO-Friendly   framework. </a:t>
            </a:r>
            <a:r>
              <a:rPr lang="en-US" sz="2400" dirty="0" smtClean="0"/>
              <a:t> </a:t>
            </a:r>
            <a:r>
              <a:rPr lang="en-US" sz="2400" b="1" dirty="0" smtClean="0">
                <a:latin typeface="Times New Roman" pitchFamily="18" charset="0"/>
                <a:cs typeface="Times New Roman" pitchFamily="18" charset="0"/>
              </a:rPr>
              <a:t>Sitemaps built-in </a:t>
            </a:r>
            <a:r>
              <a:rPr lang="en-US" sz="2400" dirty="0" smtClean="0">
                <a:latin typeface="Times New Roman" pitchFamily="18" charset="0"/>
                <a:cs typeface="Times New Roman" pitchFamily="18" charset="0"/>
              </a:rPr>
              <a:t>with Django make it easier for developers. </a:t>
            </a:r>
          </a:p>
          <a:p>
            <a:pPr algn="just"/>
            <a:r>
              <a:rPr lang="en-US" sz="2400" dirty="0" smtClean="0">
                <a:latin typeface="Times New Roman" pitchFamily="18" charset="0"/>
                <a:cs typeface="Times New Roman" pitchFamily="18" charset="0"/>
              </a:rPr>
              <a:t>Django lets you </a:t>
            </a:r>
            <a:r>
              <a:rPr lang="en-US" sz="2400" b="1" dirty="0" smtClean="0">
                <a:latin typeface="Times New Roman" pitchFamily="18" charset="0"/>
                <a:cs typeface="Times New Roman" pitchFamily="18" charset="0"/>
              </a:rPr>
              <a:t>generate SEO-optimized URLs</a:t>
            </a:r>
            <a:r>
              <a:rPr lang="en-US" sz="2400" dirty="0" smtClean="0">
                <a:latin typeface="Times New Roman" pitchFamily="18" charset="0"/>
                <a:cs typeface="Times New Roman" pitchFamily="18" charset="0"/>
              </a:rPr>
              <a:t>, it also provides various libraries to  optimize the </a:t>
            </a:r>
            <a:r>
              <a:rPr lang="en-US" sz="2400" b="1" dirty="0" smtClean="0">
                <a:latin typeface="Times New Roman" pitchFamily="18" charset="0"/>
                <a:cs typeface="Times New Roman" pitchFamily="18" charset="0"/>
              </a:rPr>
              <a:t>meta description </a:t>
            </a:r>
            <a:r>
              <a:rPr lang="en-US" sz="2400" dirty="0" smtClean="0">
                <a:latin typeface="Times New Roman" pitchFamily="18" charset="0"/>
                <a:cs typeface="Times New Roman" pitchFamily="18" charset="0"/>
              </a:rPr>
              <a:t>of the webpage</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Scalability -</a:t>
            </a:r>
            <a:r>
              <a:rPr lang="en-US" sz="2400" dirty="0" smtClean="0">
                <a:latin typeface="Times New Roman" pitchFamily="18" charset="0"/>
                <a:cs typeface="Times New Roman" pitchFamily="18" charset="0"/>
              </a:rPr>
              <a:t> Django can </a:t>
            </a:r>
            <a:r>
              <a:rPr lang="en-US" sz="2400" b="1" dirty="0" smtClean="0">
                <a:latin typeface="Times New Roman" pitchFamily="18" charset="0"/>
                <a:cs typeface="Times New Roman" pitchFamily="18" charset="0"/>
              </a:rPr>
              <a:t>handle large amounts</a:t>
            </a:r>
            <a:r>
              <a:rPr lang="en-US" sz="2400" dirty="0" smtClean="0">
                <a:latin typeface="Times New Roman" pitchFamily="18" charset="0"/>
                <a:cs typeface="Times New Roman" pitchFamily="18" charset="0"/>
              </a:rPr>
              <a:t> of </a:t>
            </a:r>
            <a:r>
              <a:rPr lang="en-US" sz="2400" b="1" dirty="0" smtClean="0">
                <a:latin typeface="Times New Roman" pitchFamily="18" charset="0"/>
                <a:cs typeface="Times New Roman" pitchFamily="18" charset="0"/>
              </a:rPr>
              <a:t>traffic</a:t>
            </a:r>
            <a:r>
              <a:rPr lang="en-US" sz="2400" dirty="0" smtClean="0">
                <a:latin typeface="Times New Roman" pitchFamily="18" charset="0"/>
                <a:cs typeface="Times New Roman" pitchFamily="18" charset="0"/>
              </a:rPr>
              <a:t> and provide </a:t>
            </a:r>
            <a:r>
              <a:rPr lang="en-US" sz="2400" b="1" dirty="0" smtClean="0">
                <a:latin typeface="Times New Roman" pitchFamily="18" charset="0"/>
                <a:cs typeface="Times New Roman" pitchFamily="18" charset="0"/>
              </a:rPr>
              <a:t>API Usage </a:t>
            </a:r>
            <a:r>
              <a:rPr lang="en-US" sz="2400" dirty="0" smtClean="0">
                <a:latin typeface="Times New Roman" pitchFamily="18" charset="0"/>
                <a:cs typeface="Times New Roman" pitchFamily="18" charset="0"/>
              </a:rPr>
              <a:t>for N numbers of users. It is widely used among top technology industries like </a:t>
            </a:r>
            <a:r>
              <a:rPr lang="en-US" sz="2400" b="1" dirty="0" err="1" smtClean="0">
                <a:latin typeface="Times New Roman" pitchFamily="18" charset="0"/>
                <a:cs typeface="Times New Roman" pitchFamily="18" charset="0"/>
              </a:rPr>
              <a:t>Dropbox</a:t>
            </a:r>
            <a:r>
              <a:rPr lang="en-US" sz="2400" dirty="0" smtClean="0">
                <a:latin typeface="Times New Roman" pitchFamily="18" charset="0"/>
                <a:cs typeface="Times New Roman" pitchFamily="18" charset="0"/>
              </a:rPr>
              <a:t> which is a cloud technology for storing and sharing files. Django makes applications scalable by providing the ability to </a:t>
            </a:r>
            <a:r>
              <a:rPr lang="en-US" sz="2400" b="1" dirty="0" smtClean="0">
                <a:latin typeface="Times New Roman" pitchFamily="18" charset="0"/>
                <a:cs typeface="Times New Roman" pitchFamily="18" charset="0"/>
              </a:rPr>
              <a:t>plug and unplug default components</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ABBBC6BE-5E1F-48E6-BD6C-2C66BE9FEB34}"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16</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Features of Python Django Framework</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8" name="TextBox 7"/>
          <p:cNvSpPr txBox="1"/>
          <p:nvPr/>
        </p:nvSpPr>
        <p:spPr>
          <a:xfrm>
            <a:off x="373225" y="788985"/>
            <a:ext cx="11551298" cy="5262979"/>
          </a:xfrm>
          <a:prstGeom prst="rect">
            <a:avLst/>
          </a:prstGeom>
          <a:noFill/>
        </p:spPr>
        <p:txBody>
          <a:bodyPr wrap="square" rtlCol="0">
            <a:spAutoFit/>
          </a:bodyPr>
          <a:lstStyle/>
          <a:p>
            <a:pPr algn="just" fontAlgn="base"/>
            <a:r>
              <a:rPr lang="en-US" sz="2400" b="1" dirty="0" smtClean="0"/>
              <a:t>Versatile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Django is the most versatile framework. Developers can build almost anything, ranging from </a:t>
            </a:r>
            <a:r>
              <a:rPr lang="en-US" sz="2400" b="1" dirty="0" smtClean="0">
                <a:latin typeface="Times New Roman" pitchFamily="18" charset="0"/>
                <a:cs typeface="Times New Roman" pitchFamily="18" charset="0"/>
              </a:rPr>
              <a:t>social networks to financial platforms</a:t>
            </a:r>
            <a:r>
              <a:rPr lang="en-US" sz="2400" dirty="0" smtClean="0">
                <a:latin typeface="Times New Roman" pitchFamily="18" charset="0"/>
                <a:cs typeface="Times New Roman" pitchFamily="18" charset="0"/>
              </a:rPr>
              <a:t>. In fact, the framework name “Django” literally means – </a:t>
            </a:r>
            <a:r>
              <a:rPr lang="en-US" sz="2400" b="1" dirty="0" smtClean="0">
                <a:latin typeface="Times New Roman" pitchFamily="18" charset="0"/>
                <a:cs typeface="Times New Roman" pitchFamily="18" charset="0"/>
              </a:rPr>
              <a:t>multifaceted nature</a:t>
            </a:r>
            <a:r>
              <a:rPr lang="en-US" sz="2400"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DRY Principle - </a:t>
            </a:r>
            <a:r>
              <a:rPr lang="en-US" sz="2400" dirty="0" smtClean="0">
                <a:latin typeface="Times New Roman" pitchFamily="18" charset="0"/>
                <a:cs typeface="Times New Roman" pitchFamily="18" charset="0"/>
              </a:rPr>
              <a:t>DRY is the Opposite principle of WET : </a:t>
            </a:r>
            <a:r>
              <a:rPr lang="en-US" sz="2400" b="1" dirty="0" smtClean="0">
                <a:latin typeface="Times New Roman" pitchFamily="18" charset="0"/>
                <a:cs typeface="Times New Roman" pitchFamily="18" charset="0"/>
              </a:rPr>
              <a:t>We Edit Too Much</a:t>
            </a:r>
            <a:r>
              <a:rPr lang="en-US" sz="2400" dirty="0" smtClean="0">
                <a:latin typeface="Times New Roman" pitchFamily="18" charset="0"/>
                <a:cs typeface="Times New Roman" pitchFamily="18" charset="0"/>
              </a:rPr>
              <a:t>. Django follows Don’t Repeat Yourself Philosophy, which forces developers to not have to write the code repeatedly.</a:t>
            </a:r>
          </a:p>
          <a:p>
            <a:pPr algn="just"/>
            <a:endParaRPr lang="en-US" sz="2400" dirty="0" smtClean="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Django’s</a:t>
            </a:r>
            <a:r>
              <a:rPr lang="en-US" sz="2400" b="1" dirty="0" smtClean="0">
                <a:latin typeface="Times New Roman" pitchFamily="18" charset="0"/>
                <a:cs typeface="Times New Roman" pitchFamily="18" charset="0"/>
              </a:rPr>
              <a:t> ORM- </a:t>
            </a:r>
            <a:r>
              <a:rPr lang="en-US" sz="2400" dirty="0" smtClean="0">
                <a:latin typeface="Times New Roman" pitchFamily="18" charset="0"/>
                <a:cs typeface="Times New Roman" pitchFamily="18" charset="0"/>
              </a:rPr>
              <a:t>ORM stands for </a:t>
            </a:r>
            <a:r>
              <a:rPr lang="en-US" sz="2400" b="1" dirty="0" smtClean="0">
                <a:latin typeface="Times New Roman" pitchFamily="18" charset="0"/>
                <a:cs typeface="Times New Roman" pitchFamily="18" charset="0"/>
              </a:rPr>
              <a:t>Object Relational </a:t>
            </a:r>
            <a:r>
              <a:rPr lang="en-US" sz="2400" b="1" dirty="0" err="1" smtClean="0">
                <a:latin typeface="Times New Roman" pitchFamily="18" charset="0"/>
                <a:cs typeface="Times New Roman" pitchFamily="18" charset="0"/>
              </a:rPr>
              <a:t>Mapper</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Django’s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ORM enables you to interact with </a:t>
            </a:r>
            <a:r>
              <a:rPr lang="en-US" sz="2400" b="1" dirty="0" smtClean="0">
                <a:latin typeface="Times New Roman" pitchFamily="18" charset="0"/>
                <a:cs typeface="Times New Roman" pitchFamily="18" charset="0"/>
              </a:rPr>
              <a:t>databases</a:t>
            </a:r>
            <a:r>
              <a:rPr lang="en-US" sz="2400" dirty="0" smtClean="0">
                <a:latin typeface="Times New Roman" pitchFamily="18" charset="0"/>
                <a:cs typeface="Times New Roman" pitchFamily="18" charset="0"/>
              </a:rPr>
              <a:t> in a convenient manner.</a:t>
            </a:r>
          </a:p>
          <a:p>
            <a:pPr algn="just"/>
            <a:r>
              <a:rPr lang="en-US" sz="2400" dirty="0" smtClean="0">
                <a:latin typeface="Times New Roman" pitchFamily="18" charset="0"/>
                <a:cs typeface="Times New Roman" pitchFamily="18" charset="0"/>
              </a:rPr>
              <a:t>Developers need not to learn SQL to manage their database and can entirely depend on </a:t>
            </a:r>
            <a:r>
              <a:rPr lang="en-US" sz="2400" dirty="0" err="1" smtClean="0">
                <a:latin typeface="Times New Roman" pitchFamily="18" charset="0"/>
                <a:cs typeface="Times New Roman" pitchFamily="18" charset="0"/>
              </a:rPr>
              <a:t>Django’s</a:t>
            </a:r>
            <a:r>
              <a:rPr lang="en-US" sz="2400" dirty="0" smtClean="0">
                <a:latin typeface="Times New Roman" pitchFamily="18" charset="0"/>
                <a:cs typeface="Times New Roman" pitchFamily="18" charset="0"/>
              </a:rPr>
              <a:t> ORM to handle even the complex things in the simplest possible manner.</a:t>
            </a:r>
          </a:p>
          <a:p>
            <a:pPr algn="just"/>
            <a:endParaRPr lang="en-US" sz="2400"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D77AF852-6CC6-4655-96C0-7030A012FA32}"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17</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Features of Python Django Framework</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8" name="TextBox 7"/>
          <p:cNvSpPr txBox="1"/>
          <p:nvPr/>
        </p:nvSpPr>
        <p:spPr>
          <a:xfrm>
            <a:off x="373225" y="788985"/>
            <a:ext cx="11551298" cy="5262979"/>
          </a:xfrm>
          <a:prstGeom prst="rect">
            <a:avLst/>
          </a:prstGeom>
          <a:noFill/>
        </p:spPr>
        <p:txBody>
          <a:bodyPr wrap="square" rtlCol="0">
            <a:spAutoFit/>
          </a:bodyPr>
          <a:lstStyle/>
          <a:p>
            <a:pPr algn="just" fontAlgn="base"/>
            <a:r>
              <a:rPr lang="en-US" sz="2400" b="1" dirty="0" smtClean="0"/>
              <a:t> </a:t>
            </a:r>
            <a:r>
              <a:rPr lang="en-US" sz="2400" b="1" dirty="0" smtClean="0">
                <a:latin typeface="Times New Roman" pitchFamily="18" charset="0"/>
                <a:cs typeface="Times New Roman" pitchFamily="18" charset="0"/>
              </a:rPr>
              <a:t>Adaptive Coding – </a:t>
            </a:r>
            <a:r>
              <a:rPr lang="en-US" sz="2400" dirty="0" smtClean="0">
                <a:latin typeface="Times New Roman" pitchFamily="18" charset="0"/>
                <a:cs typeface="Times New Roman" pitchFamily="18" charset="0"/>
              </a:rPr>
              <a:t>Means flexible and dynamic nature of the coding process. It is a complete package and does not ask for any imports and third party libraries. It doesn’t allow bad code or unwanted functions by default therefore developers avoid application bugs before it goes live to the production environment.</a:t>
            </a:r>
          </a:p>
          <a:p>
            <a:pPr algn="just" fontAlgn="base"/>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Multilingual Support - </a:t>
            </a:r>
            <a:r>
              <a:rPr lang="en-US" sz="2400" dirty="0" smtClean="0">
                <a:latin typeface="Times New Roman" pitchFamily="18" charset="0"/>
                <a:cs typeface="Times New Roman" pitchFamily="18" charset="0"/>
              </a:rPr>
              <a:t>Django adapts websites to match the audience's preferred language and format. It helps reach a broader audience without creating separate sites for each language.</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Django Admin - </a:t>
            </a:r>
            <a:r>
              <a:rPr lang="en-US" sz="2400" dirty="0" err="1" smtClean="0">
                <a:latin typeface="Times New Roman" pitchFamily="18" charset="0"/>
                <a:cs typeface="Times New Roman" pitchFamily="18" charset="0"/>
              </a:rPr>
              <a:t>Django’s</a:t>
            </a:r>
            <a:r>
              <a:rPr lang="en-US" sz="2400" dirty="0" smtClean="0">
                <a:latin typeface="Times New Roman" pitchFamily="18" charset="0"/>
                <a:cs typeface="Times New Roman" pitchFamily="18" charset="0"/>
              </a:rPr>
              <a:t> Admin Interface provides ease for many tasks.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helps to manage databases, provide access controls to other users. Graphical User Interface can perform all the required CRUD(</a:t>
            </a:r>
            <a:r>
              <a:rPr lang="en-US" sz="2400" dirty="0" err="1" smtClean="0">
                <a:latin typeface="Times New Roman" pitchFamily="18" charset="0"/>
                <a:cs typeface="Times New Roman" pitchFamily="18" charset="0"/>
              </a:rPr>
              <a:t>Create,Read,Update,Delete</a:t>
            </a:r>
            <a:r>
              <a:rPr lang="en-US" sz="2400" dirty="0" smtClean="0">
                <a:latin typeface="Times New Roman" pitchFamily="18" charset="0"/>
                <a:cs typeface="Times New Roman" pitchFamily="18" charset="0"/>
              </a:rPr>
              <a:t>) methods without having to rely on commands. </a:t>
            </a:r>
          </a:p>
          <a:p>
            <a:pPr algn="just"/>
            <a:endParaRPr lang="en-US" sz="2400" b="1" dirty="0" smtClean="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88A37C88-D167-487C-9F19-17BFD5F2E602}"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18</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Features of Python Django Framework</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8" name="TextBox 7"/>
          <p:cNvSpPr txBox="1"/>
          <p:nvPr/>
        </p:nvSpPr>
        <p:spPr>
          <a:xfrm>
            <a:off x="373225" y="788985"/>
            <a:ext cx="11551298" cy="3416320"/>
          </a:xfrm>
          <a:prstGeom prst="rect">
            <a:avLst/>
          </a:prstGeom>
          <a:noFill/>
        </p:spPr>
        <p:txBody>
          <a:bodyPr wrap="square" rtlCol="0">
            <a:spAutoFit/>
          </a:bodyPr>
          <a:lstStyle/>
          <a:p>
            <a:pPr fontAlgn="base"/>
            <a:r>
              <a:rPr lang="en-US" sz="2400" b="1" dirty="0" smtClean="0"/>
              <a:t> </a:t>
            </a:r>
            <a:r>
              <a:rPr lang="en-US" sz="2400" b="1" dirty="0" smtClean="0">
                <a:latin typeface="Times New Roman" pitchFamily="18" charset="0"/>
                <a:cs typeface="Times New Roman" pitchFamily="18" charset="0"/>
              </a:rPr>
              <a:t>Packages -</a:t>
            </a:r>
            <a:r>
              <a:rPr lang="en-US" sz="2400" dirty="0" smtClean="0">
                <a:latin typeface="Times New Roman" pitchFamily="18" charset="0"/>
                <a:cs typeface="Times New Roman" pitchFamily="18" charset="0"/>
              </a:rPr>
              <a:t>Django is a </a:t>
            </a:r>
            <a:r>
              <a:rPr lang="en-US" sz="2400" b="1" dirty="0" smtClean="0">
                <a:latin typeface="Times New Roman" pitchFamily="18" charset="0"/>
                <a:cs typeface="Times New Roman" pitchFamily="18" charset="0"/>
              </a:rPr>
              <a:t>full-stack</a:t>
            </a:r>
            <a:r>
              <a:rPr lang="en-US" sz="2400" dirty="0" smtClean="0">
                <a:latin typeface="Times New Roman" pitchFamily="18" charset="0"/>
                <a:cs typeface="Times New Roman" pitchFamily="18" charset="0"/>
              </a:rPr>
              <a:t> web framework that includes various built-in packages to create fully functional applications. </a:t>
            </a:r>
          </a:p>
          <a:p>
            <a:pPr fontAlgn="base"/>
            <a:r>
              <a:rPr lang="en-US" sz="2400" dirty="0" smtClean="0">
                <a:latin typeface="Times New Roman" pitchFamily="18" charset="0"/>
                <a:cs typeface="Times New Roman" pitchFamily="18" charset="0"/>
              </a:rPr>
              <a:t>It minimizes the need for external tools or technologies by offering solutions for nearly every aspect of development.</a:t>
            </a:r>
          </a:p>
          <a:p>
            <a:pPr fontAlgn="base"/>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Django-rest-framework</a:t>
            </a:r>
            <a:r>
              <a:rPr lang="en-US" sz="2400" dirty="0" smtClean="0">
                <a:latin typeface="Times New Roman" pitchFamily="18" charset="0"/>
                <a:cs typeface="Times New Roman" pitchFamily="18" charset="0"/>
              </a:rPr>
              <a:t> to </a:t>
            </a:r>
            <a:r>
              <a:rPr lang="en-US" sz="2400" b="1" dirty="0" smtClean="0">
                <a:latin typeface="Times New Roman" pitchFamily="18" charset="0"/>
                <a:cs typeface="Times New Roman" pitchFamily="18" charset="0"/>
              </a:rPr>
              <a:t>create APIs </a:t>
            </a:r>
            <a:r>
              <a:rPr lang="en-US" sz="2400" dirty="0" smtClean="0">
                <a:latin typeface="Times New Roman" pitchFamily="18" charset="0"/>
                <a:cs typeface="Times New Roman" pitchFamily="18" charset="0"/>
              </a:rPr>
              <a:t>with Django .</a:t>
            </a:r>
          </a:p>
          <a:p>
            <a:pPr fontAlgn="base"/>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Django-</a:t>
            </a:r>
            <a:r>
              <a:rPr lang="en-US" sz="2400" b="1" dirty="0" err="1" smtClean="0">
                <a:latin typeface="Times New Roman" pitchFamily="18" charset="0"/>
                <a:cs typeface="Times New Roman" pitchFamily="18" charset="0"/>
              </a:rPr>
              <a:t>cors</a:t>
            </a:r>
            <a:r>
              <a:rPr lang="en-US" sz="2400" b="1" dirty="0" smtClean="0">
                <a:latin typeface="Times New Roman" pitchFamily="18" charset="0"/>
                <a:cs typeface="Times New Roman" pitchFamily="18" charset="0"/>
              </a:rPr>
              <a:t>-headers</a:t>
            </a:r>
            <a:r>
              <a:rPr lang="en-US" sz="2400" dirty="0" smtClean="0">
                <a:latin typeface="Times New Roman" pitchFamily="18" charset="0"/>
                <a:cs typeface="Times New Roman" pitchFamily="18" charset="0"/>
              </a:rPr>
              <a:t> package to create </a:t>
            </a:r>
            <a:r>
              <a:rPr lang="en-US" sz="2400" b="1" dirty="0" smtClean="0">
                <a:latin typeface="Times New Roman" pitchFamily="18" charset="0"/>
                <a:cs typeface="Times New Roman" pitchFamily="18" charset="0"/>
              </a:rPr>
              <a:t>cross-origin site response </a:t>
            </a:r>
            <a:r>
              <a:rPr lang="en-US" sz="2400" dirty="0" smtClean="0">
                <a:latin typeface="Times New Roman" pitchFamily="18" charset="0"/>
                <a:cs typeface="Times New Roman" pitchFamily="18" charset="0"/>
              </a:rPr>
              <a:t>requests .</a:t>
            </a:r>
          </a:p>
          <a:p>
            <a:pPr fontAlgn="base"/>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Django-debug-toolbar</a:t>
            </a:r>
            <a:r>
              <a:rPr lang="en-US" sz="2400" dirty="0" smtClean="0">
                <a:latin typeface="Times New Roman" pitchFamily="18" charset="0"/>
                <a:cs typeface="Times New Roman" pitchFamily="18" charset="0"/>
              </a:rPr>
              <a:t> to help developers </a:t>
            </a:r>
            <a:r>
              <a:rPr lang="en-US" sz="2400" b="1" dirty="0" smtClean="0">
                <a:latin typeface="Times New Roman" pitchFamily="18" charset="0"/>
                <a:cs typeface="Times New Roman" pitchFamily="18" charset="0"/>
              </a:rPr>
              <a:t>debug Django </a:t>
            </a:r>
            <a:r>
              <a:rPr lang="en-US" sz="2400" dirty="0" smtClean="0">
                <a:latin typeface="Times New Roman" pitchFamily="18" charset="0"/>
                <a:cs typeface="Times New Roman" pitchFamily="18" charset="0"/>
              </a:rPr>
              <a:t>Apps .</a:t>
            </a:r>
          </a:p>
          <a:p>
            <a:pPr fontAlgn="base"/>
            <a:r>
              <a:rPr lang="en-US" sz="2400" b="1" dirty="0" smtClean="0">
                <a:latin typeface="Times New Roman" pitchFamily="18" charset="0"/>
                <a:cs typeface="Times New Roman" pitchFamily="18" charset="0"/>
              </a:rPr>
              <a:t> Django-</a:t>
            </a:r>
            <a:r>
              <a:rPr lang="en-US" sz="2400" b="1" dirty="0" err="1" smtClean="0">
                <a:latin typeface="Times New Roman" pitchFamily="18" charset="0"/>
                <a:cs typeface="Times New Roman" pitchFamily="18" charset="0"/>
              </a:rPr>
              <a:t>allauth</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 allow </a:t>
            </a:r>
            <a:r>
              <a:rPr lang="en-US" sz="2400" b="1" dirty="0" smtClean="0">
                <a:latin typeface="Times New Roman" pitchFamily="18" charset="0"/>
                <a:cs typeface="Times New Roman" pitchFamily="18" charset="0"/>
              </a:rPr>
              <a:t>local and socia</a:t>
            </a:r>
            <a:r>
              <a:rPr lang="en-US" sz="2400" dirty="0" smtClean="0">
                <a:latin typeface="Times New Roman" pitchFamily="18" charset="0"/>
                <a:cs typeface="Times New Roman" pitchFamily="18" charset="0"/>
              </a:rPr>
              <a:t>l authentication .</a:t>
            </a:r>
          </a:p>
          <a:p>
            <a:pPr algn="just"/>
            <a:r>
              <a:rPr lang="en-US" sz="2400" b="1" dirty="0" smtClean="0">
                <a:latin typeface="Times New Roman" pitchFamily="18" charset="0"/>
                <a:cs typeface="Times New Roman" pitchFamily="18" charset="0"/>
              </a:rPr>
              <a:t> </a:t>
            </a:r>
          </a:p>
        </p:txBody>
      </p:sp>
      <p:sp>
        <p:nvSpPr>
          <p:cNvPr id="6" name="Date Placeholder 5"/>
          <p:cNvSpPr>
            <a:spLocks noGrp="1"/>
          </p:cNvSpPr>
          <p:nvPr>
            <p:ph type="dt" sz="half" idx="10"/>
          </p:nvPr>
        </p:nvSpPr>
        <p:spPr/>
        <p:txBody>
          <a:bodyPr/>
          <a:lstStyle/>
          <a:p>
            <a:fld id="{CC10D3B4-545C-450B-A67A-153923326AC1}"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19</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4CACA757-9638-807F-DF41-495BB43F189B}"/>
              </a:ext>
            </a:extLst>
          </p:cNvPr>
          <p:cNvSpPr txBox="1">
            <a:spLocks/>
          </p:cNvSpPr>
          <p:nvPr/>
        </p:nvSpPr>
        <p:spPr>
          <a:xfrm>
            <a:off x="1123950" y="1080797"/>
            <a:ext cx="10001249" cy="1002003"/>
          </a:xfrm>
          <a:prstGeom prst="rect">
            <a:avLst/>
          </a:prstGeom>
        </p:spPr>
        <p:txBody>
          <a:bodyPr vert="horz" lIns="68580" tIns="34290" rIns="68580" bIns="3429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700" b="1" dirty="0">
              <a:latin typeface="Times New Roman"/>
              <a:ea typeface="Calibri"/>
              <a:cs typeface="Calibri"/>
            </a:endParaRPr>
          </a:p>
        </p:txBody>
      </p:sp>
      <p:pic>
        <p:nvPicPr>
          <p:cNvPr id="4" name="Picture 3">
            <a:extLst>
              <a:ext uri="{FF2B5EF4-FFF2-40B4-BE49-F238E27FC236}">
                <a16:creationId xmlns="" xmlns:a16="http://schemas.microsoft.com/office/drawing/2014/main" id="{29A58DBD-9B54-0C62-DDC2-D794387D34EB}"/>
              </a:ext>
            </a:extLst>
          </p:cNvPr>
          <p:cNvPicPr>
            <a:picLocks noChangeAspect="1"/>
          </p:cNvPicPr>
          <p:nvPr/>
        </p:nvPicPr>
        <p:blipFill>
          <a:blip r:embed="rId2"/>
          <a:stretch>
            <a:fillRect/>
          </a:stretch>
        </p:blipFill>
        <p:spPr>
          <a:xfrm>
            <a:off x="2360" y="6560"/>
            <a:ext cx="1332377" cy="651834"/>
          </a:xfrm>
          <a:prstGeom prst="rect">
            <a:avLst/>
          </a:prstGeom>
        </p:spPr>
      </p:pic>
      <p:sp>
        <p:nvSpPr>
          <p:cNvPr id="6" name="Content Placeholder 2"/>
          <p:cNvSpPr>
            <a:spLocks noGrp="1"/>
          </p:cNvSpPr>
          <p:nvPr>
            <p:ph type="subTitle" idx="1"/>
          </p:nvPr>
        </p:nvSpPr>
        <p:spPr>
          <a:xfrm>
            <a:off x="2501900" y="1524000"/>
            <a:ext cx="7404100" cy="3454400"/>
          </a:xfrm>
          <a:solidFill>
            <a:schemeClr val="bg2">
              <a:lumMod val="10000"/>
            </a:schemeClr>
          </a:solidFill>
          <a:ln w="19050">
            <a:solidFill>
              <a:schemeClr val="tx1"/>
            </a:solidFill>
          </a:ln>
        </p:spPr>
        <p:txBody>
          <a:bodyPr>
            <a:normAutofit lnSpcReduction="10000"/>
          </a:bodyPr>
          <a:lstStyle/>
          <a:p>
            <a:pPr algn="just">
              <a:lnSpc>
                <a:spcPct val="120000"/>
              </a:lnSpc>
            </a:pPr>
            <a:endParaRPr lang="en-US" dirty="0" smtClean="0">
              <a:solidFill>
                <a:srgbClr val="00B050"/>
              </a:solidFill>
            </a:endParaRPr>
          </a:p>
          <a:p>
            <a:pPr algn="just"/>
            <a:r>
              <a:rPr lang="en-US" sz="2000" dirty="0" smtClean="0">
                <a:solidFill>
                  <a:schemeClr val="accent1">
                    <a:lumMod val="40000"/>
                    <a:lumOff val="60000"/>
                  </a:schemeClr>
                </a:solidFill>
                <a:latin typeface="Times New Roman" pitchFamily="18" charset="0"/>
                <a:cs typeface="Times New Roman" pitchFamily="18" charset="0"/>
              </a:rPr>
              <a:t>Understanding Django environment, </a:t>
            </a:r>
          </a:p>
          <a:p>
            <a:pPr algn="just"/>
            <a:r>
              <a:rPr lang="en-US" sz="2000" dirty="0" smtClean="0">
                <a:solidFill>
                  <a:schemeClr val="accent1">
                    <a:lumMod val="40000"/>
                    <a:lumOff val="60000"/>
                  </a:schemeClr>
                </a:solidFill>
                <a:latin typeface="Times New Roman" pitchFamily="18" charset="0"/>
                <a:cs typeface="Times New Roman" pitchFamily="18" charset="0"/>
              </a:rPr>
              <a:t>Features of Django and Django architecture</a:t>
            </a:r>
          </a:p>
          <a:p>
            <a:pPr algn="just"/>
            <a:r>
              <a:rPr lang="en-US" sz="2000" dirty="0" smtClean="0">
                <a:solidFill>
                  <a:schemeClr val="accent1">
                    <a:lumMod val="40000"/>
                    <a:lumOff val="60000"/>
                  </a:schemeClr>
                </a:solidFill>
                <a:latin typeface="Times New Roman" pitchFamily="18" charset="0"/>
                <a:cs typeface="Times New Roman" pitchFamily="18" charset="0"/>
              </a:rPr>
              <a:t>MTV</a:t>
            </a:r>
          </a:p>
          <a:p>
            <a:pPr algn="just"/>
            <a:r>
              <a:rPr lang="en-US" sz="2000" dirty="0" smtClean="0">
                <a:solidFill>
                  <a:schemeClr val="accent1">
                    <a:lumMod val="40000"/>
                    <a:lumOff val="60000"/>
                  </a:schemeClr>
                </a:solidFill>
                <a:latin typeface="Times New Roman" pitchFamily="18" charset="0"/>
                <a:cs typeface="Times New Roman" pitchFamily="18" charset="0"/>
              </a:rPr>
              <a:t>Urls and Views, Mapping the views to URLs, Django Template</a:t>
            </a:r>
          </a:p>
          <a:p>
            <a:pPr algn="just"/>
            <a:r>
              <a:rPr lang="en-US" sz="2000" dirty="0" smtClean="0">
                <a:solidFill>
                  <a:schemeClr val="accent1">
                    <a:lumMod val="40000"/>
                    <a:lumOff val="60000"/>
                  </a:schemeClr>
                </a:solidFill>
                <a:latin typeface="Times New Roman" pitchFamily="18" charset="0"/>
                <a:cs typeface="Times New Roman" pitchFamily="18" charset="0"/>
              </a:rPr>
              <a:t>Template inheritance</a:t>
            </a:r>
          </a:p>
          <a:p>
            <a:pPr algn="just"/>
            <a:r>
              <a:rPr lang="en-US" sz="2000" dirty="0" smtClean="0">
                <a:solidFill>
                  <a:schemeClr val="accent1">
                    <a:lumMod val="40000"/>
                    <a:lumOff val="60000"/>
                  </a:schemeClr>
                </a:solidFill>
                <a:latin typeface="Times New Roman" pitchFamily="18" charset="0"/>
                <a:cs typeface="Times New Roman" pitchFamily="18" charset="0"/>
              </a:rPr>
              <a:t>Django Models, Creating model for site, Converting the model into a table, Fields in Models</a:t>
            </a:r>
          </a:p>
          <a:p>
            <a:pPr algn="just"/>
            <a:r>
              <a:rPr lang="en-US" sz="2000" dirty="0" smtClean="0">
                <a:solidFill>
                  <a:schemeClr val="accent1">
                    <a:lumMod val="40000"/>
                    <a:lumOff val="60000"/>
                  </a:schemeClr>
                </a:solidFill>
                <a:latin typeface="Times New Roman" pitchFamily="18" charset="0"/>
                <a:cs typeface="Times New Roman" pitchFamily="18" charset="0"/>
              </a:rPr>
              <a:t>Integrating Bootstrap into Django</a:t>
            </a:r>
            <a:endParaRPr lang="en-US" sz="2000" dirty="0">
              <a:solidFill>
                <a:schemeClr val="accent1">
                  <a:lumMod val="40000"/>
                  <a:lumOff val="60000"/>
                </a:schemeClr>
              </a:solidFill>
              <a:latin typeface="Times New Roman" pitchFamily="18" charset="0"/>
              <a:cs typeface="Times New Roman" pitchFamily="18" charset="0"/>
            </a:endParaRPr>
          </a:p>
          <a:p>
            <a:pPr marL="0" indent="0" algn="just">
              <a:buNone/>
            </a:pPr>
            <a:endParaRPr lang="en-US" sz="400" dirty="0">
              <a:solidFill>
                <a:schemeClr val="accent1">
                  <a:lumMod val="40000"/>
                  <a:lumOff val="60000"/>
                </a:schemeClr>
              </a:solidFill>
            </a:endParaRPr>
          </a:p>
        </p:txBody>
      </p:sp>
      <p:sp>
        <p:nvSpPr>
          <p:cNvPr id="8" name="Title 1"/>
          <p:cNvSpPr>
            <a:spLocks noGrp="1"/>
          </p:cNvSpPr>
          <p:nvPr>
            <p:ph type="ctrTitle"/>
          </p:nvPr>
        </p:nvSpPr>
        <p:spPr>
          <a:xfrm>
            <a:off x="1390650" y="0"/>
            <a:ext cx="10801349" cy="647700"/>
          </a:xfrm>
          <a:solidFill>
            <a:schemeClr val="accent1">
              <a:lumMod val="40000"/>
              <a:lumOff val="60000"/>
            </a:schemeClr>
          </a:solidFill>
          <a:effectLst>
            <a:outerShdw blurRad="63500" dist="38100" dir="2700000">
              <a:srgbClr val="000000">
                <a:alpha val="40000"/>
              </a:srgbClr>
            </a:outerShdw>
          </a:effectLst>
        </p:spPr>
        <p:txBody>
          <a:bodyPr>
            <a:noAutofit/>
          </a:bodyPr>
          <a:lstStyle/>
          <a:p>
            <a:r>
              <a:rPr lang="en-US" sz="2800" dirty="0" smtClean="0">
                <a:latin typeface="Times New Roman" pitchFamily="18" charset="0"/>
                <a:cs typeface="Times New Roman" pitchFamily="18" charset="0"/>
              </a:rPr>
              <a:t>Unit II Objective</a:t>
            </a:r>
          </a:p>
        </p:txBody>
      </p:sp>
      <p:sp>
        <p:nvSpPr>
          <p:cNvPr id="7" name="Date Placeholder 6"/>
          <p:cNvSpPr>
            <a:spLocks noGrp="1"/>
          </p:cNvSpPr>
          <p:nvPr>
            <p:ph type="dt" sz="half" idx="10"/>
          </p:nvPr>
        </p:nvSpPr>
        <p:spPr/>
        <p:txBody>
          <a:bodyPr/>
          <a:lstStyle/>
          <a:p>
            <a:fld id="{82521764-B44D-47EA-9258-E89EBF9FEB2F}" type="datetime1">
              <a:rPr lang="en-US" smtClean="0"/>
              <a:pPr/>
              <a:t>9/26/2024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2</a:t>
            </a:fld>
            <a:endParaRPr lang="en-US"/>
          </a:p>
        </p:txBody>
      </p:sp>
      <p:sp>
        <p:nvSpPr>
          <p:cNvPr id="10" name="Footer Placeholder 9"/>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MVC Architecture</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8" name="TextBox 7"/>
          <p:cNvSpPr txBox="1"/>
          <p:nvPr/>
        </p:nvSpPr>
        <p:spPr>
          <a:xfrm>
            <a:off x="373225" y="788985"/>
            <a:ext cx="11551298" cy="461665"/>
          </a:xfrm>
          <a:prstGeom prst="rect">
            <a:avLst/>
          </a:prstGeom>
          <a:noFill/>
        </p:spPr>
        <p:txBody>
          <a:bodyPr wrap="square" rtlCol="0">
            <a:spAutoFit/>
          </a:bodyPr>
          <a:lstStyle/>
          <a:p>
            <a:pPr fontAlgn="base"/>
            <a:r>
              <a:rPr lang="en-US" sz="2400" b="1" dirty="0" smtClean="0"/>
              <a:t> </a:t>
            </a:r>
            <a:r>
              <a:rPr lang="en-US" sz="2400" b="1" dirty="0" smtClean="0">
                <a:latin typeface="Times New Roman" pitchFamily="18" charset="0"/>
                <a:cs typeface="Times New Roman" pitchFamily="18" charset="0"/>
              </a:rPr>
              <a:t> </a:t>
            </a:r>
          </a:p>
        </p:txBody>
      </p:sp>
      <p:sp>
        <p:nvSpPr>
          <p:cNvPr id="6" name="Date Placeholder 5"/>
          <p:cNvSpPr>
            <a:spLocks noGrp="1"/>
          </p:cNvSpPr>
          <p:nvPr>
            <p:ph type="dt" sz="half" idx="10"/>
          </p:nvPr>
        </p:nvSpPr>
        <p:spPr/>
        <p:txBody>
          <a:bodyPr/>
          <a:lstStyle/>
          <a:p>
            <a:fld id="{2134FEAD-48E8-4C4B-8036-667696E5389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20</a:t>
            </a:fld>
            <a:endParaRPr lang="en-US"/>
          </a:p>
        </p:txBody>
      </p:sp>
      <p:sp>
        <p:nvSpPr>
          <p:cNvPr id="9" name="Footer Placeholder 8"/>
          <p:cNvSpPr>
            <a:spLocks noGrp="1"/>
          </p:cNvSpPr>
          <p:nvPr>
            <p:ph type="ftr" sz="quarter" idx="11"/>
          </p:nvPr>
        </p:nvSpPr>
        <p:spPr/>
        <p:txBody>
          <a:bodyPr/>
          <a:lstStyle/>
          <a:p>
            <a:r>
              <a:rPr lang="en-US" dirty="0" err="1" smtClean="0"/>
              <a:t>shalini</a:t>
            </a:r>
            <a:r>
              <a:rPr lang="en-US" dirty="0" smtClean="0"/>
              <a:t> </a:t>
            </a:r>
            <a:r>
              <a:rPr lang="en-US" dirty="0" err="1" smtClean="0"/>
              <a:t>shrotriya</a:t>
            </a:r>
            <a:endParaRPr lang="en-US" dirty="0"/>
          </a:p>
        </p:txBody>
      </p:sp>
      <p:sp>
        <p:nvSpPr>
          <p:cNvPr id="10" name="Rectangle 9"/>
          <p:cNvSpPr/>
          <p:nvPr/>
        </p:nvSpPr>
        <p:spPr>
          <a:xfrm>
            <a:off x="672352" y="663912"/>
            <a:ext cx="10596282" cy="4893647"/>
          </a:xfrm>
          <a:prstGeom prst="rect">
            <a:avLst/>
          </a:prstGeom>
        </p:spPr>
        <p:txBody>
          <a:bodyPr wrap="square">
            <a:spAutoFit/>
          </a:bodyPr>
          <a:lstStyle/>
          <a:p>
            <a:r>
              <a:rPr lang="en-US" sz="2400" dirty="0" smtClean="0">
                <a:latin typeface="Times New Roman" pitchFamily="18" charset="0"/>
                <a:cs typeface="Times New Roman" pitchFamily="18" charset="0"/>
              </a:rPr>
              <a:t>Every website has three main code sections:</a:t>
            </a:r>
          </a:p>
          <a:p>
            <a:pPr algn="just"/>
            <a:r>
              <a:rPr lang="en-US" sz="2400" b="1" dirty="0" smtClean="0">
                <a:latin typeface="Times New Roman" pitchFamily="18" charset="0"/>
                <a:cs typeface="Times New Roman" pitchFamily="18" charset="0"/>
              </a:rPr>
              <a:t> Input logic, business logic, and user interface logic. </a:t>
            </a:r>
          </a:p>
          <a:p>
            <a:pPr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code has certain functions to perform, the input data is the dataset and how it is stored in the database. It is just a matter of delivering the input to the database in the desired format. </a:t>
            </a:r>
          </a:p>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Business Logic </a:t>
            </a:r>
            <a:r>
              <a:rPr lang="en-US" sz="2400" dirty="0" smtClean="0">
                <a:latin typeface="Times New Roman" pitchFamily="18" charset="0"/>
                <a:cs typeface="Times New Roman" pitchFamily="18" charset="0"/>
              </a:rPr>
              <a:t>is what controls the output of the </a:t>
            </a:r>
            <a:r>
              <a:rPr lang="en-US" sz="2400" b="1" dirty="0" smtClean="0">
                <a:latin typeface="Times New Roman" pitchFamily="18" charset="0"/>
                <a:cs typeface="Times New Roman" pitchFamily="18" charset="0"/>
              </a:rPr>
              <a:t>server in HTML </a:t>
            </a:r>
            <a:r>
              <a:rPr lang="en-US" sz="2400" dirty="0" smtClean="0">
                <a:latin typeface="Times New Roman" pitchFamily="18" charset="0"/>
                <a:cs typeface="Times New Roman" pitchFamily="18" charset="0"/>
              </a:rPr>
              <a:t>or another format. The HTML and CSS are the pages that it is written for.</a:t>
            </a:r>
          </a:p>
          <a:p>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MVC</a:t>
            </a:r>
            <a:r>
              <a:rPr lang="en-US" sz="2400" dirty="0" smtClean="0">
                <a:latin typeface="Times New Roman" pitchFamily="18" charset="0"/>
                <a:cs typeface="Times New Roman" pitchFamily="18" charset="0"/>
              </a:rPr>
              <a:t> has a </a:t>
            </a:r>
            <a:r>
              <a:rPr lang="en-US" sz="2400" b="1" dirty="0" smtClean="0">
                <a:latin typeface="Times New Roman" pitchFamily="18" charset="0"/>
                <a:cs typeface="Times New Roman" pitchFamily="18" charset="0"/>
              </a:rPr>
              <a:t>model, view, and controller</a:t>
            </a:r>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Model</a:t>
            </a:r>
            <a:r>
              <a:rPr lang="en-US" sz="2400" dirty="0" smtClean="0">
                <a:latin typeface="Times New Roman" pitchFamily="18" charset="0"/>
                <a:cs typeface="Times New Roman" pitchFamily="18" charset="0"/>
              </a:rPr>
              <a:t> is the </a:t>
            </a:r>
            <a:r>
              <a:rPr lang="en-US" sz="2400" b="1" dirty="0" smtClean="0">
                <a:latin typeface="Times New Roman" pitchFamily="18" charset="0"/>
                <a:cs typeface="Times New Roman" pitchFamily="18" charset="0"/>
              </a:rPr>
              <a:t>information</a:t>
            </a:r>
            <a:r>
              <a:rPr lang="en-US" sz="2400" dirty="0" smtClean="0">
                <a:latin typeface="Times New Roman" pitchFamily="18" charset="0"/>
                <a:cs typeface="Times New Roman" pitchFamily="18" charset="0"/>
              </a:rPr>
              <a:t> that your website/ application will be working with.</a:t>
            </a:r>
          </a:p>
          <a:p>
            <a:pPr algn="just"/>
            <a:r>
              <a:rPr lang="en-US" sz="2400"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Complete working of MVC shown in next slide</a:t>
            </a:r>
          </a:p>
          <a:p>
            <a:pPr algn="just"/>
            <a:endParaRPr lang="en-US"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MVC Architecture</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8" name="TextBox 7"/>
          <p:cNvSpPr txBox="1"/>
          <p:nvPr/>
        </p:nvSpPr>
        <p:spPr>
          <a:xfrm>
            <a:off x="373225" y="788985"/>
            <a:ext cx="11551298" cy="461665"/>
          </a:xfrm>
          <a:prstGeom prst="rect">
            <a:avLst/>
          </a:prstGeom>
          <a:noFill/>
        </p:spPr>
        <p:txBody>
          <a:bodyPr wrap="square" rtlCol="0">
            <a:spAutoFit/>
          </a:bodyPr>
          <a:lstStyle/>
          <a:p>
            <a:pPr fontAlgn="base"/>
            <a:r>
              <a:rPr lang="en-US" sz="2400" b="1" dirty="0" smtClean="0"/>
              <a:t> </a:t>
            </a:r>
            <a:r>
              <a:rPr lang="en-US" sz="2400" b="1" dirty="0" smtClean="0">
                <a:latin typeface="Times New Roman" pitchFamily="18" charset="0"/>
                <a:cs typeface="Times New Roman" pitchFamily="18" charset="0"/>
              </a:rPr>
              <a:t> </a:t>
            </a:r>
          </a:p>
        </p:txBody>
      </p:sp>
      <p:sp>
        <p:nvSpPr>
          <p:cNvPr id="6" name="Date Placeholder 5"/>
          <p:cNvSpPr>
            <a:spLocks noGrp="1"/>
          </p:cNvSpPr>
          <p:nvPr>
            <p:ph type="dt" sz="half" idx="10"/>
          </p:nvPr>
        </p:nvSpPr>
        <p:spPr/>
        <p:txBody>
          <a:bodyPr/>
          <a:lstStyle/>
          <a:p>
            <a:fld id="{2134FEAD-48E8-4C4B-8036-667696E5389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21</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pic>
        <p:nvPicPr>
          <p:cNvPr id="1027" name="Picture 3"/>
          <p:cNvPicPr>
            <a:picLocks noChangeAspect="1" noChangeArrowheads="1"/>
          </p:cNvPicPr>
          <p:nvPr/>
        </p:nvPicPr>
        <p:blipFill>
          <a:blip r:embed="rId3"/>
          <a:srcRect/>
          <a:stretch>
            <a:fillRect/>
          </a:stretch>
        </p:blipFill>
        <p:spPr bwMode="auto">
          <a:xfrm>
            <a:off x="1949825" y="1008009"/>
            <a:ext cx="7987552" cy="5029720"/>
          </a:xfrm>
          <a:prstGeom prst="rect">
            <a:avLst/>
          </a:prstGeom>
          <a:noFill/>
          <a:ln w="9525">
            <a:noFill/>
            <a:miter lim="800000"/>
            <a:headEnd/>
            <a:tailEnd/>
          </a:ln>
          <a:effectLst/>
        </p:spPr>
      </p:pic>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MVC Architecture</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8" name="TextBox 7"/>
          <p:cNvSpPr txBox="1"/>
          <p:nvPr/>
        </p:nvSpPr>
        <p:spPr>
          <a:xfrm>
            <a:off x="373225" y="788985"/>
            <a:ext cx="11551298" cy="461665"/>
          </a:xfrm>
          <a:prstGeom prst="rect">
            <a:avLst/>
          </a:prstGeom>
          <a:noFill/>
        </p:spPr>
        <p:txBody>
          <a:bodyPr wrap="square" rtlCol="0">
            <a:spAutoFit/>
          </a:bodyPr>
          <a:lstStyle/>
          <a:p>
            <a:pPr fontAlgn="base"/>
            <a:r>
              <a:rPr lang="en-US" sz="2400" b="1" dirty="0" smtClean="0"/>
              <a:t> </a:t>
            </a:r>
            <a:r>
              <a:rPr lang="en-US" sz="2400" b="1" dirty="0" smtClean="0">
                <a:latin typeface="Times New Roman" pitchFamily="18" charset="0"/>
                <a:cs typeface="Times New Roman" pitchFamily="18" charset="0"/>
              </a:rPr>
              <a:t> </a:t>
            </a:r>
          </a:p>
        </p:txBody>
      </p:sp>
      <p:sp>
        <p:nvSpPr>
          <p:cNvPr id="6" name="Date Placeholder 5"/>
          <p:cNvSpPr>
            <a:spLocks noGrp="1"/>
          </p:cNvSpPr>
          <p:nvPr>
            <p:ph type="dt" sz="half" idx="10"/>
          </p:nvPr>
        </p:nvSpPr>
        <p:spPr/>
        <p:txBody>
          <a:bodyPr/>
          <a:lstStyle/>
          <a:p>
            <a:fld id="{2134FEAD-48E8-4C4B-8036-667696E5389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22</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833718" y="919406"/>
            <a:ext cx="10596282" cy="5051088"/>
          </a:xfrm>
          <a:prstGeom prst="rect">
            <a:avLst/>
          </a:prstGeom>
        </p:spPr>
        <p:txBody>
          <a:bodyPr wrap="square">
            <a:spAutoFit/>
          </a:bodyPr>
          <a:lstStyle/>
          <a:p>
            <a:pPr algn="just"/>
            <a:r>
              <a:rPr lang="en-US" sz="2400" b="1" dirty="0" smtClean="0">
                <a:latin typeface="Times New Roman" pitchFamily="18" charset="0"/>
                <a:cs typeface="Times New Roman" pitchFamily="18" charset="0"/>
              </a:rPr>
              <a:t>Model :</a:t>
            </a:r>
            <a:r>
              <a:rPr lang="en-US" sz="2400" dirty="0" smtClean="0">
                <a:latin typeface="Times New Roman" pitchFamily="18" charset="0"/>
                <a:cs typeface="Times New Roman" pitchFamily="18" charset="0"/>
              </a:rPr>
              <a:t> The model layer is responsible for the </a:t>
            </a:r>
            <a:r>
              <a:rPr lang="en-US" sz="2400" b="1" dirty="0" smtClean="0">
                <a:latin typeface="Times New Roman" pitchFamily="18" charset="0"/>
                <a:cs typeface="Times New Roman" pitchFamily="18" charset="0"/>
              </a:rPr>
              <a:t>application's data logic and storing and retrieving data from back-end data stores</a:t>
            </a:r>
            <a:r>
              <a:rPr lang="en-US" sz="2400" dirty="0" smtClean="0">
                <a:latin typeface="Times New Roman" pitchFamily="18" charset="0"/>
                <a:cs typeface="Times New Roman" pitchFamily="18" charset="0"/>
              </a:rPr>
              <a:t>. The model layer might also include mechanisms for </a:t>
            </a:r>
            <a:r>
              <a:rPr lang="en-US" sz="2400" b="1" dirty="0" smtClean="0">
                <a:latin typeface="Times New Roman" pitchFamily="18" charset="0"/>
                <a:cs typeface="Times New Roman" pitchFamily="18" charset="0"/>
              </a:rPr>
              <a:t>validating data and carrying out </a:t>
            </a:r>
            <a:r>
              <a:rPr lang="en-US" sz="2400" dirty="0" smtClean="0">
                <a:latin typeface="Times New Roman" pitchFamily="18" charset="0"/>
                <a:cs typeface="Times New Roman" pitchFamily="18" charset="0"/>
              </a:rPr>
              <a:t>other </a:t>
            </a:r>
            <a:r>
              <a:rPr lang="en-US" sz="2400" b="1" dirty="0" smtClean="0">
                <a:latin typeface="Times New Roman" pitchFamily="18" charset="0"/>
                <a:cs typeface="Times New Roman" pitchFamily="18" charset="0"/>
              </a:rPr>
              <a:t>data-related tasks</a:t>
            </a:r>
            <a:r>
              <a:rPr lang="en-US" sz="2400" dirty="0" smtClean="0">
                <a:latin typeface="Times New Roman" pitchFamily="18" charset="0"/>
                <a:cs typeface="Times New Roman" pitchFamily="18" charset="0"/>
              </a:rPr>
              <a:t>. This layer is </a:t>
            </a:r>
            <a:r>
              <a:rPr lang="en-US" sz="2400" b="1" dirty="0" smtClean="0">
                <a:latin typeface="Times New Roman" pitchFamily="18" charset="0"/>
                <a:cs typeface="Times New Roman" pitchFamily="18" charset="0"/>
              </a:rPr>
              <a:t>responsible</a:t>
            </a:r>
            <a:r>
              <a:rPr lang="en-US" sz="2400" dirty="0" smtClean="0">
                <a:latin typeface="Times New Roman" pitchFamily="18" charset="0"/>
                <a:cs typeface="Times New Roman" pitchFamily="18" charset="0"/>
              </a:rPr>
              <a:t> for </a:t>
            </a:r>
            <a:r>
              <a:rPr lang="en-US" sz="2400" b="1" dirty="0" smtClean="0">
                <a:latin typeface="Times New Roman" pitchFamily="18" charset="0"/>
                <a:cs typeface="Times New Roman" pitchFamily="18" charset="0"/>
              </a:rPr>
              <a:t>maintaining</a:t>
            </a:r>
            <a:r>
              <a:rPr lang="en-US" sz="2400" dirty="0" smtClean="0">
                <a:latin typeface="Times New Roman" pitchFamily="18" charset="0"/>
                <a:cs typeface="Times New Roman" pitchFamily="18" charset="0"/>
              </a:rPr>
              <a:t> all aspects of the data and ensuring its </a:t>
            </a:r>
            <a:r>
              <a:rPr lang="en-US" sz="2400" b="1" dirty="0" smtClean="0">
                <a:latin typeface="Times New Roman" pitchFamily="18" charset="0"/>
                <a:cs typeface="Times New Roman" pitchFamily="18" charset="0"/>
              </a:rPr>
              <a:t>integrity</a:t>
            </a:r>
            <a:r>
              <a:rPr lang="en-US" sz="2400" dirty="0" smtClean="0">
                <a:latin typeface="Times New Roman" pitchFamily="18" charset="0"/>
                <a:cs typeface="Times New Roman" pitchFamily="18" charset="0"/>
              </a:rPr>
              <a:t> and accessibility.</a:t>
            </a:r>
          </a:p>
          <a:p>
            <a:pPr algn="just"/>
            <a:r>
              <a:rPr lang="en-US" sz="2400" b="1" dirty="0" smtClean="0">
                <a:latin typeface="Times New Roman" pitchFamily="18" charset="0"/>
                <a:cs typeface="Times New Roman" pitchFamily="18" charset="0"/>
              </a:rPr>
              <a:t>View:</a:t>
            </a:r>
            <a:r>
              <a:rPr lang="en-US" sz="2400" dirty="0" smtClean="0">
                <a:latin typeface="Times New Roman" pitchFamily="18" charset="0"/>
                <a:cs typeface="Times New Roman" pitchFamily="18" charset="0"/>
              </a:rPr>
              <a:t> The view layer provides the </a:t>
            </a:r>
            <a:r>
              <a:rPr lang="en-US" sz="2400" b="1" dirty="0" smtClean="0">
                <a:latin typeface="Times New Roman" pitchFamily="18" charset="0"/>
                <a:cs typeface="Times New Roman" pitchFamily="18" charset="0"/>
              </a:rPr>
              <a:t>UI necessary </a:t>
            </a:r>
            <a:r>
              <a:rPr lang="en-US" sz="2400" dirty="0" smtClean="0">
                <a:latin typeface="Times New Roman" pitchFamily="18" charset="0"/>
                <a:cs typeface="Times New Roman" pitchFamily="18" charset="0"/>
              </a:rPr>
              <a:t>to </a:t>
            </a:r>
            <a:r>
              <a:rPr lang="en-US" sz="2400" b="1" dirty="0" smtClean="0">
                <a:latin typeface="Times New Roman" pitchFamily="18" charset="0"/>
                <a:cs typeface="Times New Roman" pitchFamily="18" charset="0"/>
              </a:rPr>
              <a:t>interact</a:t>
            </a:r>
            <a:r>
              <a:rPr lang="en-US" sz="2400" dirty="0" smtClean="0">
                <a:latin typeface="Times New Roman" pitchFamily="18" charset="0"/>
                <a:cs typeface="Times New Roman" pitchFamily="18" charset="0"/>
              </a:rPr>
              <a:t> with the application. It includes components needed to display the data and enables users to interact with that data. For example, the view layer might </a:t>
            </a:r>
            <a:r>
              <a:rPr lang="en-US" sz="2400" b="1" dirty="0" smtClean="0">
                <a:latin typeface="Times New Roman" pitchFamily="18" charset="0"/>
                <a:cs typeface="Times New Roman" pitchFamily="18" charset="0"/>
              </a:rPr>
              <a:t>include buttons, links, tables, drop-down lists or text boxes.</a:t>
            </a:r>
          </a:p>
          <a:p>
            <a:pPr algn="just"/>
            <a:r>
              <a:rPr lang="en-US" sz="2400" b="1" dirty="0" smtClean="0">
                <a:latin typeface="Times New Roman" pitchFamily="18" charset="0"/>
                <a:cs typeface="Times New Roman" pitchFamily="18" charset="0"/>
              </a:rPr>
              <a:t>Controller :</a:t>
            </a:r>
            <a:r>
              <a:rPr lang="en-US" sz="2400" dirty="0" smtClean="0">
                <a:latin typeface="Times New Roman" pitchFamily="18" charset="0"/>
                <a:cs typeface="Times New Roman" pitchFamily="18" charset="0"/>
              </a:rPr>
              <a:t>The controller layer contains the </a:t>
            </a:r>
            <a:r>
              <a:rPr lang="en-US" sz="2400" b="1" dirty="0" smtClean="0">
                <a:latin typeface="Times New Roman" pitchFamily="18" charset="0"/>
                <a:cs typeface="Times New Roman" pitchFamily="18" charset="0"/>
              </a:rPr>
              <a:t>application logic necessary </a:t>
            </a:r>
            <a:r>
              <a:rPr lang="en-US" sz="2400" dirty="0" smtClean="0">
                <a:latin typeface="Times New Roman" pitchFamily="18" charset="0"/>
                <a:cs typeface="Times New Roman" pitchFamily="18" charset="0"/>
              </a:rPr>
              <a:t>to facilitate </a:t>
            </a:r>
            <a:r>
              <a:rPr lang="en-US" sz="2400" b="1" dirty="0" smtClean="0">
                <a:latin typeface="Times New Roman" pitchFamily="18" charset="0"/>
                <a:cs typeface="Times New Roman" pitchFamily="18" charset="0"/>
              </a:rPr>
              <a:t>communications across</a:t>
            </a:r>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application</a:t>
            </a:r>
            <a:r>
              <a:rPr lang="en-US" sz="2400" dirty="0" smtClean="0">
                <a:latin typeface="Times New Roman" pitchFamily="18" charset="0"/>
                <a:cs typeface="Times New Roman" pitchFamily="18" charset="0"/>
              </a:rPr>
              <a:t>, acting as an </a:t>
            </a:r>
            <a:r>
              <a:rPr lang="en-US" sz="2400" b="1" dirty="0" smtClean="0">
                <a:latin typeface="Times New Roman" pitchFamily="18" charset="0"/>
                <a:cs typeface="Times New Roman" pitchFamily="18" charset="0"/>
              </a:rPr>
              <a:t>interface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between</a:t>
            </a:r>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view and model </a:t>
            </a:r>
            <a:r>
              <a:rPr lang="en-US" sz="2400" dirty="0" smtClean="0">
                <a:latin typeface="Times New Roman" pitchFamily="18" charset="0"/>
                <a:cs typeface="Times New Roman" pitchFamily="18" charset="0"/>
              </a:rPr>
              <a:t>layers. The controller is sometimes viewed as the brains of the application, keeping everything moving and in sync. </a:t>
            </a: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Django Architecture </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Django MTV Pattern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2134FEAD-48E8-4C4B-8036-667696E5389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23</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320699" y="843147"/>
            <a:ext cx="11631706" cy="5262979"/>
          </a:xfrm>
          <a:prstGeom prst="rect">
            <a:avLst/>
          </a:prstGeom>
        </p:spPr>
        <p:txBody>
          <a:bodyPr wrap="square">
            <a:spAutoFit/>
          </a:bodyPr>
          <a:lstStyle/>
          <a:p>
            <a:pPr algn="just"/>
            <a:r>
              <a:rPr lang="en-US" sz="2400" b="1" dirty="0" smtClean="0">
                <a:latin typeface="Times New Roman" pitchFamily="18" charset="0"/>
                <a:cs typeface="Times New Roman" pitchFamily="18" charset="0"/>
              </a:rPr>
              <a:t>Django MTV Pattern - </a:t>
            </a:r>
            <a:r>
              <a:rPr lang="en-US" sz="2400" dirty="0" smtClean="0">
                <a:latin typeface="Times New Roman" pitchFamily="18" charset="0"/>
                <a:cs typeface="Times New Roman" pitchFamily="18" charset="0"/>
              </a:rPr>
              <a:t>Model-View-Template architecture(MVT), is a software design pattern within Django that utilizes</a:t>
            </a:r>
          </a:p>
          <a:p>
            <a:pPr lvl="1" algn="just"/>
            <a:r>
              <a:rPr lang="en-US" sz="2400" b="1" dirty="0" smtClean="0">
                <a:latin typeface="Times New Roman" pitchFamily="18" charset="0"/>
                <a:cs typeface="Times New Roman" pitchFamily="18" charset="0"/>
              </a:rPr>
              <a:t>Models </a:t>
            </a:r>
            <a:r>
              <a:rPr lang="en-US" sz="2400" dirty="0" smtClean="0">
                <a:latin typeface="Times New Roman" pitchFamily="18" charset="0"/>
                <a:cs typeface="Times New Roman" pitchFamily="18" charset="0"/>
              </a:rPr>
              <a:t> to handle data logic and structure of your database.</a:t>
            </a:r>
          </a:p>
          <a:p>
            <a:pPr lvl="1" algn="just"/>
            <a:r>
              <a:rPr lang="en-US" sz="2400" b="1" dirty="0" smtClean="0">
                <a:latin typeface="Times New Roman" pitchFamily="18" charset="0"/>
                <a:cs typeface="Times New Roman" pitchFamily="18" charset="0"/>
              </a:rPr>
              <a:t>Views</a:t>
            </a:r>
            <a:r>
              <a:rPr lang="en-US" sz="2400" dirty="0" smtClean="0">
                <a:latin typeface="Times New Roman" pitchFamily="18" charset="0"/>
                <a:cs typeface="Times New Roman" pitchFamily="18" charset="0"/>
              </a:rPr>
              <a:t> to handle the applications logic and functionality.</a:t>
            </a:r>
          </a:p>
          <a:p>
            <a:pPr lvl="1" algn="just"/>
            <a:r>
              <a:rPr lang="en-US" sz="2400" b="1" dirty="0" smtClean="0">
                <a:latin typeface="Times New Roman" pitchFamily="18" charset="0"/>
                <a:cs typeface="Times New Roman" pitchFamily="18" charset="0"/>
              </a:rPr>
              <a:t>Templates</a:t>
            </a:r>
            <a:r>
              <a:rPr lang="en-US" sz="2400" dirty="0" smtClean="0">
                <a:latin typeface="Times New Roman" pitchFamily="18" charset="0"/>
                <a:cs typeface="Times New Roman" pitchFamily="18" charset="0"/>
              </a:rPr>
              <a:t> to handle the layout and structure of the user facing application.</a:t>
            </a:r>
          </a:p>
          <a:p>
            <a:pPr marL="0" lvl="1" algn="just"/>
            <a:r>
              <a:rPr lang="en-US" sz="2400" dirty="0" smtClean="0">
                <a:latin typeface="Times New Roman" pitchFamily="18" charset="0"/>
                <a:cs typeface="Times New Roman" pitchFamily="18" charset="0"/>
              </a:rPr>
              <a:t>Django is able to </a:t>
            </a:r>
            <a:r>
              <a:rPr lang="en-US" sz="2400" b="1" dirty="0" smtClean="0">
                <a:latin typeface="Times New Roman" pitchFamily="18" charset="0"/>
                <a:cs typeface="Times New Roman" pitchFamily="18" charset="0"/>
              </a:rPr>
              <a:t>separate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responsibilities</a:t>
            </a:r>
            <a:r>
              <a:rPr lang="en-US" sz="2400" dirty="0" smtClean="0">
                <a:latin typeface="Times New Roman" pitchFamily="18" charset="0"/>
                <a:cs typeface="Times New Roman" pitchFamily="18" charset="0"/>
              </a:rPr>
              <a:t> in the code, which </a:t>
            </a:r>
            <a:r>
              <a:rPr lang="en-US" sz="2400" b="1" dirty="0" smtClean="0">
                <a:latin typeface="Times New Roman" pitchFamily="18" charset="0"/>
                <a:cs typeface="Times New Roman" pitchFamily="18" charset="0"/>
              </a:rPr>
              <a:t>results</a:t>
            </a:r>
            <a:r>
              <a:rPr lang="en-US" sz="2400" dirty="0" smtClean="0">
                <a:latin typeface="Times New Roman" pitchFamily="18" charset="0"/>
                <a:cs typeface="Times New Roman" pitchFamily="18" charset="0"/>
              </a:rPr>
              <a:t> in a </a:t>
            </a:r>
            <a:r>
              <a:rPr lang="en-US" sz="2400" b="1" dirty="0" smtClean="0">
                <a:latin typeface="Times New Roman" pitchFamily="18" charset="0"/>
                <a:cs typeface="Times New Roman" pitchFamily="18" charset="0"/>
              </a:rPr>
              <a:t>well-organized</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maintainable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structure</a:t>
            </a:r>
            <a:r>
              <a:rPr lang="en-US" sz="2400" dirty="0" smtClean="0">
                <a:latin typeface="Times New Roman" pitchFamily="18" charset="0"/>
                <a:cs typeface="Times New Roman" pitchFamily="18" charset="0"/>
              </a:rPr>
              <a:t> for building web applications, particularly those reliant on large data sets</a:t>
            </a:r>
            <a:r>
              <a:rPr lang="en-US" sz="2400" dirty="0" smtClean="0">
                <a:solidFill>
                  <a:srgbClr val="C00000"/>
                </a:solidFill>
                <a:latin typeface="Times New Roman" pitchFamily="18" charset="0"/>
                <a:cs typeface="Times New Roman" pitchFamily="18" charset="0"/>
              </a:rPr>
              <a:t>.  Before going into detail let understand about ORM </a:t>
            </a:r>
          </a:p>
          <a:p>
            <a:pPr marL="0" lvl="1" algn="just"/>
            <a:r>
              <a:rPr lang="en-US" sz="2400" b="1" dirty="0" smtClean="0">
                <a:latin typeface="Times New Roman" pitchFamily="18" charset="0"/>
                <a:cs typeface="Times New Roman" pitchFamily="18" charset="0"/>
              </a:rPr>
              <a:t>Object Relational Mapping (ORM) </a:t>
            </a:r>
            <a:r>
              <a:rPr lang="en-US" sz="2400" dirty="0" smtClean="0">
                <a:latin typeface="Times New Roman" pitchFamily="18" charset="0"/>
                <a:cs typeface="Times New Roman" pitchFamily="18" charset="0"/>
              </a:rPr>
              <a:t>is, in simple terms, a technique used to convert database records into objects within an </a:t>
            </a:r>
            <a:r>
              <a:rPr lang="en-US" sz="2400" b="1" dirty="0" smtClean="0">
                <a:latin typeface="Times New Roman" pitchFamily="18" charset="0"/>
                <a:cs typeface="Times New Roman" pitchFamily="18" charset="0"/>
              </a:rPr>
              <a:t>object-oriented language</a:t>
            </a:r>
            <a:r>
              <a:rPr lang="en-US" sz="2400" dirty="0" smtClean="0">
                <a:latin typeface="Times New Roman" pitchFamily="18" charset="0"/>
                <a:cs typeface="Times New Roman" pitchFamily="18" charset="0"/>
              </a:rPr>
              <a:t>, such as Python. </a:t>
            </a:r>
          </a:p>
          <a:p>
            <a:pPr algn="just"/>
            <a:r>
              <a:rPr lang="en-US" sz="2400" dirty="0" smtClean="0">
                <a:latin typeface="Times New Roman" pitchFamily="18" charset="0"/>
                <a:cs typeface="Times New Roman" pitchFamily="18" charset="0"/>
              </a:rPr>
              <a:t>ORM allows developers to avoid the need to write out specific </a:t>
            </a:r>
            <a:r>
              <a:rPr lang="en-US" sz="2400" b="1" dirty="0" smtClean="0">
                <a:latin typeface="Times New Roman" pitchFamily="18" charset="0"/>
                <a:cs typeface="Times New Roman" pitchFamily="18" charset="0"/>
              </a:rPr>
              <a:t>SQL queries directly</a:t>
            </a:r>
            <a:r>
              <a:rPr lang="en-US" sz="2400" dirty="0" smtClean="0">
                <a:latin typeface="Times New Roman" pitchFamily="18" charset="0"/>
                <a:cs typeface="Times New Roman" pitchFamily="18" charset="0"/>
              </a:rPr>
              <a:t>, leading to simplified database interactions and cleaner, more concise code. In Django, one of the most important features is it’s included ORM that works through </a:t>
            </a:r>
            <a:r>
              <a:rPr lang="en-US" sz="2400" b="1" dirty="0" err="1" smtClean="0">
                <a:latin typeface="Times New Roman" pitchFamily="18" charset="0"/>
                <a:cs typeface="Times New Roman" pitchFamily="18" charset="0"/>
              </a:rPr>
              <a:t>Django’s</a:t>
            </a:r>
            <a:r>
              <a:rPr lang="en-US" sz="2400" b="1" dirty="0" smtClean="0">
                <a:latin typeface="Times New Roman" pitchFamily="18" charset="0"/>
                <a:cs typeface="Times New Roman" pitchFamily="18" charset="0"/>
              </a:rPr>
              <a:t> pre-built </a:t>
            </a:r>
            <a:r>
              <a:rPr lang="en-US" sz="2400" dirty="0" smtClean="0">
                <a:latin typeface="Times New Roman" pitchFamily="18" charset="0"/>
                <a:cs typeface="Times New Roman" pitchFamily="18" charset="0"/>
              </a:rPr>
              <a:t>model class.</a:t>
            </a:r>
            <a:endParaRPr lang="en-US" sz="24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MVT  Pattern continue…</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pic>
        <p:nvPicPr>
          <p:cNvPr id="1027" name="Picture 3"/>
          <p:cNvPicPr>
            <a:picLocks noGrp="1" noChangeAspect="1" noChangeArrowheads="1"/>
          </p:cNvPicPr>
          <p:nvPr>
            <p:ph idx="1"/>
          </p:nvPr>
        </p:nvPicPr>
        <p:blipFill>
          <a:blip r:embed="rId3"/>
          <a:srcRect/>
          <a:stretch>
            <a:fillRect/>
          </a:stretch>
        </p:blipFill>
        <p:spPr bwMode="auto">
          <a:xfrm>
            <a:off x="1949824" y="1681916"/>
            <a:ext cx="9089884" cy="3902812"/>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24</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MVT  Pattern</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25</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200" y="860612"/>
            <a:ext cx="11228294" cy="5401479"/>
          </a:xfrm>
          <a:prstGeom prst="rect">
            <a:avLst/>
          </a:prstGeom>
        </p:spPr>
        <p:txBody>
          <a:bodyPr wrap="square">
            <a:spAutoFit/>
          </a:bodyPr>
          <a:lstStyle/>
          <a:p>
            <a:r>
              <a:rPr lang="en-US" sz="2400" b="1" dirty="0" smtClean="0">
                <a:latin typeface="Times New Roman" pitchFamily="18" charset="0"/>
                <a:cs typeface="Times New Roman" pitchFamily="18" charset="0"/>
              </a:rPr>
              <a:t>Models</a:t>
            </a:r>
          </a:p>
          <a:p>
            <a:pPr algn="just"/>
            <a:r>
              <a:rPr lang="en-US" sz="2400" dirty="0" smtClean="0">
                <a:latin typeface="Times New Roman" pitchFamily="18" charset="0"/>
                <a:cs typeface="Times New Roman" pitchFamily="18" charset="0"/>
              </a:rPr>
              <a:t>In Django, each database table is represented by a Python class called a </a:t>
            </a:r>
            <a:r>
              <a:rPr lang="en-US" sz="2400" b="1" dirty="0" smtClean="0">
                <a:latin typeface="Times New Roman" pitchFamily="18" charset="0"/>
                <a:cs typeface="Times New Roman" pitchFamily="18" charset="0"/>
              </a:rPr>
              <a:t>model</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class attributes </a:t>
            </a:r>
            <a:r>
              <a:rPr lang="en-US" sz="2400" dirty="0" smtClean="0">
                <a:latin typeface="Times New Roman" pitchFamily="18" charset="0"/>
                <a:cs typeface="Times New Roman" pitchFamily="18" charset="0"/>
              </a:rPr>
              <a:t>of these models represent the table columns or fields within the database table while each particular instance of a model represents the respective row</a:t>
            </a:r>
          </a:p>
          <a:p>
            <a:r>
              <a:rPr lang="en-US" sz="2400" dirty="0" smtClean="0">
                <a:latin typeface="Times New Roman" pitchFamily="18" charset="0"/>
                <a:cs typeface="Times New Roman" pitchFamily="18" charset="0"/>
              </a:rPr>
              <a:t> within the database table.</a:t>
            </a:r>
            <a:br>
              <a:rPr lang="en-US" sz="2400" dirty="0" smtClean="0">
                <a:latin typeface="Times New Roman" pitchFamily="18" charset="0"/>
                <a:cs typeface="Times New Roman" pitchFamily="18" charset="0"/>
              </a:rPr>
            </a:br>
            <a:endParaRPr lang="en-US" sz="9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Django’s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internal</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ORM make it simpler </a:t>
            </a:r>
            <a:r>
              <a:rPr lang="en-US" sz="2400" dirty="0" smtClean="0">
                <a:latin typeface="Times New Roman" pitchFamily="18" charset="0"/>
                <a:cs typeface="Times New Roman" pitchFamily="18" charset="0"/>
              </a:rPr>
              <a:t>by providing pre-built, simple entities to aid use in traversing our databases.</a:t>
            </a:r>
          </a:p>
          <a:p>
            <a:pPr algn="just"/>
            <a:r>
              <a:rPr lang="en-US" sz="2400" b="1" dirty="0" smtClean="0">
                <a:latin typeface="Times New Roman" pitchFamily="18" charset="0"/>
                <a:cs typeface="Times New Roman" pitchFamily="18" charset="0"/>
              </a:rPr>
              <a:t>View</a:t>
            </a:r>
          </a:p>
          <a:p>
            <a:pPr algn="just"/>
            <a:r>
              <a:rPr lang="en-US" sz="2400" dirty="0" smtClean="0">
                <a:latin typeface="Times New Roman" pitchFamily="18" charset="0"/>
                <a:cs typeface="Times New Roman" pitchFamily="18" charset="0"/>
              </a:rPr>
              <a:t>A view is integral to the </a:t>
            </a:r>
            <a:r>
              <a:rPr lang="en-US" sz="2400" b="1" dirty="0" smtClean="0">
                <a:latin typeface="Times New Roman" pitchFamily="18" charset="0"/>
                <a:cs typeface="Times New Roman" pitchFamily="18" charset="0"/>
              </a:rPr>
              <a:t>MVT architecture </a:t>
            </a:r>
            <a:r>
              <a:rPr lang="en-US" sz="2400" dirty="0" smtClean="0">
                <a:latin typeface="Times New Roman" pitchFamily="18" charset="0"/>
                <a:cs typeface="Times New Roman" pitchFamily="18" charset="0"/>
              </a:rPr>
              <a:t>of Django as it works as the intermediary source between the models </a:t>
            </a:r>
          </a:p>
          <a:p>
            <a:pPr algn="just"/>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view</a:t>
            </a:r>
            <a:r>
              <a:rPr lang="en-US" sz="2400" dirty="0" smtClean="0">
                <a:latin typeface="Times New Roman" pitchFamily="18" charset="0"/>
                <a:cs typeface="Times New Roman" pitchFamily="18" charset="0"/>
              </a:rPr>
              <a:t>, in Python terms, is a function that takes a request, being called, and returns are particular response.</a:t>
            </a:r>
          </a:p>
          <a:p>
            <a:pPr algn="just"/>
            <a:r>
              <a:rPr lang="en-US" sz="2400" dirty="0" smtClean="0">
                <a:latin typeface="Times New Roman" pitchFamily="18" charset="0"/>
                <a:cs typeface="Times New Roman" pitchFamily="18" charset="0"/>
              </a:rPr>
              <a:t> These views are technically part of the </a:t>
            </a:r>
            <a:r>
              <a:rPr lang="en-US" sz="2400" b="1" dirty="0" smtClean="0">
                <a:latin typeface="Times New Roman" pitchFamily="18" charset="0"/>
                <a:cs typeface="Times New Roman" pitchFamily="18" charset="0"/>
              </a:rPr>
              <a:t>UI of an application </a:t>
            </a:r>
            <a:r>
              <a:rPr lang="en-US" sz="2400" dirty="0" smtClean="0">
                <a:latin typeface="Times New Roman" pitchFamily="18" charset="0"/>
                <a:cs typeface="Times New Roman" pitchFamily="18" charset="0"/>
              </a:rPr>
              <a:t>as they are responsible for </a:t>
            </a:r>
            <a:r>
              <a:rPr lang="en-US" sz="2400" b="1" dirty="0" smtClean="0">
                <a:latin typeface="Times New Roman" pitchFamily="18" charset="0"/>
                <a:cs typeface="Times New Roman" pitchFamily="18" charset="0"/>
              </a:rPr>
              <a:t>rendering</a:t>
            </a:r>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templates</a:t>
            </a:r>
            <a:r>
              <a:rPr lang="en-US" sz="2400" dirty="0" smtClean="0">
                <a:latin typeface="Times New Roman" pitchFamily="18" charset="0"/>
                <a:cs typeface="Times New Roman" pitchFamily="18" charset="0"/>
              </a:rPr>
              <a:t> into your browser, </a:t>
            </a:r>
            <a:r>
              <a:rPr lang="en-US" sz="2400" b="1" dirty="0" smtClean="0">
                <a:latin typeface="Times New Roman" pitchFamily="18" charset="0"/>
                <a:cs typeface="Times New Roman" pitchFamily="18" charset="0"/>
              </a:rPr>
              <a:t>after performing </a:t>
            </a:r>
            <a:r>
              <a:rPr lang="en-US" sz="2400" dirty="0" smtClean="0">
                <a:latin typeface="Times New Roman" pitchFamily="18" charset="0"/>
                <a:cs typeface="Times New Roman" pitchFamily="18" charset="0"/>
              </a:rPr>
              <a:t>their associated tasks.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MVT  Pattern</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26</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200" y="860611"/>
            <a:ext cx="11228294" cy="5386090"/>
          </a:xfrm>
          <a:prstGeom prst="rect">
            <a:avLst/>
          </a:prstGeom>
        </p:spPr>
        <p:txBody>
          <a:bodyPr wrap="square">
            <a:spAutoFit/>
          </a:bodyPr>
          <a:lstStyle/>
          <a:p>
            <a:r>
              <a:rPr lang="en-US" sz="2400" b="1" dirty="0" smtClean="0"/>
              <a:t>Templates</a:t>
            </a:r>
          </a:p>
          <a:p>
            <a:pPr algn="just"/>
            <a:r>
              <a:rPr lang="en-US" sz="2400" dirty="0" smtClean="0">
                <a:latin typeface="Times New Roman" pitchFamily="18" charset="0"/>
                <a:cs typeface="Times New Roman" pitchFamily="18" charset="0"/>
              </a:rPr>
              <a:t>Templates in Django are the final piece of our </a:t>
            </a:r>
            <a:r>
              <a:rPr lang="en-US" sz="2400" b="1" dirty="0" smtClean="0">
                <a:latin typeface="Times New Roman" pitchFamily="18" charset="0"/>
                <a:cs typeface="Times New Roman" pitchFamily="18" charset="0"/>
              </a:rPr>
              <a:t>MVT architecture </a:t>
            </a:r>
            <a:r>
              <a:rPr lang="en-US" sz="2400" dirty="0" smtClean="0">
                <a:latin typeface="Times New Roman" pitchFamily="18" charset="0"/>
                <a:cs typeface="Times New Roman" pitchFamily="18" charset="0"/>
              </a:rPr>
              <a:t>and act a </a:t>
            </a:r>
            <a:r>
              <a:rPr lang="en-US" sz="2400" b="1" dirty="0" smtClean="0">
                <a:latin typeface="Times New Roman" pitchFamily="18" charset="0"/>
                <a:cs typeface="Times New Roman" pitchFamily="18" charset="0"/>
              </a:rPr>
              <a:t>blueprint or layout </a:t>
            </a:r>
            <a:r>
              <a:rPr lang="en-US" sz="2400" dirty="0" smtClean="0">
                <a:latin typeface="Times New Roman" pitchFamily="18" charset="0"/>
                <a:cs typeface="Times New Roman" pitchFamily="18" charset="0"/>
              </a:rPr>
              <a:t>for your web applications. They aid in </a:t>
            </a:r>
            <a:r>
              <a:rPr lang="en-US" sz="2400" b="1" dirty="0" smtClean="0">
                <a:latin typeface="Times New Roman" pitchFamily="18" charset="0"/>
                <a:cs typeface="Times New Roman" pitchFamily="18" charset="0"/>
              </a:rPr>
              <a:t>creating HTML pages </a:t>
            </a:r>
            <a:r>
              <a:rPr lang="en-US" sz="2400" dirty="0" smtClean="0">
                <a:latin typeface="Times New Roman" pitchFamily="18" charset="0"/>
                <a:cs typeface="Times New Roman" pitchFamily="18" charset="0"/>
              </a:rPr>
              <a:t>that can show </a:t>
            </a:r>
            <a:r>
              <a:rPr lang="en-US" sz="2400" b="1" dirty="0" smtClean="0">
                <a:latin typeface="Times New Roman" pitchFamily="18" charset="0"/>
                <a:cs typeface="Times New Roman" pitchFamily="18" charset="0"/>
              </a:rPr>
              <a:t>dynamic content </a:t>
            </a:r>
            <a:r>
              <a:rPr lang="en-US" sz="2400" dirty="0" smtClean="0">
                <a:latin typeface="Times New Roman" pitchFamily="18" charset="0"/>
                <a:cs typeface="Times New Roman" pitchFamily="18" charset="0"/>
              </a:rPr>
              <a:t>using the data queried from your models through your view functions.</a:t>
            </a:r>
          </a:p>
          <a:p>
            <a:pPr algn="just"/>
            <a:endParaRPr lang="en-US" sz="8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key feature of templates is that they </a:t>
            </a:r>
            <a:r>
              <a:rPr lang="en-US" sz="2400" b="1" dirty="0" smtClean="0">
                <a:latin typeface="Times New Roman" pitchFamily="18" charset="0"/>
                <a:cs typeface="Times New Roman" pitchFamily="18" charset="0"/>
              </a:rPr>
              <a:t>create dynamic </a:t>
            </a:r>
            <a:r>
              <a:rPr lang="en-US" sz="2400" dirty="0" smtClean="0">
                <a:latin typeface="Times New Roman" pitchFamily="18" charset="0"/>
                <a:cs typeface="Times New Roman" pitchFamily="18" charset="0"/>
              </a:rPr>
              <a:t>web pages with Django template tags and variables, making them </a:t>
            </a:r>
            <a:r>
              <a:rPr lang="en-US" sz="2400" b="1" dirty="0" smtClean="0">
                <a:latin typeface="Times New Roman" pitchFamily="18" charset="0"/>
                <a:cs typeface="Times New Roman" pitchFamily="18" charset="0"/>
              </a:rPr>
              <a:t>Reusable.</a:t>
            </a:r>
            <a:r>
              <a:rPr lang="en-US" sz="2400" dirty="0" smtClean="0">
                <a:latin typeface="Times New Roman" pitchFamily="18" charset="0"/>
                <a:cs typeface="Times New Roman" pitchFamily="18" charset="0"/>
              </a:rPr>
              <a:t> Templates are </a:t>
            </a:r>
            <a:r>
              <a:rPr lang="en-US" sz="2400" b="1" dirty="0" smtClean="0">
                <a:latin typeface="Times New Roman" pitchFamily="18" charset="0"/>
                <a:cs typeface="Times New Roman" pitchFamily="18" charset="0"/>
              </a:rPr>
              <a:t>fantastic</a:t>
            </a:r>
            <a:r>
              <a:rPr lang="en-US" sz="2400" dirty="0" smtClean="0">
                <a:latin typeface="Times New Roman" pitchFamily="18" charset="0"/>
                <a:cs typeface="Times New Roman" pitchFamily="18" charset="0"/>
              </a:rPr>
              <a:t> in that they </a:t>
            </a:r>
            <a:r>
              <a:rPr lang="en-US" sz="2400" b="1" dirty="0" smtClean="0">
                <a:latin typeface="Times New Roman" pitchFamily="18" charset="0"/>
                <a:cs typeface="Times New Roman" pitchFamily="18" charset="0"/>
              </a:rPr>
              <a:t>allow you </a:t>
            </a:r>
            <a:r>
              <a:rPr lang="en-US" sz="2400" dirty="0" smtClean="0">
                <a:latin typeface="Times New Roman" pitchFamily="18" charset="0"/>
                <a:cs typeface="Times New Roman" pitchFamily="18" charset="0"/>
              </a:rPr>
              <a:t>to use </a:t>
            </a:r>
            <a:r>
              <a:rPr lang="en-US" sz="2400" b="1" dirty="0" smtClean="0">
                <a:latin typeface="Times New Roman" pitchFamily="18" charset="0"/>
                <a:cs typeface="Times New Roman" pitchFamily="18" charset="0"/>
              </a:rPr>
              <a:t>pieces</a:t>
            </a:r>
            <a:r>
              <a:rPr lang="en-US" sz="2400" dirty="0" smtClean="0">
                <a:latin typeface="Times New Roman" pitchFamily="18" charset="0"/>
                <a:cs typeface="Times New Roman" pitchFamily="18" charset="0"/>
              </a:rPr>
              <a:t> of them </a:t>
            </a:r>
            <a:r>
              <a:rPr lang="en-US" sz="2400" b="1" dirty="0" smtClean="0">
                <a:latin typeface="Times New Roman" pitchFamily="18" charset="0"/>
                <a:cs typeface="Times New Roman" pitchFamily="18" charset="0"/>
              </a:rPr>
              <a:t>across multiple </a:t>
            </a:r>
            <a:r>
              <a:rPr lang="en-US" sz="2400" dirty="0" smtClean="0">
                <a:latin typeface="Times New Roman" pitchFamily="18" charset="0"/>
                <a:cs typeface="Times New Roman" pitchFamily="18" charset="0"/>
              </a:rPr>
              <a:t>pages of your application, similar to components in React.</a:t>
            </a:r>
          </a:p>
          <a:p>
            <a:pPr algn="just"/>
            <a:r>
              <a:rPr lang="en-US" sz="2400" b="1" dirty="0" smtClean="0">
                <a:latin typeface="Times New Roman" pitchFamily="18" charset="0"/>
                <a:cs typeface="Times New Roman" pitchFamily="18" charset="0"/>
              </a:rPr>
              <a:t>URLs: </a:t>
            </a:r>
            <a:r>
              <a:rPr lang="en-US" sz="2400" dirty="0" smtClean="0">
                <a:latin typeface="Times New Roman" pitchFamily="18" charset="0"/>
                <a:cs typeface="Times New Roman" pitchFamily="18" charset="0"/>
              </a:rPr>
              <a:t>View functions can be used to </a:t>
            </a:r>
            <a:r>
              <a:rPr lang="en-US" sz="2400" b="1" dirty="0" smtClean="0">
                <a:latin typeface="Times New Roman" pitchFamily="18" charset="0"/>
                <a:cs typeface="Times New Roman" pitchFamily="18" charset="0"/>
              </a:rPr>
              <a:t>handle HTTP requests </a:t>
            </a:r>
            <a:r>
              <a:rPr lang="en-US" sz="2400" dirty="0" smtClean="0">
                <a:latin typeface="Times New Roman" pitchFamily="18" charset="0"/>
                <a:cs typeface="Times New Roman" pitchFamily="18" charset="0"/>
              </a:rPr>
              <a:t>in a more efficient manner by processing each resource individually. </a:t>
            </a:r>
          </a:p>
          <a:p>
            <a:pPr algn="just"/>
            <a:r>
              <a:rPr lang="en-US" sz="2400" b="1" dirty="0" smtClean="0">
                <a:latin typeface="Times New Roman" pitchFamily="18" charset="0"/>
                <a:cs typeface="Times New Roman" pitchFamily="18" charset="0"/>
              </a:rPr>
              <a:t>URLs</a:t>
            </a:r>
            <a:r>
              <a:rPr lang="en-US" sz="2400" dirty="0" smtClean="0">
                <a:latin typeface="Times New Roman" pitchFamily="18" charset="0"/>
                <a:cs typeface="Times New Roman" pitchFamily="18" charset="0"/>
              </a:rPr>
              <a:t>, on the other hand, can be </a:t>
            </a:r>
            <a:r>
              <a:rPr lang="en-US" sz="2400" b="1" dirty="0" smtClean="0">
                <a:latin typeface="Times New Roman" pitchFamily="18" charset="0"/>
                <a:cs typeface="Times New Roman" pitchFamily="18" charset="0"/>
              </a:rPr>
              <a:t>processed</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collectively</a:t>
            </a:r>
            <a:r>
              <a:rPr lang="en-US" sz="2400" dirty="0" smtClean="0">
                <a:latin typeface="Times New Roman" pitchFamily="18" charset="0"/>
                <a:cs typeface="Times New Roman" pitchFamily="18" charset="0"/>
              </a:rPr>
              <a:t> via a single function. </a:t>
            </a:r>
          </a:p>
          <a:p>
            <a:pPr algn="just"/>
            <a:r>
              <a:rPr lang="en-US" sz="2400" b="1" dirty="0" smtClean="0">
                <a:latin typeface="Times New Roman" pitchFamily="18" charset="0"/>
                <a:cs typeface="Times New Roman" pitchFamily="18" charset="0"/>
              </a:rPr>
              <a:t>View functions </a:t>
            </a:r>
            <a:r>
              <a:rPr lang="en-US" sz="2400" dirty="0" smtClean="0">
                <a:latin typeface="Times New Roman" pitchFamily="18" charset="0"/>
                <a:cs typeface="Times New Roman" pitchFamily="18" charset="0"/>
              </a:rPr>
              <a:t>may handle </a:t>
            </a:r>
            <a:r>
              <a:rPr lang="en-US" sz="2400" b="1" dirty="0" smtClean="0">
                <a:latin typeface="Times New Roman" pitchFamily="18" charset="0"/>
                <a:cs typeface="Times New Roman" pitchFamily="18" charset="0"/>
              </a:rPr>
              <a:t>each resource individually </a:t>
            </a:r>
            <a:r>
              <a:rPr lang="en-US" sz="2400" dirty="0" smtClean="0">
                <a:latin typeface="Times New Roman" pitchFamily="18" charset="0"/>
                <a:cs typeface="Times New Roman" pitchFamily="18" charset="0"/>
              </a:rPr>
              <a:t>by </a:t>
            </a:r>
            <a:r>
              <a:rPr lang="en-US" sz="2400" b="1" dirty="0" smtClean="0">
                <a:latin typeface="Times New Roman" pitchFamily="18" charset="0"/>
                <a:cs typeface="Times New Roman" pitchFamily="18" charset="0"/>
              </a:rPr>
              <a:t>processing URLs </a:t>
            </a:r>
            <a:r>
              <a:rPr lang="en-US" sz="2400" dirty="0" smtClean="0">
                <a:latin typeface="Times New Roman" pitchFamily="18" charset="0"/>
                <a:cs typeface="Times New Roman" pitchFamily="18" charset="0"/>
              </a:rPr>
              <a:t>individually. View functions may also receive data from a </a:t>
            </a:r>
            <a:r>
              <a:rPr lang="en-US" sz="2400" b="1" dirty="0" smtClean="0">
                <a:latin typeface="Times New Roman" pitchFamily="18" charset="0"/>
                <a:cs typeface="Times New Roman" pitchFamily="18" charset="0"/>
              </a:rPr>
              <a:t>URL </a:t>
            </a:r>
            <a:r>
              <a:rPr lang="en-US" sz="2400" b="1" dirty="0" err="1" smtClean="0">
                <a:latin typeface="Times New Roman" pitchFamily="18" charset="0"/>
                <a:cs typeface="Times New Roman" pitchFamily="18" charset="0"/>
              </a:rPr>
              <a:t>mapper</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that matches certain literal strings or characters in a URL and passes them on as data.</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fontAlgn="base"/>
            <a:r>
              <a:rPr lang="en-US" dirty="0" smtClean="0">
                <a:latin typeface="Times New Roman" pitchFamily="18" charset="0"/>
                <a:cs typeface="Times New Roman" pitchFamily="18" charset="0"/>
              </a:rPr>
              <a:t>Comparison between MVT &amp; MVC</a:t>
            </a:r>
            <a:endParaRPr lang="en-US"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27</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graphicFrame>
        <p:nvGraphicFramePr>
          <p:cNvPr id="9" name="Table 8"/>
          <p:cNvGraphicFramePr>
            <a:graphicFrameLocks noGrp="1"/>
          </p:cNvGraphicFramePr>
          <p:nvPr/>
        </p:nvGraphicFramePr>
        <p:xfrm>
          <a:off x="757646" y="719666"/>
          <a:ext cx="10920548" cy="3235960"/>
        </p:xfrm>
        <a:graphic>
          <a:graphicData uri="http://schemas.openxmlformats.org/drawingml/2006/table">
            <a:tbl>
              <a:tblPr firstRow="1" bandRow="1">
                <a:tableStyleId>{5C22544A-7EE6-4342-B048-85BDC9FD1C3A}</a:tableStyleId>
              </a:tblPr>
              <a:tblGrid>
                <a:gridCol w="5460274"/>
                <a:gridCol w="5460274"/>
              </a:tblGrid>
              <a:tr h="370840">
                <a:tc>
                  <a:txBody>
                    <a:bodyPr/>
                    <a:lstStyle/>
                    <a:p>
                      <a:pPr algn="ctr"/>
                      <a:r>
                        <a:rPr lang="en-US" dirty="0" smtClean="0"/>
                        <a:t>MVT</a:t>
                      </a:r>
                      <a:endParaRPr lang="en-US" dirty="0"/>
                    </a:p>
                  </a:txBody>
                  <a:tcPr/>
                </a:tc>
                <a:tc>
                  <a:txBody>
                    <a:bodyPr/>
                    <a:lstStyle/>
                    <a:p>
                      <a:pPr algn="ctr"/>
                      <a:r>
                        <a:rPr lang="en-US" dirty="0" smtClean="0"/>
                        <a:t>MVC</a:t>
                      </a:r>
                      <a:endParaRPr lang="en-US" dirty="0"/>
                    </a:p>
                  </a:txBody>
                  <a:tcPr/>
                </a:tc>
              </a:tr>
              <a:tr h="370840">
                <a:tc>
                  <a:txBody>
                    <a:bodyPr/>
                    <a:lstStyle/>
                    <a:p>
                      <a:r>
                        <a:rPr lang="en-US" dirty="0" smtClean="0"/>
                        <a:t>Model – database</a:t>
                      </a:r>
                      <a:endParaRPr lang="en-US" dirty="0"/>
                    </a:p>
                  </a:txBody>
                  <a:tcPr/>
                </a:tc>
                <a:tc>
                  <a:txBody>
                    <a:bodyPr/>
                    <a:lstStyle/>
                    <a:p>
                      <a:r>
                        <a:rPr lang="en-US" dirty="0" smtClean="0"/>
                        <a:t>Model  - database</a:t>
                      </a:r>
                      <a:endParaRPr lang="en-US" dirty="0"/>
                    </a:p>
                  </a:txBody>
                  <a:tcPr/>
                </a:tc>
              </a:tr>
              <a:tr h="370840">
                <a:tc>
                  <a:txBody>
                    <a:bodyPr/>
                    <a:lstStyle/>
                    <a:p>
                      <a:r>
                        <a:rPr lang="en-US" dirty="0" smtClean="0"/>
                        <a:t>View – Business logic</a:t>
                      </a:r>
                      <a:endParaRPr lang="en-US" dirty="0"/>
                    </a:p>
                  </a:txBody>
                  <a:tcPr/>
                </a:tc>
                <a:tc>
                  <a:txBody>
                    <a:bodyPr/>
                    <a:lstStyle/>
                    <a:p>
                      <a:r>
                        <a:rPr lang="en-US" dirty="0" smtClean="0"/>
                        <a:t>View</a:t>
                      </a:r>
                      <a:r>
                        <a:rPr lang="en-US" baseline="0" dirty="0" smtClean="0"/>
                        <a:t> - UI</a:t>
                      </a:r>
                      <a:endParaRPr lang="en-US" dirty="0"/>
                    </a:p>
                  </a:txBody>
                  <a:tcPr/>
                </a:tc>
              </a:tr>
              <a:tr h="370840">
                <a:tc>
                  <a:txBody>
                    <a:bodyPr/>
                    <a:lstStyle/>
                    <a:p>
                      <a:r>
                        <a:rPr lang="en-US" dirty="0" smtClean="0"/>
                        <a:t>Template  - UI</a:t>
                      </a:r>
                      <a:endParaRPr lang="en-US" dirty="0"/>
                    </a:p>
                  </a:txBody>
                  <a:tcPr/>
                </a:tc>
                <a:tc>
                  <a:txBody>
                    <a:bodyPr/>
                    <a:lstStyle/>
                    <a:p>
                      <a:r>
                        <a:rPr lang="en-US" dirty="0" smtClean="0"/>
                        <a:t>Controller – Business</a:t>
                      </a:r>
                      <a:r>
                        <a:rPr lang="en-US" baseline="0" dirty="0" smtClean="0"/>
                        <a:t> logic</a:t>
                      </a:r>
                      <a:endParaRPr lang="en-US" dirty="0"/>
                    </a:p>
                  </a:txBody>
                  <a:tcPr/>
                </a:tc>
              </a:tr>
              <a:tr h="370840">
                <a:tc>
                  <a:txBody>
                    <a:bodyPr/>
                    <a:lstStyle/>
                    <a:p>
                      <a:r>
                        <a:rPr lang="en-US" dirty="0" smtClean="0"/>
                        <a:t>Suitable  best suited for small and large</a:t>
                      </a:r>
                      <a:r>
                        <a:rPr lang="en-US" baseline="0" dirty="0" smtClean="0"/>
                        <a:t> application</a:t>
                      </a:r>
                      <a:endParaRPr lang="en-US" dirty="0"/>
                    </a:p>
                  </a:txBody>
                  <a:tcPr/>
                </a:tc>
                <a:tc>
                  <a:txBody>
                    <a:bodyPr/>
                    <a:lstStyle/>
                    <a:p>
                      <a:r>
                        <a:rPr lang="en-US" dirty="0" smtClean="0"/>
                        <a:t>Not suitable for</a:t>
                      </a:r>
                      <a:r>
                        <a:rPr lang="en-US" baseline="0" dirty="0" smtClean="0"/>
                        <a:t> large applications due to complexity</a:t>
                      </a:r>
                      <a:endParaRPr lang="en-US" dirty="0"/>
                    </a:p>
                  </a:txBody>
                  <a:tcPr/>
                </a:tc>
              </a:tr>
              <a:tr h="370840">
                <a:tc>
                  <a:txBody>
                    <a:bodyPr/>
                    <a:lstStyle/>
                    <a:p>
                      <a:r>
                        <a:rPr lang="en-US" dirty="0" smtClean="0"/>
                        <a:t>Modifications</a:t>
                      </a:r>
                      <a:r>
                        <a:rPr lang="en-US" baseline="0" dirty="0" smtClean="0"/>
                        <a:t> are quite easy as the frame work handles the controller part</a:t>
                      </a:r>
                      <a:endParaRPr lang="en-US" dirty="0"/>
                    </a:p>
                  </a:txBody>
                  <a:tcPr/>
                </a:tc>
                <a:tc>
                  <a:txBody>
                    <a:bodyPr/>
                    <a:lstStyle/>
                    <a:p>
                      <a:r>
                        <a:rPr lang="en-US" dirty="0" smtClean="0"/>
                        <a:t>Modification</a:t>
                      </a:r>
                      <a:r>
                        <a:rPr lang="en-US" baseline="0" dirty="0" smtClean="0"/>
                        <a:t> is not easy because of its hectic coding  of the controller coding</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Benefits of Django Architecture</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200" y="860611"/>
            <a:ext cx="11228294" cy="5386090"/>
          </a:xfrm>
          <a:prstGeom prst="rect">
            <a:avLst/>
          </a:prstGeom>
        </p:spPr>
        <p:txBody>
          <a:bodyPr wrap="square">
            <a:spAutoFit/>
          </a:bodyPr>
          <a:lstStyle/>
          <a:p>
            <a:pPr algn="just"/>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Django framework utilizes </a:t>
            </a:r>
            <a:r>
              <a:rPr lang="en-US" sz="2000" dirty="0" smtClean="0">
                <a:latin typeface="Times New Roman" pitchFamily="18" charset="0"/>
                <a:cs typeface="Times New Roman" pitchFamily="18" charset="0"/>
              </a:rPr>
              <a:t>this architecture and does </a:t>
            </a:r>
            <a:r>
              <a:rPr lang="en-US" sz="2000" b="1" dirty="0" smtClean="0">
                <a:latin typeface="Times New Roman" pitchFamily="18" charset="0"/>
                <a:cs typeface="Times New Roman" pitchFamily="18" charset="0"/>
              </a:rPr>
              <a:t>not require complex code</a:t>
            </a:r>
            <a:r>
              <a:rPr lang="en-US" sz="2000" dirty="0" smtClean="0">
                <a:latin typeface="Times New Roman" pitchFamily="18" charset="0"/>
                <a:cs typeface="Times New Roman" pitchFamily="18" charset="0"/>
              </a:rPr>
              <a:t> to </a:t>
            </a:r>
            <a:r>
              <a:rPr lang="en-US" sz="2000" b="1" dirty="0" smtClean="0">
                <a:latin typeface="Times New Roman" pitchFamily="18" charset="0"/>
                <a:cs typeface="Times New Roman" pitchFamily="18" charset="0"/>
              </a:rPr>
              <a:t>communicate</a:t>
            </a:r>
            <a:r>
              <a:rPr lang="en-US" sz="2000" dirty="0" smtClean="0">
                <a:latin typeface="Times New Roman" pitchFamily="18" charset="0"/>
                <a:cs typeface="Times New Roman" pitchFamily="18" charset="0"/>
              </a:rPr>
              <a:t> between all three of these components. That is why Django is becoming popular.</a:t>
            </a:r>
          </a:p>
          <a:p>
            <a:pPr algn="just"/>
            <a:endParaRPr lang="en-US" sz="8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Rapid Development:</a:t>
            </a:r>
            <a:r>
              <a:rPr lang="en-US" sz="2000" dirty="0" smtClean="0">
                <a:latin typeface="Times New Roman" pitchFamily="18" charset="0"/>
                <a:cs typeface="Times New Roman" pitchFamily="18" charset="0"/>
              </a:rPr>
              <a:t> It’s also one of  </a:t>
            </a:r>
            <a:r>
              <a:rPr lang="en-US" sz="2000" dirty="0" err="1" smtClean="0">
                <a:latin typeface="Times New Roman" pitchFamily="18" charset="0"/>
                <a:cs typeface="Times New Roman" pitchFamily="18" charset="0"/>
              </a:rPr>
              <a:t>Django’s</a:t>
            </a:r>
            <a:r>
              <a:rPr lang="en-US" sz="2000" dirty="0" smtClean="0">
                <a:latin typeface="Times New Roman" pitchFamily="18" charset="0"/>
                <a:cs typeface="Times New Roman" pitchFamily="18" charset="0"/>
              </a:rPr>
              <a:t> advantages that </a:t>
            </a:r>
            <a:r>
              <a:rPr lang="en-US" sz="2000" b="1" dirty="0" smtClean="0">
                <a:latin typeface="Times New Roman" pitchFamily="18" charset="0"/>
                <a:cs typeface="Times New Roman" pitchFamily="18" charset="0"/>
              </a:rPr>
              <a:t>multiple developers</a:t>
            </a:r>
            <a:r>
              <a:rPr lang="en-US" sz="2000" dirty="0" smtClean="0">
                <a:latin typeface="Times New Roman" pitchFamily="18" charset="0"/>
                <a:cs typeface="Times New Roman" pitchFamily="18" charset="0"/>
              </a:rPr>
              <a:t> can work on different aspects of the same </a:t>
            </a:r>
            <a:r>
              <a:rPr lang="en-US" sz="2000" b="1" dirty="0" smtClean="0">
                <a:latin typeface="Times New Roman" pitchFamily="18" charset="0"/>
                <a:cs typeface="Times New Roman" pitchFamily="18" charset="0"/>
              </a:rPr>
              <a:t>application simultaneously</a:t>
            </a:r>
            <a:r>
              <a:rPr lang="en-US" sz="2000" dirty="0" smtClean="0">
                <a:latin typeface="Times New Roman" pitchFamily="18" charset="0"/>
                <a:cs typeface="Times New Roman" pitchFamily="18" charset="0"/>
              </a:rPr>
              <a:t>. In fact, </a:t>
            </a:r>
            <a:r>
              <a:rPr lang="en-US" sz="2000" dirty="0" err="1" smtClean="0">
                <a:latin typeface="Times New Roman" pitchFamily="18" charset="0"/>
                <a:cs typeface="Times New Roman" pitchFamily="18" charset="0"/>
              </a:rPr>
              <a:t>Django’s</a:t>
            </a:r>
            <a:r>
              <a:rPr lang="en-US" sz="2000" dirty="0" smtClean="0">
                <a:latin typeface="Times New Roman" pitchFamily="18" charset="0"/>
                <a:cs typeface="Times New Roman" pitchFamily="18" charset="0"/>
              </a:rPr>
              <a:t> architecture, which separates components, makes it simple for multiple developers to work on different aspects of the same application simultaneously.</a:t>
            </a:r>
          </a:p>
          <a:p>
            <a:pPr algn="just"/>
            <a:endParaRPr lang="en-US" sz="8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Loosely Coupled:</a:t>
            </a:r>
            <a:r>
              <a:rPr lang="en-US" sz="2000" dirty="0" smtClean="0">
                <a:latin typeface="Times New Roman" pitchFamily="18" charset="0"/>
                <a:cs typeface="Times New Roman" pitchFamily="18" charset="0"/>
              </a:rPr>
              <a:t> Every part of </a:t>
            </a:r>
            <a:r>
              <a:rPr lang="en-US" sz="2000" dirty="0" err="1" smtClean="0">
                <a:latin typeface="Times New Roman" pitchFamily="18" charset="0"/>
                <a:cs typeface="Times New Roman" pitchFamily="18" charset="0"/>
              </a:rPr>
              <a:t>Django’s</a:t>
            </a:r>
            <a:r>
              <a:rPr lang="en-US" sz="2000" dirty="0" smtClean="0">
                <a:latin typeface="Times New Roman" pitchFamily="18" charset="0"/>
                <a:cs typeface="Times New Roman" pitchFamily="18" charset="0"/>
              </a:rPr>
              <a:t> architecture must be present in </a:t>
            </a:r>
            <a:r>
              <a:rPr lang="en-US" sz="2000" b="1" dirty="0" smtClean="0">
                <a:latin typeface="Times New Roman" pitchFamily="18" charset="0"/>
                <a:cs typeface="Times New Roman" pitchFamily="18" charset="0"/>
              </a:rPr>
              <a:t>order to maintain</a:t>
            </a:r>
            <a:r>
              <a:rPr lang="en-US" sz="2000" dirty="0" smtClean="0">
                <a:latin typeface="Times New Roman" pitchFamily="18" charset="0"/>
                <a:cs typeface="Times New Roman" pitchFamily="18" charset="0"/>
              </a:rPr>
              <a:t> a high level of website </a:t>
            </a:r>
            <a:r>
              <a:rPr lang="en-US" sz="2000" b="1" dirty="0" smtClean="0">
                <a:latin typeface="Times New Roman" pitchFamily="18" charset="0"/>
                <a:cs typeface="Times New Roman" pitchFamily="18" charset="0"/>
              </a:rPr>
              <a:t>security</a:t>
            </a:r>
            <a:r>
              <a:rPr lang="en-US" sz="2000" dirty="0" smtClean="0">
                <a:latin typeface="Times New Roman" pitchFamily="18" charset="0"/>
                <a:cs typeface="Times New Roman" pitchFamily="18" charset="0"/>
              </a:rPr>
              <a:t>. Because the model file will now be stored only on our </a:t>
            </a:r>
            <a:r>
              <a:rPr lang="en-US" sz="2000" b="1" dirty="0" smtClean="0">
                <a:latin typeface="Times New Roman" pitchFamily="18" charset="0"/>
                <a:cs typeface="Times New Roman" pitchFamily="18" charset="0"/>
              </a:rPr>
              <a:t>server</a:t>
            </a:r>
            <a:r>
              <a:rPr lang="en-US" sz="2000" dirty="0" smtClean="0">
                <a:latin typeface="Times New Roman" pitchFamily="18" charset="0"/>
                <a:cs typeface="Times New Roman" pitchFamily="18" charset="0"/>
              </a:rPr>
              <a:t> rather than on the </a:t>
            </a:r>
            <a:r>
              <a:rPr lang="en-US" sz="2000" b="1" dirty="0" smtClean="0">
                <a:latin typeface="Times New Roman" pitchFamily="18" charset="0"/>
                <a:cs typeface="Times New Roman" pitchFamily="18" charset="0"/>
              </a:rPr>
              <a:t>webpage</a:t>
            </a:r>
            <a:r>
              <a:rPr lang="en-US" sz="2000" dirty="0" smtClean="0">
                <a:latin typeface="Times New Roman" pitchFamily="18" charset="0"/>
                <a:cs typeface="Times New Roman" pitchFamily="18" charset="0"/>
              </a:rPr>
              <a:t>.</a:t>
            </a:r>
          </a:p>
          <a:p>
            <a:pPr algn="just"/>
            <a:endParaRPr lang="en-US" sz="8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Ease of Modification:</a:t>
            </a:r>
            <a:r>
              <a:rPr lang="en-US" sz="2000" dirty="0" smtClean="0">
                <a:latin typeface="Times New Roman" pitchFamily="18" charset="0"/>
                <a:cs typeface="Times New Roman" pitchFamily="18" charset="0"/>
              </a:rPr>
              <a:t> The significance of this element of Django architecture is that we don’t have to modify other components if there are alterations in different components. The advantage of using Django is that it gives us </a:t>
            </a:r>
            <a:r>
              <a:rPr lang="en-US" sz="2000" b="1" dirty="0" smtClean="0">
                <a:latin typeface="Times New Roman" pitchFamily="18" charset="0"/>
                <a:cs typeface="Times New Roman" pitchFamily="18" charset="0"/>
              </a:rPr>
              <a:t>much more flexibility </a:t>
            </a:r>
            <a:r>
              <a:rPr lang="en-US" sz="2000" dirty="0" smtClean="0">
                <a:latin typeface="Times New Roman" pitchFamily="18" charset="0"/>
                <a:cs typeface="Times New Roman" pitchFamily="18" charset="0"/>
              </a:rPr>
              <a:t>in </a:t>
            </a:r>
            <a:r>
              <a:rPr lang="en-US" sz="2000" b="1" dirty="0" smtClean="0">
                <a:latin typeface="Times New Roman" pitchFamily="18" charset="0"/>
                <a:cs typeface="Times New Roman" pitchFamily="18" charset="0"/>
              </a:rPr>
              <a:t>designing</a:t>
            </a:r>
            <a:r>
              <a:rPr lang="en-US" sz="2000" dirty="0" smtClean="0">
                <a:latin typeface="Times New Roman" pitchFamily="18" charset="0"/>
                <a:cs typeface="Times New Roman" pitchFamily="18" charset="0"/>
              </a:rPr>
              <a:t> our </a:t>
            </a:r>
            <a:r>
              <a:rPr lang="en-US" sz="2000" b="1" dirty="0" smtClean="0">
                <a:latin typeface="Times New Roman" pitchFamily="18" charset="0"/>
                <a:cs typeface="Times New Roman" pitchFamily="18" charset="0"/>
              </a:rPr>
              <a:t>website</a:t>
            </a:r>
            <a:r>
              <a:rPr lang="en-US" sz="2000" dirty="0" smtClean="0">
                <a:latin typeface="Times New Roman" pitchFamily="18" charset="0"/>
                <a:cs typeface="Times New Roman" pitchFamily="18" charset="0"/>
              </a:rPr>
              <a:t> than other frameworks.</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Conclusion</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Django is a popular </a:t>
            </a:r>
            <a:r>
              <a:rPr lang="en-US" sz="2000" b="1" dirty="0" smtClean="0">
                <a:latin typeface="Times New Roman" pitchFamily="18" charset="0"/>
                <a:cs typeface="Times New Roman" pitchFamily="18" charset="0"/>
              </a:rPr>
              <a:t>Content Management System (CMS</a:t>
            </a:r>
            <a:r>
              <a:rPr lang="en-US" sz="2000" dirty="0" smtClean="0">
                <a:latin typeface="Times New Roman" pitchFamily="18" charset="0"/>
                <a:cs typeface="Times New Roman" pitchFamily="18" charset="0"/>
              </a:rPr>
              <a:t>) and web framework that uses Python to build web applications. Django provides a </a:t>
            </a:r>
            <a:r>
              <a:rPr lang="en-US" sz="2000" b="1" dirty="0" smtClean="0">
                <a:latin typeface="Times New Roman" pitchFamily="18" charset="0"/>
                <a:cs typeface="Times New Roman" pitchFamily="18" charset="0"/>
              </a:rPr>
              <a:t>flexible, scalable architecture </a:t>
            </a:r>
            <a:r>
              <a:rPr lang="en-US" sz="2000" dirty="0" smtClean="0">
                <a:latin typeface="Times New Roman" pitchFamily="18" charset="0"/>
                <a:cs typeface="Times New Roman" pitchFamily="18" charset="0"/>
              </a:rPr>
              <a:t>that makes it easy to build maintainable and secure applications.</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Templates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29</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200" y="860611"/>
            <a:ext cx="11228294"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Django needs a convenient way to </a:t>
            </a:r>
            <a:r>
              <a:rPr lang="en-US" sz="2400" b="1" dirty="0" smtClean="0">
                <a:latin typeface="Times New Roman" pitchFamily="18" charset="0"/>
                <a:cs typeface="Times New Roman" pitchFamily="18" charset="0"/>
              </a:rPr>
              <a:t>generate HTML dynamically</a:t>
            </a:r>
            <a:r>
              <a:rPr lang="en-US" sz="2400" dirty="0" smtClean="0">
                <a:latin typeface="Times New Roman" pitchFamily="18" charset="0"/>
                <a:cs typeface="Times New Roman" pitchFamily="18" charset="0"/>
              </a:rPr>
              <a:t>. The most common approach relies on </a:t>
            </a:r>
            <a:r>
              <a:rPr lang="en-US" sz="2400" b="1" dirty="0" smtClean="0">
                <a:latin typeface="Times New Roman" pitchFamily="18" charset="0"/>
                <a:cs typeface="Times New Roman" pitchFamily="18" charset="0"/>
              </a:rPr>
              <a:t>templates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template</a:t>
            </a:r>
            <a:r>
              <a:rPr lang="en-US" sz="2400" dirty="0" smtClean="0">
                <a:latin typeface="Times New Roman" pitchFamily="18" charset="0"/>
                <a:cs typeface="Times New Roman" pitchFamily="18" charset="0"/>
              </a:rPr>
              <a:t> contains the </a:t>
            </a:r>
            <a:r>
              <a:rPr lang="en-US" sz="2400" b="1" dirty="0" smtClean="0">
                <a:latin typeface="Times New Roman" pitchFamily="18" charset="0"/>
                <a:cs typeface="Times New Roman" pitchFamily="18" charset="0"/>
              </a:rPr>
              <a:t>static parts </a:t>
            </a:r>
            <a:r>
              <a:rPr lang="en-US" sz="2400" dirty="0" smtClean="0">
                <a:latin typeface="Times New Roman" pitchFamily="18" charset="0"/>
                <a:cs typeface="Times New Roman" pitchFamily="18" charset="0"/>
              </a:rPr>
              <a:t>of the desired HTML output </a:t>
            </a:r>
            <a:r>
              <a:rPr lang="en-US" sz="2400" b="1" dirty="0" smtClean="0">
                <a:latin typeface="Times New Roman" pitchFamily="18" charset="0"/>
                <a:cs typeface="Times New Roman" pitchFamily="18" charset="0"/>
              </a:rPr>
              <a:t>as well as </a:t>
            </a:r>
            <a:r>
              <a:rPr lang="en-US" sz="2400" dirty="0" smtClean="0">
                <a:latin typeface="Times New Roman" pitchFamily="18" charset="0"/>
                <a:cs typeface="Times New Roman" pitchFamily="18" charset="0"/>
              </a:rPr>
              <a:t>some special syntax describing how </a:t>
            </a:r>
            <a:r>
              <a:rPr lang="en-US" sz="2400" b="1" dirty="0" smtClean="0">
                <a:latin typeface="Times New Roman" pitchFamily="18" charset="0"/>
                <a:cs typeface="Times New Roman" pitchFamily="18" charset="0"/>
              </a:rPr>
              <a:t>dynamic content </a:t>
            </a:r>
            <a:r>
              <a:rPr lang="en-US" sz="2400" dirty="0" smtClean="0">
                <a:latin typeface="Times New Roman" pitchFamily="18" charset="0"/>
                <a:cs typeface="Times New Roman" pitchFamily="18" charset="0"/>
              </a:rPr>
              <a:t>will be inserted.</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Django project can be configured with one or several template engines (or even zero if you don’t use templates).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Django ships built-in </a:t>
            </a:r>
            <a:r>
              <a:rPr lang="en-US" sz="2400" dirty="0" err="1" smtClean="0">
                <a:latin typeface="Times New Roman" pitchFamily="18" charset="0"/>
                <a:cs typeface="Times New Roman" pitchFamily="18" charset="0"/>
              </a:rPr>
              <a:t>backends</a:t>
            </a:r>
            <a:r>
              <a:rPr lang="en-US" sz="2400" dirty="0" smtClean="0">
                <a:latin typeface="Times New Roman" pitchFamily="18" charset="0"/>
                <a:cs typeface="Times New Roman" pitchFamily="18" charset="0"/>
              </a:rPr>
              <a:t> for its own template system, creatively called the </a:t>
            </a:r>
            <a:r>
              <a:rPr lang="en-US" sz="2400" b="1" dirty="0" smtClean="0">
                <a:latin typeface="Times New Roman" pitchFamily="18" charset="0"/>
                <a:cs typeface="Times New Roman" pitchFamily="18" charset="0"/>
              </a:rPr>
              <a:t>Django template language </a:t>
            </a:r>
            <a:r>
              <a:rPr lang="en-US" sz="2400" dirty="0" smtClean="0">
                <a:latin typeface="Times New Roman" pitchFamily="18" charset="0"/>
                <a:cs typeface="Times New Roman" pitchFamily="18" charset="0"/>
              </a:rPr>
              <a:t>(DTL), and for the popular alternative </a:t>
            </a:r>
            <a:r>
              <a:rPr lang="en-US" sz="2400" b="1" dirty="0" smtClean="0">
                <a:latin typeface="Times New Roman" pitchFamily="18" charset="0"/>
                <a:cs typeface="Times New Roman" pitchFamily="18" charset="0"/>
              </a:rPr>
              <a:t>Jinja2.</a:t>
            </a:r>
          </a:p>
          <a:p>
            <a:pPr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Django template language</a:t>
            </a:r>
            <a:r>
              <a:rPr lang="en-US" sz="2400" dirty="0" smtClean="0">
                <a:latin typeface="Times New Roman" pitchFamily="18" charset="0"/>
                <a:cs typeface="Times New Roman" pitchFamily="18" charset="0"/>
              </a:rPr>
              <a:t> is </a:t>
            </a:r>
            <a:r>
              <a:rPr lang="en-US" sz="2400" dirty="0" err="1" smtClean="0">
                <a:latin typeface="Times New Roman" pitchFamily="18" charset="0"/>
                <a:cs typeface="Times New Roman" pitchFamily="18" charset="0"/>
              </a:rPr>
              <a:t>Django’s</a:t>
            </a:r>
            <a:r>
              <a:rPr lang="en-US" sz="2400" dirty="0" smtClean="0">
                <a:latin typeface="Times New Roman" pitchFamily="18" charset="0"/>
                <a:cs typeface="Times New Roman" pitchFamily="18" charset="0"/>
              </a:rPr>
              <a:t> own template system .Until Django 1.8 it was the only built-in option available.</a:t>
            </a:r>
            <a:endParaRPr lang="en-US" sz="2400" b="1"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650" y="0"/>
            <a:ext cx="10801349" cy="647700"/>
          </a:xfrm>
          <a:solidFill>
            <a:schemeClr val="accent1">
              <a:lumMod val="40000"/>
              <a:lumOff val="60000"/>
            </a:schemeClr>
          </a:solidFill>
          <a:effectLst>
            <a:outerShdw blurRad="63500" dist="38100" dir="2700000">
              <a:srgbClr val="000000">
                <a:alpha val="40000"/>
              </a:srgbClr>
            </a:outerShdw>
          </a:effectLst>
        </p:spPr>
        <p:txBody>
          <a:bodyPr>
            <a:noAutofit/>
          </a:bodyPr>
          <a:lstStyle/>
          <a:p>
            <a:r>
              <a:rPr lang="en-US" sz="2800" dirty="0" smtClean="0">
                <a:latin typeface="Times New Roman" pitchFamily="18" charset="0"/>
                <a:cs typeface="Times New Roman" pitchFamily="18" charset="0"/>
              </a:rPr>
              <a:t>Unit II Objective</a:t>
            </a:r>
          </a:p>
        </p:txBody>
      </p:sp>
      <p:sp>
        <p:nvSpPr>
          <p:cNvPr id="5" name="Title 1">
            <a:extLst>
              <a:ext uri="{FF2B5EF4-FFF2-40B4-BE49-F238E27FC236}">
                <a16:creationId xmlns="" xmlns:a16="http://schemas.microsoft.com/office/drawing/2014/main" id="{4CACA757-9638-807F-DF41-495BB43F189B}"/>
              </a:ext>
            </a:extLst>
          </p:cNvPr>
          <p:cNvSpPr txBox="1">
            <a:spLocks/>
          </p:cNvSpPr>
          <p:nvPr/>
        </p:nvSpPr>
        <p:spPr>
          <a:xfrm>
            <a:off x="1123950" y="1080797"/>
            <a:ext cx="10001249" cy="1002003"/>
          </a:xfrm>
          <a:prstGeom prst="rect">
            <a:avLst/>
          </a:prstGeom>
        </p:spPr>
        <p:txBody>
          <a:bodyPr vert="horz" lIns="68580" tIns="34290" rIns="68580" bIns="3429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700" b="1" dirty="0">
              <a:latin typeface="Times New Roman"/>
              <a:ea typeface="Calibri"/>
              <a:cs typeface="Calibri"/>
            </a:endParaRPr>
          </a:p>
        </p:txBody>
      </p:sp>
      <p:pic>
        <p:nvPicPr>
          <p:cNvPr id="4" name="Picture 3">
            <a:extLst>
              <a:ext uri="{FF2B5EF4-FFF2-40B4-BE49-F238E27FC236}">
                <a16:creationId xmlns="" xmlns:a16="http://schemas.microsoft.com/office/drawing/2014/main" id="{29A58DBD-9B54-0C62-DDC2-D794387D34EB}"/>
              </a:ext>
            </a:extLst>
          </p:cNvPr>
          <p:cNvPicPr>
            <a:picLocks noChangeAspect="1"/>
          </p:cNvPicPr>
          <p:nvPr/>
        </p:nvPicPr>
        <p:blipFill>
          <a:blip r:embed="rId2"/>
          <a:stretch>
            <a:fillRect/>
          </a:stretch>
        </p:blipFill>
        <p:spPr>
          <a:xfrm>
            <a:off x="2360" y="6560"/>
            <a:ext cx="1332377" cy="651834"/>
          </a:xfrm>
          <a:prstGeom prst="rect">
            <a:avLst/>
          </a:prstGeom>
        </p:spPr>
      </p:pic>
      <p:sp>
        <p:nvSpPr>
          <p:cNvPr id="7" name="Subtitle 6"/>
          <p:cNvSpPr>
            <a:spLocks noGrp="1"/>
          </p:cNvSpPr>
          <p:nvPr>
            <p:ph type="subTitle" idx="1"/>
          </p:nvPr>
        </p:nvSpPr>
        <p:spPr>
          <a:xfrm>
            <a:off x="1536700" y="1023938"/>
            <a:ext cx="9144000" cy="2659062"/>
          </a:xfrm>
        </p:spPr>
        <p:txBody>
          <a:bodyPr>
            <a:normAutofit/>
          </a:bodyPr>
          <a:lstStyle/>
          <a:p>
            <a:pPr algn="just"/>
            <a:r>
              <a:rPr lang="en-US" sz="2400" dirty="0" smtClean="0">
                <a:latin typeface="Times New Roman" pitchFamily="18" charset="0"/>
                <a:cs typeface="Times New Roman" pitchFamily="18" charset="0"/>
              </a:rPr>
              <a:t>In Unit II, the students will be able to find</a:t>
            </a:r>
          </a:p>
          <a:p>
            <a:pPr algn="just"/>
            <a:r>
              <a:rPr lang="en-US" sz="2400" dirty="0" smtClean="0">
                <a:latin typeface="Times New Roman" pitchFamily="18" charset="0"/>
                <a:cs typeface="Times New Roman" pitchFamily="18" charset="0"/>
              </a:rPr>
              <a:t>Demonstrate web application framework i.e. Django to design and implement typical dynamic web pages and interactive web based applications.</a:t>
            </a:r>
          </a:p>
          <a:p>
            <a:pPr algn="just"/>
            <a:r>
              <a:rPr lang="en-US" sz="2400" dirty="0" smtClean="0">
                <a:latin typeface="Times New Roman" pitchFamily="18" charset="0"/>
                <a:cs typeface="Times New Roman" pitchFamily="18" charset="0"/>
              </a:rPr>
              <a:t>Understanding concepts of Django Template, Django Bootstrap concept</a:t>
            </a:r>
            <a:r>
              <a:rPr lang="en-US" sz="2400" dirty="0" smtClean="0"/>
              <a:t>.</a:t>
            </a:r>
          </a:p>
          <a:p>
            <a:endParaRPr lang="en-US" dirty="0"/>
          </a:p>
        </p:txBody>
      </p:sp>
      <p:sp>
        <p:nvSpPr>
          <p:cNvPr id="6" name="Date Placeholder 5"/>
          <p:cNvSpPr>
            <a:spLocks noGrp="1"/>
          </p:cNvSpPr>
          <p:nvPr>
            <p:ph type="dt" sz="half" idx="10"/>
          </p:nvPr>
        </p:nvSpPr>
        <p:spPr/>
        <p:txBody>
          <a:bodyPr/>
          <a:lstStyle/>
          <a:p>
            <a:fld id="{A0058671-D272-4B7E-A598-EAAFFFF7F091}" type="datetime1">
              <a:rPr lang="en-US" smtClean="0"/>
              <a:pPr/>
              <a:t>9/26/2024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3</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9857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Templates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30</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370936" y="757094"/>
            <a:ext cx="11228294" cy="5262979"/>
          </a:xfrm>
          <a:prstGeom prst="rect">
            <a:avLst/>
          </a:prstGeom>
        </p:spPr>
        <p:txBody>
          <a:bodyPr wrap="square">
            <a:spAutoFit/>
          </a:bodyPr>
          <a:lstStyle/>
          <a:p>
            <a:r>
              <a:rPr lang="en-US" sz="2400" b="1" dirty="0" smtClean="0">
                <a:latin typeface="Times New Roman" pitchFamily="18" charset="0"/>
                <a:cs typeface="Times New Roman" pitchFamily="18" charset="0"/>
              </a:rPr>
              <a:t>Django template language </a:t>
            </a:r>
          </a:p>
          <a:p>
            <a:pPr algn="just"/>
            <a:r>
              <a:rPr lang="en-US" sz="2400" dirty="0" smtClean="0">
                <a:latin typeface="Times New Roman" pitchFamily="18" charset="0"/>
                <a:cs typeface="Times New Roman" pitchFamily="18" charset="0"/>
              </a:rPr>
              <a:t>A Django </a:t>
            </a:r>
            <a:r>
              <a:rPr lang="en-US" sz="2400" b="1" dirty="0" smtClean="0">
                <a:latin typeface="Times New Roman" pitchFamily="18" charset="0"/>
                <a:cs typeface="Times New Roman" pitchFamily="18" charset="0"/>
              </a:rPr>
              <a:t>template is a text document </a:t>
            </a:r>
            <a:r>
              <a:rPr lang="en-US" sz="2400" dirty="0" smtClean="0">
                <a:latin typeface="Times New Roman" pitchFamily="18" charset="0"/>
                <a:cs typeface="Times New Roman" pitchFamily="18" charset="0"/>
              </a:rPr>
              <a:t>or a </a:t>
            </a:r>
            <a:r>
              <a:rPr lang="en-US" sz="2400" b="1" dirty="0" smtClean="0">
                <a:latin typeface="Times New Roman" pitchFamily="18" charset="0"/>
                <a:cs typeface="Times New Roman" pitchFamily="18" charset="0"/>
              </a:rPr>
              <a:t>Python string marked-up </a:t>
            </a:r>
            <a:r>
              <a:rPr lang="en-US" sz="2400" dirty="0" smtClean="0">
                <a:latin typeface="Times New Roman" pitchFamily="18" charset="0"/>
                <a:cs typeface="Times New Roman" pitchFamily="18" charset="0"/>
              </a:rPr>
              <a:t>using the Django template language. Some constructs are recognized and interpreted by the template engine. The main ones are variables and tags.</a:t>
            </a:r>
          </a:p>
          <a:p>
            <a:pPr algn="just"/>
            <a:r>
              <a:rPr lang="en-US" sz="2400" dirty="0" smtClean="0">
                <a:latin typeface="Times New Roman" pitchFamily="18" charset="0"/>
                <a:cs typeface="Times New Roman" pitchFamily="18" charset="0"/>
              </a:rPr>
              <a:t>A template is </a:t>
            </a:r>
            <a:r>
              <a:rPr lang="en-US" sz="2400" b="1" dirty="0" smtClean="0">
                <a:latin typeface="Times New Roman" pitchFamily="18" charset="0"/>
                <a:cs typeface="Times New Roman" pitchFamily="18" charset="0"/>
              </a:rPr>
              <a:t>rendered</a:t>
            </a:r>
            <a:r>
              <a:rPr lang="en-US" sz="2400" dirty="0" smtClean="0">
                <a:latin typeface="Times New Roman" pitchFamily="18" charset="0"/>
                <a:cs typeface="Times New Roman" pitchFamily="18" charset="0"/>
              </a:rPr>
              <a:t> with a context. </a:t>
            </a:r>
            <a:r>
              <a:rPr lang="en-US" sz="2400" b="1" dirty="0" smtClean="0">
                <a:latin typeface="Times New Roman" pitchFamily="18" charset="0"/>
                <a:cs typeface="Times New Roman" pitchFamily="18" charset="0"/>
              </a:rPr>
              <a:t>Rendering replaces variables with their values</a:t>
            </a:r>
            <a:r>
              <a:rPr lang="en-US" sz="2400" dirty="0" smtClean="0">
                <a:latin typeface="Times New Roman" pitchFamily="18" charset="0"/>
                <a:cs typeface="Times New Roman" pitchFamily="18" charset="0"/>
              </a:rPr>
              <a:t>, which are looked up in the context, and executes tags. Everything else is output as is.</a:t>
            </a:r>
          </a:p>
          <a:p>
            <a:pPr algn="just"/>
            <a:r>
              <a:rPr lang="en-US" sz="2400" dirty="0" smtClean="0">
                <a:latin typeface="Times New Roman" pitchFamily="18" charset="0"/>
                <a:cs typeface="Times New Roman" pitchFamily="18" charset="0"/>
              </a:rPr>
              <a:t>The syntax of the Django template language involves four constructs.</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Variables</a:t>
            </a:r>
          </a:p>
          <a:p>
            <a:r>
              <a:rPr lang="en-US" sz="2400" dirty="0" smtClean="0">
                <a:latin typeface="Times New Roman" pitchFamily="18" charset="0"/>
                <a:cs typeface="Times New Roman" pitchFamily="18" charset="0"/>
              </a:rPr>
              <a:t>A variable outputs a value from the context, which is a </a:t>
            </a:r>
            <a:r>
              <a:rPr lang="en-US" sz="2400" dirty="0" err="1" smtClean="0">
                <a:latin typeface="Times New Roman" pitchFamily="18" charset="0"/>
                <a:cs typeface="Times New Roman" pitchFamily="18" charset="0"/>
              </a:rPr>
              <a:t>dict</a:t>
            </a:r>
            <a:r>
              <a:rPr lang="en-US" sz="2400" dirty="0" smtClean="0">
                <a:latin typeface="Times New Roman" pitchFamily="18" charset="0"/>
                <a:cs typeface="Times New Roman" pitchFamily="18" charset="0"/>
              </a:rPr>
              <a:t>-like object mapping keys to values.</a:t>
            </a:r>
          </a:p>
          <a:p>
            <a:r>
              <a:rPr lang="en-US" sz="2400" dirty="0" smtClean="0">
                <a:latin typeface="Times New Roman" pitchFamily="18" charset="0"/>
                <a:cs typeface="Times New Roman" pitchFamily="18" charset="0"/>
              </a:rPr>
              <a:t>Variables are surrounded by {{ and }} like this:</a:t>
            </a:r>
          </a:p>
          <a:p>
            <a:r>
              <a:rPr lang="en-US" sz="2400" dirty="0" smtClean="0">
                <a:latin typeface="Times New Roman" pitchFamily="18" charset="0"/>
                <a:cs typeface="Times New Roman" pitchFamily="18" charset="0"/>
              </a:rPr>
              <a:t>		My first name is </a:t>
            </a:r>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first_name</a:t>
            </a:r>
            <a:r>
              <a:rPr lang="en-US" sz="2400" dirty="0" smtClean="0">
                <a:solidFill>
                  <a:srgbClr val="C00000"/>
                </a:solidFill>
                <a:latin typeface="Times New Roman" pitchFamily="18" charset="0"/>
                <a:cs typeface="Times New Roman" pitchFamily="18" charset="0"/>
              </a:rPr>
              <a:t> }}. </a:t>
            </a:r>
            <a:r>
              <a:rPr lang="en-US" sz="2400" dirty="0" smtClean="0">
                <a:latin typeface="Times New Roman" pitchFamily="18" charset="0"/>
                <a:cs typeface="Times New Roman" pitchFamily="18" charset="0"/>
              </a:rPr>
              <a:t>My last name is </a:t>
            </a:r>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last_name</a:t>
            </a:r>
            <a:r>
              <a:rPr lang="en-US" sz="2400" dirty="0" smtClean="0">
                <a:solidFill>
                  <a:srgbClr val="C00000"/>
                </a:solidFill>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Templates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200" y="860611"/>
            <a:ext cx="11228294" cy="5262979"/>
          </a:xfrm>
          <a:prstGeom prst="rect">
            <a:avLst/>
          </a:prstGeom>
        </p:spPr>
        <p:txBody>
          <a:bodyPr wrap="square">
            <a:spAutoFit/>
          </a:bodyPr>
          <a:lstStyle/>
          <a:p>
            <a:pPr algn="just"/>
            <a:r>
              <a:rPr lang="en-US" sz="2400" b="1" dirty="0" smtClean="0">
                <a:latin typeface="Times New Roman" pitchFamily="18" charset="0"/>
                <a:cs typeface="Times New Roman" pitchFamily="18" charset="0"/>
              </a:rPr>
              <a:t>Tags:</a:t>
            </a:r>
          </a:p>
          <a:p>
            <a:pPr algn="just"/>
            <a:r>
              <a:rPr lang="en-US" sz="2400" dirty="0" smtClean="0">
                <a:latin typeface="Times New Roman" pitchFamily="18" charset="0"/>
                <a:cs typeface="Times New Roman" pitchFamily="18" charset="0"/>
              </a:rPr>
              <a:t>Tags provide </a:t>
            </a:r>
            <a:r>
              <a:rPr lang="en-US" sz="2400" b="1" dirty="0" smtClean="0">
                <a:latin typeface="Times New Roman" pitchFamily="18" charset="0"/>
                <a:cs typeface="Times New Roman" pitchFamily="18" charset="0"/>
              </a:rPr>
              <a:t>arbitrary logic </a:t>
            </a:r>
            <a:r>
              <a:rPr lang="en-US" sz="2400" dirty="0" smtClean="0">
                <a:latin typeface="Times New Roman" pitchFamily="18" charset="0"/>
                <a:cs typeface="Times New Roman" pitchFamily="18" charset="0"/>
              </a:rPr>
              <a:t>in the </a:t>
            </a:r>
            <a:r>
              <a:rPr lang="en-US" sz="2400" b="1" dirty="0" smtClean="0">
                <a:latin typeface="Times New Roman" pitchFamily="18" charset="0"/>
                <a:cs typeface="Times New Roman" pitchFamily="18" charset="0"/>
              </a:rPr>
              <a:t>rendering process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This definition is deliberately vague. For example, a tag can output content, serve as a control structure e.g. an “if” statement or a “for” loop, grab content from a database, or even enable access to other template tags.</a:t>
            </a:r>
          </a:p>
          <a:p>
            <a:pPr algn="just"/>
            <a:r>
              <a:rPr lang="en-US" sz="2400" dirty="0" smtClean="0">
                <a:latin typeface="Times New Roman" pitchFamily="18" charset="0"/>
                <a:cs typeface="Times New Roman" pitchFamily="18" charset="0"/>
              </a:rPr>
              <a:t>Tags are surrounded by </a:t>
            </a:r>
            <a:r>
              <a:rPr lang="en-US" sz="2400" dirty="0" smtClean="0">
                <a:solidFill>
                  <a:srgbClr val="C00000"/>
                </a:solidFill>
                <a:latin typeface="Times New Roman" pitchFamily="18" charset="0"/>
                <a:cs typeface="Times New Roman" pitchFamily="18" charset="0"/>
              </a:rPr>
              <a:t>{% and %}</a:t>
            </a:r>
            <a:r>
              <a:rPr lang="en-US" sz="2400" dirty="0" smtClean="0">
                <a:latin typeface="Times New Roman" pitchFamily="18" charset="0"/>
                <a:cs typeface="Times New Roman" pitchFamily="18" charset="0"/>
              </a:rPr>
              <a:t> like this:</a:t>
            </a:r>
          </a:p>
          <a:p>
            <a:pPr algn="just"/>
            <a:r>
              <a:rPr lang="en-US" sz="2400" dirty="0" smtClean="0">
                <a:latin typeface="Times New Roman" pitchFamily="18" charset="0"/>
                <a:cs typeface="Times New Roman" pitchFamily="18" charset="0"/>
              </a:rPr>
              <a:t>Examples</a:t>
            </a:r>
            <a:r>
              <a:rPr lang="en-US" sz="2400" dirty="0" smtClean="0">
                <a:solidFill>
                  <a:srgbClr val="002060"/>
                </a:solidFill>
                <a:latin typeface="Times New Roman" pitchFamily="18" charset="0"/>
                <a:cs typeface="Times New Roman" pitchFamily="18" charset="0"/>
              </a:rPr>
              <a:t>:   </a:t>
            </a:r>
            <a:r>
              <a:rPr lang="en-US" sz="2400" dirty="0" smtClean="0">
                <a:solidFill>
                  <a:srgbClr val="002060"/>
                </a:solidFill>
              </a:rPr>
              <a:t>{% </a:t>
            </a:r>
            <a:r>
              <a:rPr lang="en-US" sz="2400" b="1" dirty="0" err="1" smtClean="0">
                <a:solidFill>
                  <a:srgbClr val="002060"/>
                </a:solidFill>
              </a:rPr>
              <a:t>csrf_token</a:t>
            </a:r>
            <a:r>
              <a:rPr lang="en-US" sz="2400" dirty="0" smtClean="0">
                <a:solidFill>
                  <a:srgbClr val="002060"/>
                </a:solidFill>
              </a:rPr>
              <a:t> %}</a:t>
            </a:r>
          </a:p>
          <a:p>
            <a:pPr algn="just"/>
            <a:r>
              <a:rPr lang="en-US" sz="2400" dirty="0" smtClean="0">
                <a:solidFill>
                  <a:srgbClr val="002060"/>
                </a:solidFill>
              </a:rPr>
              <a:t>	       {% </a:t>
            </a:r>
            <a:r>
              <a:rPr lang="en-US" sz="2400" b="1" dirty="0" smtClean="0">
                <a:solidFill>
                  <a:srgbClr val="002060"/>
                </a:solidFill>
              </a:rPr>
              <a:t>cycle</a:t>
            </a:r>
            <a:r>
              <a:rPr lang="en-US" sz="2400" dirty="0" smtClean="0">
                <a:solidFill>
                  <a:srgbClr val="002060"/>
                </a:solidFill>
              </a:rPr>
              <a:t> 'odd' 'even' %}</a:t>
            </a:r>
          </a:p>
          <a:p>
            <a:pPr algn="just"/>
            <a:r>
              <a:rPr lang="en-US" sz="2400" dirty="0" smtClean="0">
                <a:solidFill>
                  <a:srgbClr val="002060"/>
                </a:solidFill>
                <a:latin typeface="Times New Roman" pitchFamily="18" charset="0"/>
                <a:cs typeface="Times New Roman" pitchFamily="18" charset="0"/>
              </a:rPr>
              <a:t>	        </a:t>
            </a:r>
            <a:r>
              <a:rPr lang="en-US" sz="2400" dirty="0" smtClean="0">
                <a:solidFill>
                  <a:srgbClr val="002060"/>
                </a:solidFill>
              </a:rPr>
              <a:t>{% </a:t>
            </a:r>
            <a:r>
              <a:rPr lang="en-US" sz="2400" b="1" dirty="0" smtClean="0">
                <a:solidFill>
                  <a:srgbClr val="002060"/>
                </a:solidFill>
              </a:rPr>
              <a:t>if</a:t>
            </a:r>
            <a:r>
              <a:rPr lang="en-US" sz="2400" dirty="0" smtClean="0">
                <a:solidFill>
                  <a:srgbClr val="002060"/>
                </a:solidFill>
              </a:rPr>
              <a:t> </a:t>
            </a:r>
            <a:r>
              <a:rPr lang="en-US" sz="2400" dirty="0" err="1" smtClean="0">
                <a:solidFill>
                  <a:srgbClr val="002060"/>
                </a:solidFill>
              </a:rPr>
              <a:t>user.is_authenticated</a:t>
            </a:r>
            <a:r>
              <a:rPr lang="en-US" sz="2400" dirty="0" smtClean="0">
                <a:solidFill>
                  <a:srgbClr val="002060"/>
                </a:solidFill>
              </a:rPr>
              <a:t> %} Hello, {{ </a:t>
            </a:r>
            <a:r>
              <a:rPr lang="en-US" sz="2400" dirty="0" err="1" smtClean="0">
                <a:solidFill>
                  <a:srgbClr val="002060"/>
                </a:solidFill>
              </a:rPr>
              <a:t>user.username</a:t>
            </a:r>
            <a:r>
              <a:rPr lang="en-US" sz="2400" dirty="0" smtClean="0">
                <a:solidFill>
                  <a:srgbClr val="002060"/>
                </a:solidFill>
              </a:rPr>
              <a:t> }}.{% </a:t>
            </a:r>
            <a:r>
              <a:rPr lang="en-US" sz="2400" b="1" dirty="0" err="1" smtClean="0">
                <a:solidFill>
                  <a:srgbClr val="002060"/>
                </a:solidFill>
              </a:rPr>
              <a:t>endif</a:t>
            </a:r>
            <a:r>
              <a:rPr lang="en-US" sz="2400" dirty="0" smtClean="0">
                <a:solidFill>
                  <a:srgbClr val="002060"/>
                </a:solidFill>
              </a:rPr>
              <a:t> %}</a:t>
            </a:r>
          </a:p>
          <a:p>
            <a:r>
              <a:rPr lang="en-US" sz="2400" b="1" dirty="0" smtClean="0">
                <a:latin typeface="Times New Roman" pitchFamily="18" charset="0"/>
                <a:cs typeface="Times New Roman" pitchFamily="18" charset="0"/>
              </a:rPr>
              <a:t>Filters :</a:t>
            </a:r>
          </a:p>
          <a:p>
            <a:r>
              <a:rPr lang="en-US" sz="2400" dirty="0" smtClean="0">
                <a:latin typeface="Times New Roman" pitchFamily="18" charset="0"/>
                <a:cs typeface="Times New Roman" pitchFamily="18" charset="0"/>
              </a:rPr>
              <a:t>Filters transform the values of variables and tag arguments.</a:t>
            </a:r>
          </a:p>
          <a:p>
            <a:r>
              <a:rPr lang="en-US" sz="2400" dirty="0" smtClean="0">
                <a:latin typeface="Times New Roman" pitchFamily="18" charset="0"/>
                <a:cs typeface="Times New Roman" pitchFamily="18" charset="0"/>
              </a:rPr>
              <a:t>Examples   </a:t>
            </a:r>
            <a:r>
              <a:rPr lang="en-US" sz="2400" dirty="0" smtClean="0">
                <a:solidFill>
                  <a:srgbClr val="002060"/>
                </a:solidFill>
              </a:rPr>
              <a:t>{{ </a:t>
            </a:r>
            <a:r>
              <a:rPr lang="en-US" sz="2400" dirty="0" err="1" smtClean="0">
                <a:solidFill>
                  <a:srgbClr val="002060"/>
                </a:solidFill>
              </a:rPr>
              <a:t>django|title</a:t>
            </a:r>
            <a:r>
              <a:rPr lang="en-US" sz="2400" dirty="0" smtClean="0">
                <a:solidFill>
                  <a:srgbClr val="002060"/>
                </a:solidFill>
              </a:rPr>
              <a:t> }}</a:t>
            </a:r>
          </a:p>
          <a:p>
            <a:r>
              <a:rPr lang="en-US" sz="2400" dirty="0" smtClean="0">
                <a:solidFill>
                  <a:srgbClr val="002060"/>
                </a:solidFill>
              </a:rPr>
              <a:t>	      {{ </a:t>
            </a:r>
            <a:r>
              <a:rPr lang="en-US" sz="2400" dirty="0" err="1" smtClean="0">
                <a:solidFill>
                  <a:srgbClr val="002060"/>
                </a:solidFill>
              </a:rPr>
              <a:t>my_date|date</a:t>
            </a:r>
            <a:r>
              <a:rPr lang="en-US" sz="2400" dirty="0" smtClean="0">
                <a:solidFill>
                  <a:srgbClr val="002060"/>
                </a:solidFill>
              </a:rPr>
              <a:t>:"Y-m-d" }}</a:t>
            </a:r>
          </a:p>
          <a:p>
            <a:endParaRPr lang="en-US"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Templates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32</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200" y="860611"/>
            <a:ext cx="11228294" cy="2308324"/>
          </a:xfrm>
          <a:prstGeom prst="rect">
            <a:avLst/>
          </a:prstGeom>
        </p:spPr>
        <p:txBody>
          <a:bodyPr wrap="square">
            <a:spAutoFit/>
          </a:bodyPr>
          <a:lstStyle/>
          <a:p>
            <a:r>
              <a:rPr lang="en-US" sz="2400" b="1" dirty="0" smtClean="0"/>
              <a:t>Comments  </a:t>
            </a:r>
            <a:r>
              <a:rPr lang="en-US" sz="2400" dirty="0" err="1" smtClean="0"/>
              <a:t>Comments</a:t>
            </a:r>
            <a:r>
              <a:rPr lang="en-US" sz="2400" dirty="0" smtClean="0"/>
              <a:t> look like this:</a:t>
            </a:r>
          </a:p>
          <a:p>
            <a:r>
              <a:rPr lang="en-US" sz="2400" dirty="0" smtClean="0">
                <a:latin typeface="Times New Roman" pitchFamily="18" charset="0"/>
                <a:cs typeface="Times New Roman" pitchFamily="18" charset="0"/>
              </a:rPr>
              <a:t>To comment-out part of a line in a template, use the comment syntax: </a:t>
            </a:r>
            <a:r>
              <a:rPr lang="en-US" b="1" dirty="0" smtClean="0">
                <a:solidFill>
                  <a:srgbClr val="002060"/>
                </a:solidFill>
              </a:rPr>
              <a:t>{# #}.</a:t>
            </a:r>
            <a:endParaRPr lang="en-US" sz="2400" b="1" dirty="0" smtClean="0">
              <a:solidFill>
                <a:srgbClr val="002060"/>
              </a:solidFill>
              <a:latin typeface="Times New Roman" pitchFamily="18" charset="0"/>
              <a:cs typeface="Times New Roman" pitchFamily="18" charset="0"/>
            </a:endParaRPr>
          </a:p>
          <a:p>
            <a:r>
              <a:rPr lang="en-US" sz="2400" i="1" dirty="0" smtClean="0">
                <a:solidFill>
                  <a:srgbClr val="002060"/>
                </a:solidFill>
              </a:rPr>
              <a:t>			</a:t>
            </a:r>
            <a:r>
              <a:rPr lang="en-US" sz="2400" i="1" dirty="0" smtClean="0">
                <a:solidFill>
                  <a:srgbClr val="FF0000"/>
                </a:solidFill>
              </a:rPr>
              <a:t>{# greeting #} </a:t>
            </a:r>
            <a:r>
              <a:rPr lang="en-US" sz="2400" dirty="0" smtClean="0"/>
              <a:t>hello</a:t>
            </a:r>
            <a:endParaRPr lang="en-US" sz="2400" dirty="0" smtClean="0">
              <a:solidFill>
                <a:srgbClr val="002060"/>
              </a:solidFill>
            </a:endParaRPr>
          </a:p>
          <a:p>
            <a:endParaRPr lang="en-US" sz="2400" dirty="0" smtClean="0"/>
          </a:p>
          <a:p>
            <a:r>
              <a:rPr lang="en-US" sz="2400" dirty="0" smtClean="0"/>
              <a:t>A</a:t>
            </a:r>
            <a:r>
              <a:rPr lang="en-US" sz="2400" dirty="0" smtClean="0">
                <a:solidFill>
                  <a:srgbClr val="002060"/>
                </a:solidFill>
              </a:rPr>
              <a:t> </a:t>
            </a:r>
            <a:r>
              <a:rPr lang="en-US" sz="2400" dirty="0" smtClean="0">
                <a:solidFill>
                  <a:srgbClr val="002060"/>
                </a:solidFill>
                <a:hlinkClick r:id="rId3"/>
              </a:rPr>
              <a:t>{% comment %}</a:t>
            </a:r>
            <a:r>
              <a:rPr lang="en-US" sz="2400" dirty="0" smtClean="0"/>
              <a:t> tag provides multi-line comments.</a:t>
            </a:r>
          </a:p>
          <a:p>
            <a:endParaRPr lang="en-US"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Template inheritance</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33</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199" y="860610"/>
            <a:ext cx="11534504" cy="5262979"/>
          </a:xfrm>
          <a:prstGeom prst="rect">
            <a:avLst/>
          </a:prstGeom>
        </p:spPr>
        <p:txBody>
          <a:bodyPr wrap="square">
            <a:spAutoFit/>
          </a:bodyPr>
          <a:lstStyle/>
          <a:p>
            <a:pPr algn="just"/>
            <a:r>
              <a:rPr lang="en-US" sz="2400" b="1" dirty="0" smtClean="0">
                <a:latin typeface="Times New Roman" pitchFamily="18" charset="0"/>
                <a:cs typeface="Times New Roman" pitchFamily="18" charset="0"/>
              </a:rPr>
              <a:t>Template inheritance </a:t>
            </a:r>
            <a:r>
              <a:rPr lang="en-US" sz="2400" dirty="0" smtClean="0">
                <a:latin typeface="Times New Roman" pitchFamily="18" charset="0"/>
                <a:cs typeface="Times New Roman" pitchFamily="18" charset="0"/>
              </a:rPr>
              <a:t>in Django allows you to create a </a:t>
            </a:r>
            <a:r>
              <a:rPr lang="en-US" sz="2400" b="1" dirty="0" smtClean="0">
                <a:latin typeface="Times New Roman" pitchFamily="18" charset="0"/>
                <a:cs typeface="Times New Roman" pitchFamily="18" charset="0"/>
              </a:rPr>
              <a:t>base template </a:t>
            </a:r>
            <a:r>
              <a:rPr lang="en-US" sz="2400" dirty="0" smtClean="0">
                <a:latin typeface="Times New Roman" pitchFamily="18" charset="0"/>
                <a:cs typeface="Times New Roman" pitchFamily="18" charset="0"/>
              </a:rPr>
              <a:t>with a </a:t>
            </a:r>
            <a:r>
              <a:rPr lang="en-US" sz="2400" b="1" dirty="0" smtClean="0">
                <a:latin typeface="Times New Roman" pitchFamily="18" charset="0"/>
                <a:cs typeface="Times New Roman" pitchFamily="18" charset="0"/>
              </a:rPr>
              <a:t>common structure </a:t>
            </a:r>
            <a:r>
              <a:rPr lang="en-US" sz="2400" dirty="0" smtClean="0">
                <a:latin typeface="Times New Roman" pitchFamily="18" charset="0"/>
                <a:cs typeface="Times New Roman" pitchFamily="18" charset="0"/>
              </a:rPr>
              <a:t>and then extend or </a:t>
            </a:r>
            <a:r>
              <a:rPr lang="en-US" sz="2400" b="1" dirty="0" smtClean="0">
                <a:latin typeface="Times New Roman" pitchFamily="18" charset="0"/>
                <a:cs typeface="Times New Roman" pitchFamily="18" charset="0"/>
              </a:rPr>
              <a:t>override</a:t>
            </a:r>
            <a:r>
              <a:rPr lang="en-US" sz="2400" dirty="0" smtClean="0">
                <a:latin typeface="Times New Roman" pitchFamily="18" charset="0"/>
                <a:cs typeface="Times New Roman" pitchFamily="18" charset="0"/>
              </a:rPr>
              <a:t> specific blocks in </a:t>
            </a:r>
            <a:r>
              <a:rPr lang="en-US" sz="2400" b="1" dirty="0" smtClean="0">
                <a:latin typeface="Times New Roman" pitchFamily="18" charset="0"/>
                <a:cs typeface="Times New Roman" pitchFamily="18" charset="0"/>
              </a:rPr>
              <a:t>child templates</a:t>
            </a:r>
            <a:r>
              <a:rPr lang="en-US" sz="2400" dirty="0" smtClean="0">
                <a:latin typeface="Times New Roman" pitchFamily="18" charset="0"/>
                <a:cs typeface="Times New Roman" pitchFamily="18" charset="0"/>
              </a:rPr>
              <a:t>. This is a </a:t>
            </a:r>
            <a:r>
              <a:rPr lang="en-US" sz="2400" b="1" dirty="0" smtClean="0">
                <a:latin typeface="Times New Roman" pitchFamily="18" charset="0"/>
                <a:cs typeface="Times New Roman" pitchFamily="18" charset="0"/>
              </a:rPr>
              <a:t>powerful feature </a:t>
            </a:r>
            <a:r>
              <a:rPr lang="en-US" sz="2400" dirty="0" smtClean="0">
                <a:latin typeface="Times New Roman" pitchFamily="18" charset="0"/>
                <a:cs typeface="Times New Roman" pitchFamily="18" charset="0"/>
              </a:rPr>
              <a:t>that </a:t>
            </a:r>
            <a:r>
              <a:rPr lang="en-US" sz="2400" b="1" dirty="0" smtClean="0">
                <a:latin typeface="Times New Roman" pitchFamily="18" charset="0"/>
                <a:cs typeface="Times New Roman" pitchFamily="18" charset="0"/>
              </a:rPr>
              <a:t>promotes</a:t>
            </a:r>
            <a:r>
              <a:rPr lang="en-US" sz="2400" dirty="0" smtClean="0">
                <a:latin typeface="Times New Roman" pitchFamily="18" charset="0"/>
                <a:cs typeface="Times New Roman" pitchFamily="18" charset="0"/>
              </a:rPr>
              <a:t> code reuse and helps maintain a consistent look and feel across different pages of your website.</a:t>
            </a:r>
          </a:p>
          <a:p>
            <a:pPr algn="just"/>
            <a:r>
              <a:rPr lang="en-US" sz="2400" b="1" dirty="0" smtClean="0">
                <a:latin typeface="Times New Roman" pitchFamily="18" charset="0"/>
                <a:cs typeface="Times New Roman" pitchFamily="18" charset="0"/>
              </a:rPr>
              <a:t>Extends tag </a:t>
            </a:r>
            <a:r>
              <a:rPr lang="en-US" sz="2400" dirty="0" smtClean="0">
                <a:latin typeface="Times New Roman" pitchFamily="18" charset="0"/>
                <a:cs typeface="Times New Roman" pitchFamily="18" charset="0"/>
              </a:rPr>
              <a:t>is used to inherit template.</a:t>
            </a:r>
          </a:p>
          <a:p>
            <a:pPr algn="just"/>
            <a:r>
              <a:rPr lang="en-US" sz="2400" dirty="0" smtClean="0">
                <a:latin typeface="Times New Roman" pitchFamily="18" charset="0"/>
                <a:cs typeface="Times New Roman" pitchFamily="18" charset="0"/>
              </a:rPr>
              <a:t>This tag tells the  template engine  that this  templates </a:t>
            </a:r>
            <a:r>
              <a:rPr lang="en-US" sz="2400" b="1" dirty="0" smtClean="0">
                <a:latin typeface="Times New Roman" pitchFamily="18" charset="0"/>
                <a:cs typeface="Times New Roman" pitchFamily="18" charset="0"/>
              </a:rPr>
              <a:t>“extends” </a:t>
            </a:r>
            <a:r>
              <a:rPr lang="en-US" sz="2400" dirty="0" smtClean="0">
                <a:latin typeface="Times New Roman" pitchFamily="18" charset="0"/>
                <a:cs typeface="Times New Roman" pitchFamily="18" charset="0"/>
              </a:rPr>
              <a:t>another template</a:t>
            </a:r>
          </a:p>
          <a:p>
            <a:pPr algn="just"/>
            <a:r>
              <a:rPr lang="en-US" sz="2400" dirty="0" smtClean="0">
                <a:latin typeface="Times New Roman" pitchFamily="18" charset="0"/>
                <a:cs typeface="Times New Roman" pitchFamily="18" charset="0"/>
              </a:rPr>
              <a:t>When the  </a:t>
            </a:r>
            <a:r>
              <a:rPr lang="en-US" sz="2400" b="1" dirty="0" smtClean="0">
                <a:latin typeface="Times New Roman" pitchFamily="18" charset="0"/>
                <a:cs typeface="Times New Roman" pitchFamily="18" charset="0"/>
              </a:rPr>
              <a:t>template system evaluates </a:t>
            </a:r>
            <a:r>
              <a:rPr lang="en-US" sz="2400" dirty="0" smtClean="0">
                <a:latin typeface="Times New Roman" pitchFamily="18" charset="0"/>
                <a:cs typeface="Times New Roman" pitchFamily="18" charset="0"/>
              </a:rPr>
              <a:t>this template, first it locate the  parent. </a:t>
            </a:r>
            <a:r>
              <a:rPr lang="en-US" sz="2400" b="1" dirty="0" smtClean="0">
                <a:latin typeface="Times New Roman" pitchFamily="18" charset="0"/>
                <a:cs typeface="Times New Roman" pitchFamily="18" charset="0"/>
              </a:rPr>
              <a:t>For example base.html</a:t>
            </a:r>
          </a:p>
          <a:p>
            <a:pPr algn="just"/>
            <a:r>
              <a:rPr lang="en-US" sz="2400" dirty="0" smtClean="0">
                <a:latin typeface="Times New Roman" pitchFamily="18" charset="0"/>
                <a:cs typeface="Times New Roman" pitchFamily="18" charset="0"/>
              </a:rPr>
              <a:t>Now template engine check the block tags in </a:t>
            </a:r>
            <a:r>
              <a:rPr lang="en-US" sz="2400" b="1" dirty="0" smtClean="0">
                <a:latin typeface="Times New Roman" pitchFamily="18" charset="0"/>
                <a:cs typeface="Times New Roman" pitchFamily="18" charset="0"/>
              </a:rPr>
              <a:t>“base.html” </a:t>
            </a:r>
            <a:r>
              <a:rPr lang="en-US" sz="2400" dirty="0" smtClean="0">
                <a:latin typeface="Times New Roman" pitchFamily="18" charset="0"/>
                <a:cs typeface="Times New Roman" pitchFamily="18" charset="0"/>
              </a:rPr>
              <a:t>and</a:t>
            </a:r>
            <a:r>
              <a:rPr lang="en-US" sz="2400" b="1" dirty="0" smtClean="0">
                <a:latin typeface="Times New Roman" pitchFamily="18" charset="0"/>
                <a:cs typeface="Times New Roman" pitchFamily="18" charset="0"/>
              </a:rPr>
              <a:t> replace those blocks </a:t>
            </a:r>
            <a:r>
              <a:rPr lang="en-US" sz="2400" dirty="0" smtClean="0">
                <a:latin typeface="Times New Roman" pitchFamily="18" charset="0"/>
                <a:cs typeface="Times New Roman" pitchFamily="18" charset="0"/>
              </a:rPr>
              <a:t>with  the </a:t>
            </a:r>
            <a:r>
              <a:rPr lang="en-US" sz="2400" b="1" dirty="0" smtClean="0">
                <a:latin typeface="Times New Roman" pitchFamily="18" charset="0"/>
                <a:cs typeface="Times New Roman" pitchFamily="18" charset="0"/>
              </a:rPr>
              <a:t>content</a:t>
            </a:r>
            <a:r>
              <a:rPr lang="en-US" sz="2400" dirty="0" smtClean="0">
                <a:latin typeface="Times New Roman" pitchFamily="18" charset="0"/>
                <a:cs typeface="Times New Roman" pitchFamily="18" charset="0"/>
              </a:rPr>
              <a:t> of the </a:t>
            </a:r>
            <a:r>
              <a:rPr lang="en-US" sz="2400" b="1" dirty="0" smtClean="0">
                <a:latin typeface="Times New Roman" pitchFamily="18" charset="0"/>
                <a:cs typeface="Times New Roman" pitchFamily="18" charset="0"/>
              </a:rPr>
              <a:t>child template</a:t>
            </a:r>
          </a:p>
          <a:p>
            <a:pPr algn="just"/>
            <a:r>
              <a:rPr lang="en-US" sz="2400" b="1" dirty="0" smtClean="0">
                <a:solidFill>
                  <a:srgbClr val="C00000"/>
                </a:solidFill>
                <a:latin typeface="Times New Roman" pitchFamily="18" charset="0"/>
                <a:cs typeface="Times New Roman" pitchFamily="18" charset="0"/>
              </a:rPr>
              <a:t>{%extends%} – </a:t>
            </a:r>
            <a:r>
              <a:rPr lang="en-US" sz="2400" dirty="0" smtClean="0">
                <a:latin typeface="Times New Roman" pitchFamily="18" charset="0"/>
                <a:cs typeface="Times New Roman" pitchFamily="18" charset="0"/>
              </a:rPr>
              <a:t>the extends tag is used  to inherit template. It tells  the template engine that this template “extends” another template It has</a:t>
            </a:r>
          </a:p>
          <a:p>
            <a:pPr algn="just"/>
            <a:r>
              <a:rPr lang="en-US" sz="2400" b="1" dirty="0" smtClean="0">
                <a:solidFill>
                  <a:srgbClr val="C00000"/>
                </a:solidFill>
                <a:latin typeface="Times New Roman" pitchFamily="18" charset="0"/>
                <a:cs typeface="Times New Roman" pitchFamily="18" charset="0"/>
              </a:rPr>
              <a:t>{%extends ‘</a:t>
            </a:r>
            <a:r>
              <a:rPr lang="en-US" sz="2400" b="1" dirty="0" err="1" smtClean="0">
                <a:solidFill>
                  <a:srgbClr val="C00000"/>
                </a:solidFill>
                <a:latin typeface="Times New Roman" pitchFamily="18" charset="0"/>
                <a:cs typeface="Times New Roman" pitchFamily="18" charset="0"/>
              </a:rPr>
              <a:t>parent_template_name</a:t>
            </a:r>
            <a:r>
              <a:rPr lang="en-US" sz="2400" b="1" dirty="0" smtClean="0">
                <a:solidFill>
                  <a:srgbClr val="C00000"/>
                </a:solidFill>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Template inheritance</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34</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199" y="860610"/>
            <a:ext cx="11534504" cy="6740307"/>
          </a:xfrm>
          <a:prstGeom prst="rect">
            <a:avLst/>
          </a:prstGeom>
        </p:spPr>
        <p:txBody>
          <a:bodyPr wrap="square">
            <a:spAutoFit/>
          </a:bodyPr>
          <a:lstStyle/>
          <a:p>
            <a:r>
              <a:rPr lang="en-US" sz="2400" b="1" dirty="0" smtClean="0">
                <a:latin typeface="Times New Roman" pitchFamily="18" charset="0"/>
                <a:cs typeface="Times New Roman" pitchFamily="18" charset="0"/>
              </a:rPr>
              <a:t>{%block%}  </a:t>
            </a:r>
            <a:r>
              <a:rPr lang="en-US" sz="2400" dirty="0" smtClean="0">
                <a:latin typeface="Times New Roman" pitchFamily="18" charset="0"/>
                <a:cs typeface="Times New Roman" pitchFamily="18" charset="0"/>
              </a:rPr>
              <a:t>The block tag is used to for overriding specific parts of  a template.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Syntax 	</a:t>
            </a:r>
            <a:r>
              <a:rPr lang="en-US" sz="2400" b="1" dirty="0" smtClean="0">
                <a:latin typeface="Times New Roman" pitchFamily="18" charset="0"/>
                <a:cs typeface="Times New Roman" pitchFamily="18" charset="0"/>
              </a:rPr>
              <a:t>{%block%}…….{%endblock%}</a:t>
            </a:r>
          </a:p>
          <a:p>
            <a:r>
              <a:rPr lang="en-US" sz="2400" b="1" dirty="0" smtClean="0">
                <a:latin typeface="Times New Roman" pitchFamily="18" charset="0"/>
                <a:cs typeface="Times New Roman" pitchFamily="18" charset="0"/>
              </a:rPr>
              <a:t>		{%block blockname%}…….{%endblock blockname%}</a:t>
            </a:r>
          </a:p>
          <a:p>
            <a:endParaRPr lang="en-US" sz="2400" b="1" dirty="0" smtClean="0">
              <a:latin typeface="Times New Roman" pitchFamily="18" charset="0"/>
              <a:cs typeface="Times New Roman" pitchFamily="18" charset="0"/>
            </a:endParaRPr>
          </a:p>
          <a:p>
            <a:r>
              <a:rPr lang="en-US" sz="2400" b="1" dirty="0" smtClean="0">
                <a:solidFill>
                  <a:srgbClr val="C00000"/>
                </a:solidFill>
                <a:latin typeface="Times New Roman" pitchFamily="18" charset="0"/>
                <a:cs typeface="Times New Roman" pitchFamily="18" charset="0"/>
              </a:rPr>
              <a:t>Example  {% block title %}……{%</a:t>
            </a:r>
            <a:r>
              <a:rPr lang="en-US" sz="2400" b="1" dirty="0" err="1" smtClean="0">
                <a:solidFill>
                  <a:srgbClr val="C00000"/>
                </a:solidFill>
                <a:latin typeface="Times New Roman" pitchFamily="18" charset="0"/>
                <a:cs typeface="Times New Roman" pitchFamily="18" charset="0"/>
              </a:rPr>
              <a:t>endblock</a:t>
            </a:r>
            <a:r>
              <a:rPr lang="en-US" sz="2400" b="1" dirty="0" smtClean="0">
                <a:solidFill>
                  <a:srgbClr val="C00000"/>
                </a:solidFill>
                <a:latin typeface="Times New Roman" pitchFamily="18" charset="0"/>
                <a:cs typeface="Times New Roman" pitchFamily="18" charset="0"/>
              </a:rPr>
              <a:t>%}</a:t>
            </a:r>
          </a:p>
          <a:p>
            <a:endParaRPr lang="en-US" sz="2400" b="1" dirty="0" smtClean="0">
              <a:solidFill>
                <a:srgbClr val="C00000"/>
              </a:solidFill>
              <a:latin typeface="Times New Roman" pitchFamily="18" charset="0"/>
              <a:cs typeface="Times New Roman" pitchFamily="18" charset="0"/>
            </a:endParaRPr>
          </a:p>
          <a:p>
            <a:r>
              <a:rPr lang="en-US" sz="2400" b="1" dirty="0" smtClean="0">
                <a:solidFill>
                  <a:srgbClr val="C00000"/>
                </a:solidFill>
                <a:latin typeface="Times New Roman" pitchFamily="18" charset="0"/>
                <a:cs typeface="Times New Roman" pitchFamily="18" charset="0"/>
              </a:rPr>
              <a:t>Important 	</a:t>
            </a:r>
          </a:p>
          <a:p>
            <a:pPr lvl="2"/>
            <a:r>
              <a:rPr lang="en-US" sz="2400" dirty="0" smtClean="0">
                <a:latin typeface="Times New Roman" pitchFamily="18" charset="0"/>
                <a:cs typeface="Times New Roman" pitchFamily="18" charset="0"/>
              </a:rPr>
              <a:t>if we use {%extends%} , it must be the first  template tag  in that template. Template inheritance won’t  work.</a:t>
            </a:r>
          </a:p>
          <a:p>
            <a:pPr lvl="2"/>
            <a:r>
              <a:rPr lang="en-US" sz="2400" dirty="0" smtClean="0">
                <a:latin typeface="Times New Roman" pitchFamily="18" charset="0"/>
                <a:cs typeface="Times New Roman" pitchFamily="18" charset="0"/>
              </a:rPr>
              <a:t>More {% block %} tags in our  base templates are better</a:t>
            </a:r>
          </a:p>
          <a:p>
            <a:pPr lvl="2"/>
            <a:r>
              <a:rPr lang="en-US" sz="2400" dirty="0" smtClean="0">
                <a:latin typeface="Times New Roman" pitchFamily="18" charset="0"/>
                <a:cs typeface="Times New Roman" pitchFamily="18" charset="0"/>
              </a:rPr>
              <a:t>Child templates don’t have to define  all  parent blocks, so we can fill  in reasonable defaults in number of block	 then 	 only  define the ones  we need later </a:t>
            </a:r>
          </a:p>
          <a:p>
            <a:pPr lvl="2"/>
            <a:r>
              <a:rPr lang="en-US" sz="2400" dirty="0" smtClean="0">
                <a:latin typeface="Times New Roman" pitchFamily="18" charset="0"/>
                <a:cs typeface="Times New Roman" pitchFamily="18" charset="0"/>
              </a:rPr>
              <a:t>We cant define multiple blocks tag  with same name in same template</a:t>
            </a:r>
          </a:p>
          <a:p>
            <a:pPr lvl="2"/>
            <a:r>
              <a:rPr lang="en-US" sz="2400" dirty="0" smtClean="0">
                <a:latin typeface="Times New Roman" pitchFamily="18" charset="0"/>
                <a:cs typeface="Times New Roman" pitchFamily="18" charset="0"/>
              </a:rPr>
              <a:t>If we need the content of the block parent template , the {{</a:t>
            </a:r>
            <a:r>
              <a:rPr lang="en-US" sz="2400" dirty="0" err="1" smtClean="0">
                <a:latin typeface="Times New Roman" pitchFamily="18" charset="0"/>
                <a:cs typeface="Times New Roman" pitchFamily="18" charset="0"/>
              </a:rPr>
              <a:t>block.super</a:t>
            </a:r>
            <a:r>
              <a:rPr lang="en-US" sz="2400" dirty="0" smtClean="0">
                <a:latin typeface="Times New Roman" pitchFamily="18" charset="0"/>
                <a:cs typeface="Times New Roman" pitchFamily="18" charset="0"/>
              </a:rPr>
              <a:t>}}  variable is used</a:t>
            </a: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Creating base /parent template and child template</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35</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199" y="860610"/>
            <a:ext cx="5615797" cy="2585323"/>
          </a:xfrm>
          <a:prstGeom prst="rect">
            <a:avLst/>
          </a:prstGeom>
        </p:spPr>
        <p:txBody>
          <a:bodyPr wrap="square">
            <a:spAutoFit/>
          </a:bodyPr>
          <a:lstStyle/>
          <a:p>
            <a:r>
              <a:rPr lang="en-US" b="1" dirty="0" smtClean="0">
                <a:solidFill>
                  <a:srgbClr val="FF0000"/>
                </a:solidFill>
              </a:rPr>
              <a:t>Index.html</a:t>
            </a:r>
          </a:p>
          <a:p>
            <a:r>
              <a:rPr lang="en-US" dirty="0" smtClean="0"/>
              <a:t>&lt;!DOCTYPE html&gt;</a:t>
            </a:r>
          </a:p>
          <a:p>
            <a:r>
              <a:rPr lang="en-US" dirty="0" smtClean="0"/>
              <a:t>&lt;html </a:t>
            </a:r>
            <a:r>
              <a:rPr lang="en-US" dirty="0" err="1" smtClean="0"/>
              <a:t>lang</a:t>
            </a:r>
            <a:r>
              <a:rPr lang="en-US" dirty="0" smtClean="0"/>
              <a:t>="en"&gt;</a:t>
            </a:r>
          </a:p>
          <a:p>
            <a:r>
              <a:rPr lang="en-US" dirty="0" smtClean="0"/>
              <a:t>    &lt;title&gt;Home page &lt;/title&gt;</a:t>
            </a:r>
          </a:p>
          <a:p>
            <a:r>
              <a:rPr lang="en-US" dirty="0" smtClean="0"/>
              <a:t>&lt;body&gt;</a:t>
            </a:r>
          </a:p>
          <a:p>
            <a:r>
              <a:rPr lang="en-US" dirty="0" smtClean="0"/>
              <a:t>  &lt;p&gt;DJANGO COURSE DETAILS Home&lt;/p&gt;</a:t>
            </a:r>
          </a:p>
          <a:p>
            <a:r>
              <a:rPr lang="en-US" dirty="0" smtClean="0"/>
              <a:t>&lt;/body&gt;</a:t>
            </a:r>
          </a:p>
          <a:p>
            <a:r>
              <a:rPr lang="en-US" dirty="0" smtClean="0"/>
              <a:t>&lt;/html&gt;</a:t>
            </a:r>
          </a:p>
          <a:p>
            <a:endParaRPr lang="en-US" b="1" dirty="0" smtClean="0">
              <a:latin typeface="Times New Roman" pitchFamily="18" charset="0"/>
              <a:cs typeface="Times New Roman" pitchFamily="18" charset="0"/>
            </a:endParaRPr>
          </a:p>
        </p:txBody>
      </p:sp>
      <p:sp>
        <p:nvSpPr>
          <p:cNvPr id="9" name="Rectangle 8"/>
          <p:cNvSpPr/>
          <p:nvPr/>
        </p:nvSpPr>
        <p:spPr>
          <a:xfrm>
            <a:off x="6288655" y="843357"/>
            <a:ext cx="5615797" cy="2923877"/>
          </a:xfrm>
          <a:prstGeom prst="rect">
            <a:avLst/>
          </a:prstGeom>
        </p:spPr>
        <p:txBody>
          <a:bodyPr wrap="square">
            <a:spAutoFit/>
          </a:bodyPr>
          <a:lstStyle/>
          <a:p>
            <a:r>
              <a:rPr lang="en-US" sz="2000" b="1" dirty="0" smtClean="0">
                <a:solidFill>
                  <a:srgbClr val="FF0000"/>
                </a:solidFill>
              </a:rPr>
              <a:t>about.html</a:t>
            </a:r>
          </a:p>
          <a:p>
            <a:r>
              <a:rPr lang="en-US" sz="2000" dirty="0" smtClean="0"/>
              <a:t>&lt;!DOCTYPE html&gt;</a:t>
            </a:r>
          </a:p>
          <a:p>
            <a:r>
              <a:rPr lang="en-US" sz="2000" dirty="0" smtClean="0"/>
              <a:t>&lt;html </a:t>
            </a:r>
            <a:r>
              <a:rPr lang="en-US" sz="2000" dirty="0" err="1" smtClean="0"/>
              <a:t>lang</a:t>
            </a:r>
            <a:r>
              <a:rPr lang="en-US" sz="2000" dirty="0" smtClean="0"/>
              <a:t>="en"&gt;</a:t>
            </a:r>
          </a:p>
          <a:p>
            <a:r>
              <a:rPr lang="en-US" sz="2000" dirty="0" smtClean="0"/>
              <a:t>    &lt;title&gt;</a:t>
            </a:r>
            <a:r>
              <a:rPr lang="en-US" sz="2000" dirty="0" err="1" smtClean="0"/>
              <a:t>Aboyt</a:t>
            </a:r>
            <a:r>
              <a:rPr lang="en-US" sz="2000" dirty="0" smtClean="0"/>
              <a:t>&lt;/title&gt;</a:t>
            </a:r>
          </a:p>
          <a:p>
            <a:r>
              <a:rPr lang="en-US" sz="2000" dirty="0" smtClean="0"/>
              <a:t>&lt;body&gt;</a:t>
            </a:r>
          </a:p>
          <a:p>
            <a:r>
              <a:rPr lang="en-US" sz="2000" dirty="0" smtClean="0"/>
              <a:t>  &lt;p&gt;DJANGO COURSE DETAILS  About&lt;/p&gt;</a:t>
            </a:r>
          </a:p>
          <a:p>
            <a:r>
              <a:rPr lang="en-US" sz="2000" dirty="0" smtClean="0"/>
              <a:t>&lt;/body&gt;</a:t>
            </a:r>
          </a:p>
          <a:p>
            <a:r>
              <a:rPr lang="en-US" sz="2000" dirty="0" smtClean="0"/>
              <a:t>&lt;/html&gt;</a:t>
            </a:r>
          </a:p>
          <a:p>
            <a:endParaRPr lang="en-US" sz="2400" b="1" dirty="0" smtClean="0">
              <a:latin typeface="Times New Roman" pitchFamily="18" charset="0"/>
              <a:cs typeface="Times New Roman" pitchFamily="18" charset="0"/>
            </a:endParaRPr>
          </a:p>
        </p:txBody>
      </p:sp>
      <p:sp>
        <p:nvSpPr>
          <p:cNvPr id="11" name="Rectangle 10"/>
          <p:cNvSpPr/>
          <p:nvPr/>
        </p:nvSpPr>
        <p:spPr>
          <a:xfrm>
            <a:off x="1630392" y="2750613"/>
            <a:ext cx="5615797" cy="3785652"/>
          </a:xfrm>
          <a:prstGeom prst="rect">
            <a:avLst/>
          </a:prstGeom>
        </p:spPr>
        <p:txBody>
          <a:bodyPr wrap="square">
            <a:spAutoFit/>
          </a:bodyPr>
          <a:lstStyle/>
          <a:p>
            <a:r>
              <a:rPr lang="en-US" sz="2000" b="1" dirty="0" smtClean="0">
                <a:solidFill>
                  <a:srgbClr val="FF0000"/>
                </a:solidFill>
              </a:rPr>
              <a:t>Base.html</a:t>
            </a:r>
          </a:p>
          <a:p>
            <a:r>
              <a:rPr lang="en-US" sz="2000" dirty="0" smtClean="0"/>
              <a:t>&lt;!DOCTYPE html&gt;</a:t>
            </a:r>
          </a:p>
          <a:p>
            <a:r>
              <a:rPr lang="en-US" sz="2000" dirty="0" smtClean="0"/>
              <a:t>&lt;html </a:t>
            </a:r>
            <a:r>
              <a:rPr lang="en-US" sz="2000" dirty="0" err="1" smtClean="0"/>
              <a:t>lang</a:t>
            </a:r>
            <a:r>
              <a:rPr lang="en-US" sz="2000" dirty="0" smtClean="0"/>
              <a:t>="en"&gt;</a:t>
            </a:r>
          </a:p>
          <a:p>
            <a:r>
              <a:rPr lang="en-US" sz="2000" dirty="0" smtClean="0"/>
              <a:t>    &lt;title&gt;{%block title%} {%</a:t>
            </a:r>
            <a:r>
              <a:rPr lang="en-US" sz="2000" dirty="0" err="1" smtClean="0"/>
              <a:t>endblock</a:t>
            </a:r>
            <a:r>
              <a:rPr lang="en-US" sz="2000" dirty="0" smtClean="0"/>
              <a:t>%}&lt;/title&gt;</a:t>
            </a:r>
          </a:p>
          <a:p>
            <a:r>
              <a:rPr lang="en-US" sz="2000" dirty="0" smtClean="0"/>
              <a:t>&lt;body&gt;</a:t>
            </a:r>
          </a:p>
          <a:p>
            <a:r>
              <a:rPr lang="en-US" sz="2000" dirty="0" smtClean="0"/>
              <a:t>   {%block content%} </a:t>
            </a:r>
          </a:p>
          <a:p>
            <a:r>
              <a:rPr lang="en-US" sz="2000" dirty="0" smtClean="0"/>
              <a:t/>
            </a:r>
            <a:br>
              <a:rPr lang="en-US" sz="2000" dirty="0" smtClean="0"/>
            </a:br>
            <a:r>
              <a:rPr lang="en-US" sz="2000" dirty="0" smtClean="0"/>
              <a:t>{% block footer%} {%</a:t>
            </a:r>
            <a:r>
              <a:rPr lang="en-US" sz="2000" dirty="0" err="1" smtClean="0"/>
              <a:t>endblock</a:t>
            </a:r>
            <a:r>
              <a:rPr lang="en-US" sz="2000" dirty="0" smtClean="0"/>
              <a:t> footer%}</a:t>
            </a:r>
          </a:p>
          <a:p>
            <a:r>
              <a:rPr lang="en-US" sz="2000" dirty="0" smtClean="0"/>
              <a:t>{%</a:t>
            </a:r>
            <a:r>
              <a:rPr lang="en-US" sz="2000" dirty="0" err="1" smtClean="0"/>
              <a:t>endblock</a:t>
            </a:r>
            <a:r>
              <a:rPr lang="en-US" sz="2000" dirty="0" smtClean="0"/>
              <a:t> content%}</a:t>
            </a:r>
          </a:p>
          <a:p>
            <a:r>
              <a:rPr lang="en-US" sz="2000" dirty="0" smtClean="0"/>
              <a:t>   &lt;/body&gt;</a:t>
            </a:r>
          </a:p>
          <a:p>
            <a:r>
              <a:rPr lang="en-US" sz="2000" dirty="0" smtClean="0"/>
              <a:t/>
            </a:r>
            <a:br>
              <a:rPr lang="en-US" sz="2000" dirty="0" smtClean="0"/>
            </a:br>
            <a:r>
              <a:rPr lang="en-US" sz="2000" dirty="0" smtClean="0"/>
              <a:t>&lt;/html&gt;</a:t>
            </a:r>
            <a:endParaRPr lang="en-US" sz="20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Template inheritance</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199" y="860610"/>
            <a:ext cx="11534504" cy="5262979"/>
          </a:xfrm>
          <a:prstGeom prst="rect">
            <a:avLst/>
          </a:prstGeom>
        </p:spPr>
        <p:txBody>
          <a:bodyPr wrap="square">
            <a:spAutoFit/>
          </a:bodyPr>
          <a:lstStyle/>
          <a:p>
            <a:r>
              <a:rPr lang="en-US" sz="2400" dirty="0" smtClean="0">
                <a:solidFill>
                  <a:srgbClr val="FF0000"/>
                </a:solidFill>
              </a:rPr>
              <a:t>Index.html after using base template</a:t>
            </a:r>
            <a:r>
              <a:rPr lang="en-US" sz="2400" dirty="0" smtClean="0"/>
              <a:t/>
            </a:r>
            <a:br>
              <a:rPr lang="en-US" sz="2400" dirty="0" smtClean="0"/>
            </a:br>
            <a:r>
              <a:rPr lang="en-US" sz="2400" dirty="0" smtClean="0">
                <a:solidFill>
                  <a:srgbClr val="7030A0"/>
                </a:solidFill>
              </a:rPr>
              <a:t>{%extends 'base.html'%}</a:t>
            </a:r>
          </a:p>
          <a:p>
            <a:r>
              <a:rPr lang="en-US" sz="2400" dirty="0" smtClean="0"/>
              <a:t/>
            </a:r>
            <a:br>
              <a:rPr lang="en-US" sz="2400" dirty="0" smtClean="0"/>
            </a:br>
            <a:r>
              <a:rPr lang="en-US" sz="2400" dirty="0" smtClean="0">
                <a:solidFill>
                  <a:schemeClr val="accent4">
                    <a:lumMod val="75000"/>
                  </a:schemeClr>
                </a:solidFill>
              </a:rPr>
              <a:t>{%block title%} WELCOME TO DJANGO COURSE Home Page{%</a:t>
            </a:r>
            <a:r>
              <a:rPr lang="en-US" sz="2400" dirty="0" err="1" smtClean="0">
                <a:solidFill>
                  <a:schemeClr val="accent4">
                    <a:lumMod val="75000"/>
                  </a:schemeClr>
                </a:solidFill>
              </a:rPr>
              <a:t>endblock</a:t>
            </a:r>
            <a:r>
              <a:rPr lang="en-US" sz="2400" dirty="0" smtClean="0">
                <a:solidFill>
                  <a:schemeClr val="accent4">
                    <a:lumMod val="75000"/>
                  </a:schemeClr>
                </a:solidFill>
              </a:rPr>
              <a:t>%}</a:t>
            </a:r>
          </a:p>
          <a:p>
            <a:r>
              <a:rPr lang="en-US" sz="2400" dirty="0" smtClean="0">
                <a:solidFill>
                  <a:schemeClr val="accent3">
                    <a:lumMod val="75000"/>
                  </a:schemeClr>
                </a:solidFill>
              </a:rPr>
              <a:t>{%block content%}</a:t>
            </a:r>
          </a:p>
          <a:p>
            <a:r>
              <a:rPr lang="en-US" sz="2400" dirty="0" smtClean="0"/>
              <a:t/>
            </a:r>
            <a:br>
              <a:rPr lang="en-US" sz="2400" dirty="0" smtClean="0"/>
            </a:br>
            <a:r>
              <a:rPr lang="en-US" sz="2400" dirty="0" smtClean="0"/>
              <a:t> &lt;div&gt;&lt;h1&gt;Home Page&lt;h1&gt;&lt;/div&gt;</a:t>
            </a:r>
          </a:p>
          <a:p>
            <a:r>
              <a:rPr lang="en-US" sz="2400" dirty="0" smtClean="0"/>
              <a:t/>
            </a:r>
            <a:br>
              <a:rPr lang="en-US" sz="2400" dirty="0" smtClean="0"/>
            </a:br>
            <a:r>
              <a:rPr lang="en-US" sz="2400" dirty="0" smtClean="0"/>
              <a:t>  {% block footer%} Home  page footer{%</a:t>
            </a:r>
            <a:r>
              <a:rPr lang="en-US" sz="2400" dirty="0" err="1" smtClean="0"/>
              <a:t>endblock</a:t>
            </a:r>
            <a:r>
              <a:rPr lang="en-US" sz="2400" dirty="0" smtClean="0"/>
              <a:t>%}</a:t>
            </a:r>
          </a:p>
          <a:p>
            <a:endParaRPr lang="en-US" sz="2400" dirty="0" smtClean="0"/>
          </a:p>
          <a:p>
            <a:r>
              <a:rPr lang="en-US" sz="2400" dirty="0" smtClean="0">
                <a:solidFill>
                  <a:schemeClr val="accent3">
                    <a:lumMod val="75000"/>
                  </a:schemeClr>
                </a:solidFill>
              </a:rPr>
              <a:t> {%</a:t>
            </a:r>
            <a:r>
              <a:rPr lang="en-US" sz="2400" dirty="0" err="1" smtClean="0">
                <a:solidFill>
                  <a:schemeClr val="accent3">
                    <a:lumMod val="75000"/>
                  </a:schemeClr>
                </a:solidFill>
              </a:rPr>
              <a:t>endblock</a:t>
            </a:r>
            <a:r>
              <a:rPr lang="en-US" sz="2400" dirty="0" smtClean="0">
                <a:solidFill>
                  <a:schemeClr val="accent3">
                    <a:lumMod val="75000"/>
                  </a:schemeClr>
                </a:solidFill>
              </a:rPr>
              <a:t>%}</a:t>
            </a:r>
          </a:p>
          <a:p>
            <a:endParaRPr lang="en-US" sz="2400" dirty="0" smtClean="0"/>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Template inheritance</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199" y="860610"/>
            <a:ext cx="11534504" cy="4893647"/>
          </a:xfrm>
          <a:prstGeom prst="rect">
            <a:avLst/>
          </a:prstGeom>
        </p:spPr>
        <p:txBody>
          <a:bodyPr wrap="square">
            <a:spAutoFit/>
          </a:bodyPr>
          <a:lstStyle/>
          <a:p>
            <a:r>
              <a:rPr lang="en-US" sz="2400" dirty="0" smtClean="0">
                <a:solidFill>
                  <a:srgbClr val="FF0000"/>
                </a:solidFill>
              </a:rPr>
              <a:t>About.html  after using base template</a:t>
            </a:r>
            <a:r>
              <a:rPr lang="en-US" sz="2400" dirty="0" smtClean="0"/>
              <a:t/>
            </a:r>
            <a:br>
              <a:rPr lang="en-US" sz="2400" dirty="0" smtClean="0"/>
            </a:br>
            <a:r>
              <a:rPr lang="en-US" sz="2400" dirty="0" smtClean="0">
                <a:solidFill>
                  <a:srgbClr val="7030A0"/>
                </a:solidFill>
              </a:rPr>
              <a:t>{%extends 'base.html'%}</a:t>
            </a:r>
          </a:p>
          <a:p>
            <a:r>
              <a:rPr lang="en-US" sz="2400" dirty="0" smtClean="0"/>
              <a:t/>
            </a:r>
            <a:br>
              <a:rPr lang="en-US" sz="2400" dirty="0" smtClean="0"/>
            </a:br>
            <a:r>
              <a:rPr lang="en-US" sz="2400" dirty="0" smtClean="0">
                <a:solidFill>
                  <a:schemeClr val="accent6">
                    <a:lumMod val="50000"/>
                  </a:schemeClr>
                </a:solidFill>
              </a:rPr>
              <a:t>{%block title%} WELCOME TO DJANGO COURSE About Page{%</a:t>
            </a:r>
            <a:r>
              <a:rPr lang="en-US" sz="2400" dirty="0" err="1" smtClean="0">
                <a:solidFill>
                  <a:schemeClr val="accent6">
                    <a:lumMod val="50000"/>
                  </a:schemeClr>
                </a:solidFill>
              </a:rPr>
              <a:t>endblock</a:t>
            </a:r>
            <a:r>
              <a:rPr lang="en-US" sz="2400" dirty="0" smtClean="0">
                <a:solidFill>
                  <a:schemeClr val="accent6">
                    <a:lumMod val="50000"/>
                  </a:schemeClr>
                </a:solidFill>
              </a:rPr>
              <a:t>%}</a:t>
            </a:r>
          </a:p>
          <a:p>
            <a:r>
              <a:rPr lang="en-US" sz="2400" dirty="0" smtClean="0">
                <a:solidFill>
                  <a:schemeClr val="accent2">
                    <a:lumMod val="50000"/>
                  </a:schemeClr>
                </a:solidFill>
              </a:rPr>
              <a:t>{%block content%}</a:t>
            </a:r>
          </a:p>
          <a:p>
            <a:r>
              <a:rPr lang="en-US" sz="2400" dirty="0" smtClean="0"/>
              <a:t>&lt;hr&gt;</a:t>
            </a:r>
          </a:p>
          <a:p>
            <a:r>
              <a:rPr lang="en-US" sz="2400" dirty="0" smtClean="0"/>
              <a:t> &lt;div&gt;&lt;h1&gt;About Page&lt;h1&gt;&lt;/div&gt;</a:t>
            </a:r>
          </a:p>
          <a:p>
            <a:r>
              <a:rPr lang="en-US" sz="2400" dirty="0" smtClean="0"/>
              <a:t>&lt;div&gt;{% block footer%} about page footer{%</a:t>
            </a:r>
            <a:r>
              <a:rPr lang="en-US" sz="2400" dirty="0" err="1" smtClean="0"/>
              <a:t>endblock</a:t>
            </a:r>
            <a:r>
              <a:rPr lang="en-US" sz="2400" dirty="0" smtClean="0"/>
              <a:t>%}&lt;/div&gt;</a:t>
            </a:r>
          </a:p>
          <a:p>
            <a:r>
              <a:rPr lang="en-US" sz="2400" dirty="0" smtClean="0"/>
              <a:t/>
            </a:r>
            <a:br>
              <a:rPr lang="en-US" sz="2400" dirty="0" smtClean="0"/>
            </a:br>
            <a:r>
              <a:rPr lang="en-US" sz="2400" dirty="0" smtClean="0">
                <a:solidFill>
                  <a:schemeClr val="accent2">
                    <a:lumMod val="50000"/>
                  </a:schemeClr>
                </a:solidFill>
              </a:rPr>
              <a:t> {%</a:t>
            </a:r>
            <a:r>
              <a:rPr lang="en-US" sz="2400" dirty="0" err="1" smtClean="0">
                <a:solidFill>
                  <a:schemeClr val="accent2">
                    <a:lumMod val="50000"/>
                  </a:schemeClr>
                </a:solidFill>
              </a:rPr>
              <a:t>endblock</a:t>
            </a:r>
            <a:r>
              <a:rPr lang="en-US" sz="2400" dirty="0" smtClean="0">
                <a:solidFill>
                  <a:schemeClr val="accent2">
                    <a:lumMod val="50000"/>
                  </a:schemeClr>
                </a:solidFill>
              </a:rPr>
              <a:t>%}</a:t>
            </a:r>
          </a:p>
          <a:p>
            <a:endParaRPr lang="en-US" sz="2400" dirty="0" smtClean="0"/>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Models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38</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57199" y="860610"/>
            <a:ext cx="11534504" cy="4832092"/>
          </a:xfrm>
          <a:prstGeom prst="rect">
            <a:avLst/>
          </a:prstGeom>
        </p:spPr>
        <p:txBody>
          <a:bodyPr wrap="square">
            <a:spAutoFit/>
          </a:bodyPr>
          <a:lstStyle/>
          <a:p>
            <a:pPr marL="449263" indent="-449263" algn="just">
              <a:buFont typeface="Arial" pitchFamily="34" charset="0"/>
              <a:buChar char="•"/>
            </a:pPr>
            <a:r>
              <a:rPr lang="en-US" sz="2800" dirty="0" smtClean="0">
                <a:latin typeface="Times New Roman" pitchFamily="18" charset="0"/>
                <a:cs typeface="Times New Roman" pitchFamily="18" charset="0"/>
              </a:rPr>
              <a:t>A </a:t>
            </a:r>
            <a:r>
              <a:rPr lang="en-US" sz="2800" b="1" dirty="0" smtClean="0">
                <a:latin typeface="Times New Roman" pitchFamily="18" charset="0"/>
                <a:cs typeface="Times New Roman" pitchFamily="18" charset="0"/>
              </a:rPr>
              <a:t>Django model</a:t>
            </a:r>
            <a:r>
              <a:rPr lang="en-US" sz="2800" dirty="0" smtClean="0">
                <a:latin typeface="Times New Roman" pitchFamily="18" charset="0"/>
                <a:cs typeface="Times New Roman" pitchFamily="18" charset="0"/>
              </a:rPr>
              <a:t> is the built-in feature that </a:t>
            </a:r>
            <a:r>
              <a:rPr lang="en-US" sz="2800" dirty="0" smtClean="0">
                <a:solidFill>
                  <a:srgbClr val="C00000"/>
                </a:solidFill>
                <a:latin typeface="Times New Roman" pitchFamily="18" charset="0"/>
                <a:cs typeface="Times New Roman" pitchFamily="18" charset="0"/>
              </a:rPr>
              <a:t>Django uses to create tables</a:t>
            </a:r>
            <a:r>
              <a:rPr lang="en-US" sz="2800" dirty="0" smtClean="0">
                <a:latin typeface="Times New Roman" pitchFamily="18" charset="0"/>
                <a:cs typeface="Times New Roman" pitchFamily="18" charset="0"/>
              </a:rPr>
              <a:t>, their fields, and various constraints. </a:t>
            </a:r>
          </a:p>
          <a:p>
            <a:pPr marL="449263" indent="-449263" algn="just">
              <a:buFont typeface="Arial" pitchFamily="34" charset="0"/>
              <a:buChar char="•"/>
            </a:pPr>
            <a:r>
              <a:rPr lang="en-US" sz="2800" dirty="0" smtClean="0">
                <a:latin typeface="Times New Roman" pitchFamily="18" charset="0"/>
                <a:cs typeface="Times New Roman" pitchFamily="18" charset="0"/>
              </a:rPr>
              <a:t>In short, Django Models is the </a:t>
            </a:r>
            <a:r>
              <a:rPr lang="en-US" sz="2800" dirty="0" smtClean="0">
                <a:solidFill>
                  <a:srgbClr val="C00000"/>
                </a:solidFill>
                <a:latin typeface="Times New Roman" pitchFamily="18" charset="0"/>
                <a:cs typeface="Times New Roman" pitchFamily="18" charset="0"/>
              </a:rPr>
              <a:t>SQL of Database </a:t>
            </a:r>
            <a:r>
              <a:rPr lang="en-US" sz="2800" dirty="0" smtClean="0">
                <a:latin typeface="Times New Roman" pitchFamily="18" charset="0"/>
                <a:cs typeface="Times New Roman" pitchFamily="18" charset="0"/>
              </a:rPr>
              <a:t>one uses with Django. </a:t>
            </a:r>
          </a:p>
          <a:p>
            <a:pPr marL="449263" indent="-449263" algn="just">
              <a:buFont typeface="Arial" pitchFamily="34" charset="0"/>
              <a:buChar char="•"/>
            </a:pPr>
            <a:r>
              <a:rPr lang="en-US" sz="2800" dirty="0" smtClean="0">
                <a:latin typeface="Times New Roman" pitchFamily="18" charset="0"/>
                <a:cs typeface="Times New Roman" pitchFamily="18" charset="0"/>
              </a:rPr>
              <a:t>SQL (Structured Query Language) is complex and involves a lot of different queries for creating, deleting, updating or any other stuff related to database. </a:t>
            </a:r>
          </a:p>
          <a:p>
            <a:pPr marL="449263" indent="-449263" algn="just">
              <a:buFont typeface="Arial" pitchFamily="34" charset="0"/>
              <a:buChar char="•"/>
            </a:pPr>
            <a:r>
              <a:rPr lang="en-US" sz="2800" dirty="0" smtClean="0">
                <a:latin typeface="Times New Roman" pitchFamily="18" charset="0"/>
                <a:cs typeface="Times New Roman" pitchFamily="18" charset="0"/>
              </a:rPr>
              <a:t>Django models simplify the tasks and </a:t>
            </a:r>
            <a:r>
              <a:rPr lang="en-US" sz="2800" dirty="0" smtClean="0">
                <a:solidFill>
                  <a:srgbClr val="C00000"/>
                </a:solidFill>
                <a:latin typeface="Times New Roman" pitchFamily="18" charset="0"/>
                <a:cs typeface="Times New Roman" pitchFamily="18" charset="0"/>
              </a:rPr>
              <a:t>organize tables into models</a:t>
            </a:r>
            <a:r>
              <a:rPr lang="en-US" sz="2800" dirty="0" smtClean="0">
                <a:latin typeface="Times New Roman" pitchFamily="18" charset="0"/>
                <a:cs typeface="Times New Roman" pitchFamily="18" charset="0"/>
              </a:rPr>
              <a:t>. Generally, each model maps to a single database table.</a:t>
            </a:r>
          </a:p>
          <a:p>
            <a:pPr marL="449263" indent="-449263" algn="just">
              <a:buFont typeface="Arial" pitchFamily="34" charset="0"/>
              <a:buChar char="•"/>
            </a:pPr>
            <a:r>
              <a:rPr lang="en-US" sz="2800" dirty="0" smtClean="0">
                <a:latin typeface="Times New Roman" pitchFamily="18" charset="0"/>
                <a:cs typeface="Times New Roman" pitchFamily="18" charset="0"/>
              </a:rPr>
              <a:t>Django models provide </a:t>
            </a:r>
            <a:r>
              <a:rPr lang="en-US" sz="2800" dirty="0" smtClean="0">
                <a:solidFill>
                  <a:srgbClr val="C00000"/>
                </a:solidFill>
                <a:latin typeface="Times New Roman" pitchFamily="18" charset="0"/>
                <a:cs typeface="Times New Roman" pitchFamily="18" charset="0"/>
              </a:rPr>
              <a:t>simplicity, consistency, version control </a:t>
            </a:r>
            <a:r>
              <a:rPr lang="en-US" sz="2800" dirty="0" smtClean="0">
                <a:latin typeface="Times New Roman" pitchFamily="18" charset="0"/>
                <a:cs typeface="Times New Roman" pitchFamily="18" charset="0"/>
              </a:rPr>
              <a:t>and advanced metadata handling. Basics of a model include – </a:t>
            </a:r>
          </a:p>
          <a:p>
            <a:pPr marL="449263" indent="-449263" algn="just">
              <a:buFont typeface="Arial" pitchFamily="34" charset="0"/>
              <a:buChar char="•"/>
            </a:pPr>
            <a:r>
              <a:rPr lang="en-US" sz="2800" dirty="0" smtClean="0">
                <a:latin typeface="Times New Roman" pitchFamily="18" charset="0"/>
                <a:cs typeface="Times New Roman" pitchFamily="18" charset="0"/>
              </a:rPr>
              <a:t>Each model is a Python class that subclasses </a:t>
            </a:r>
            <a:r>
              <a:rPr lang="en-US" sz="2800" dirty="0" err="1" smtClean="0">
                <a:solidFill>
                  <a:srgbClr val="C00000"/>
                </a:solidFill>
                <a:latin typeface="Times New Roman" pitchFamily="18" charset="0"/>
                <a:cs typeface="Times New Roman" pitchFamily="18" charset="0"/>
              </a:rPr>
              <a:t>django.db.models.Model</a:t>
            </a:r>
            <a:r>
              <a:rPr lang="en-US" sz="2800" dirty="0" smtClean="0">
                <a:solidFill>
                  <a:srgbClr val="C00000"/>
                </a:solidFill>
                <a:latin typeface="Times New Roman" pitchFamily="18" charset="0"/>
                <a:cs typeface="Times New Roman" pitchFamily="18" charset="0"/>
              </a:rPr>
              <a:t>.</a:t>
            </a:r>
          </a:p>
          <a:p>
            <a:pPr marL="449263" indent="-449263" algn="just">
              <a:buFont typeface="Arial" pitchFamily="34" charset="0"/>
              <a:buChar char="•"/>
            </a:pPr>
            <a:r>
              <a:rPr lang="en-US" sz="2800" dirty="0" smtClean="0">
                <a:latin typeface="Times New Roman" pitchFamily="18" charset="0"/>
                <a:cs typeface="Times New Roman" pitchFamily="18" charset="0"/>
              </a:rPr>
              <a:t>Each attribute of the model represents </a:t>
            </a:r>
            <a:r>
              <a:rPr lang="en-US" sz="2800" dirty="0" smtClean="0">
                <a:solidFill>
                  <a:srgbClr val="C00000"/>
                </a:solidFill>
                <a:latin typeface="Times New Roman" pitchFamily="18" charset="0"/>
                <a:cs typeface="Times New Roman" pitchFamily="18" charset="0"/>
              </a:rPr>
              <a:t>a database field</a:t>
            </a:r>
            <a:r>
              <a:rPr lang="en-US" sz="2800" dirty="0" smtClean="0">
                <a:latin typeface="Times New Roman" pitchFamily="18" charset="0"/>
                <a:cs typeface="Times New Roman" pitchFamily="18" charset="0"/>
              </a:rPr>
              <a:t>.</a:t>
            </a:r>
            <a:endParaRPr lang="en-US" sz="2800" dirty="0" smtClean="0"/>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Models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6211019" y="826104"/>
            <a:ext cx="5382883" cy="1200329"/>
          </a:xfrm>
          <a:prstGeom prst="rect">
            <a:avLst/>
          </a:prstGeom>
        </p:spPr>
        <p:txBody>
          <a:bodyPr wrap="square">
            <a:spAutoFit/>
          </a:bodyPr>
          <a:lstStyle/>
          <a:p>
            <a:endParaRPr lang="en-US" sz="2400" dirty="0" smtClean="0">
              <a:solidFill>
                <a:srgbClr val="C00000"/>
              </a:solidFill>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
        <p:nvSpPr>
          <p:cNvPr id="12" name="Rectangle 11"/>
          <p:cNvSpPr/>
          <p:nvPr/>
        </p:nvSpPr>
        <p:spPr>
          <a:xfrm>
            <a:off x="258792" y="774346"/>
            <a:ext cx="4917057" cy="5324535"/>
          </a:xfrm>
          <a:prstGeom prst="rect">
            <a:avLst/>
          </a:prstGeom>
        </p:spPr>
        <p:txBody>
          <a:bodyPr wrap="square">
            <a:spAutoFit/>
          </a:bodyPr>
          <a:lstStyle/>
          <a:p>
            <a:r>
              <a:rPr lang="en-US" sz="2400" dirty="0" smtClean="0">
                <a:latin typeface="Times New Roman" pitchFamily="18" charset="0"/>
                <a:cs typeface="Times New Roman" pitchFamily="18" charset="0"/>
              </a:rPr>
              <a:t>Command to create model in python project</a:t>
            </a:r>
          </a:p>
          <a:p>
            <a:r>
              <a:rPr lang="en-US" sz="2400" dirty="0" smtClean="0">
                <a:solidFill>
                  <a:srgbClr val="C00000"/>
                </a:solidFill>
                <a:latin typeface="Times New Roman" pitchFamily="18" charset="0"/>
                <a:cs typeface="Times New Roman" pitchFamily="18" charset="0"/>
              </a:rPr>
              <a:t>   python manage.py </a:t>
            </a:r>
            <a:r>
              <a:rPr lang="en-US" sz="2400" dirty="0" err="1" smtClean="0">
                <a:solidFill>
                  <a:srgbClr val="C00000"/>
                </a:solidFill>
                <a:latin typeface="Times New Roman" pitchFamily="18" charset="0"/>
                <a:cs typeface="Times New Roman" pitchFamily="18" charset="0"/>
              </a:rPr>
              <a:t>startapp</a:t>
            </a:r>
            <a:r>
              <a:rPr lang="en-US" sz="2400" dirty="0" smtClean="0">
                <a:solidFill>
                  <a:srgbClr val="C00000"/>
                </a:solidFill>
                <a:latin typeface="Times New Roman" pitchFamily="18" charset="0"/>
                <a:cs typeface="Times New Roman" pitchFamily="18" charset="0"/>
              </a:rPr>
              <a:t>  courses</a:t>
            </a:r>
          </a:p>
          <a:p>
            <a:pPr marL="173038" lvl="7" eaLnBrk="0" fontAlgn="base" hangingPunct="0">
              <a:spcBef>
                <a:spcPct val="0"/>
              </a:spcBef>
              <a:spcAft>
                <a:spcPct val="0"/>
              </a:spcAft>
            </a:pPr>
            <a:r>
              <a:rPr lang="en-US" sz="2800" b="1" dirty="0" err="1" smtClean="0">
                <a:solidFill>
                  <a:srgbClr val="FF0000"/>
                </a:solidFill>
                <a:latin typeface="Times New Roman" pitchFamily="18" charset="0"/>
                <a:cs typeface="Times New Roman" pitchFamily="18" charset="0"/>
              </a:rPr>
              <a:t>myfirstproject</a:t>
            </a:r>
            <a:r>
              <a:rPr lang="en-US" sz="2800" b="1"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p>
          <a:p>
            <a:pPr marL="173038" lvl="7" eaLnBrk="0" fontAlgn="base" hangingPunct="0">
              <a:spcBef>
                <a:spcPct val="0"/>
              </a:spcBef>
              <a:spcAft>
                <a:spcPct val="0"/>
              </a:spcAft>
            </a:pPr>
            <a:r>
              <a:rPr lang="en-US" sz="2800" b="1" dirty="0" smtClean="0">
                <a:latin typeface="Times New Roman" pitchFamily="18" charset="0"/>
                <a:cs typeface="Times New Roman" pitchFamily="18" charset="0"/>
              </a:rPr>
              <a:t>courses</a:t>
            </a:r>
          </a:p>
          <a:p>
            <a:pPr marL="173038" lvl="7" eaLnBrk="0" fontAlgn="base" hangingPunct="0">
              <a:spcBef>
                <a:spcPct val="0"/>
              </a:spcBef>
              <a:spcAft>
                <a:spcPct val="0"/>
              </a:spcAft>
            </a:pPr>
            <a:r>
              <a:rPr lang="en-US" sz="2800" dirty="0" smtClean="0">
                <a:latin typeface="Times New Roman" pitchFamily="18" charset="0"/>
                <a:cs typeface="Times New Roman" pitchFamily="18" charset="0"/>
              </a:rPr>
              <a:t> manage.py </a:t>
            </a:r>
          </a:p>
          <a:p>
            <a:pPr marL="173038" lvl="7" eaLnBrk="0" fontAlgn="base" hangingPunct="0">
              <a:spcBef>
                <a:spcPct val="0"/>
              </a:spcBef>
              <a:spcAft>
                <a:spcPct val="0"/>
              </a:spcAft>
            </a:pPr>
            <a:r>
              <a:rPr lang="en-US" sz="2800" dirty="0" smtClean="0">
                <a:latin typeface="Times New Roman" pitchFamily="18" charset="0"/>
                <a:cs typeface="Times New Roman" pitchFamily="18" charset="0"/>
              </a:rPr>
              <a:t>templates/</a:t>
            </a:r>
          </a:p>
          <a:p>
            <a:pPr marL="173038" lvl="7" eaLnBrk="0" fontAlgn="base" hangingPunct="0">
              <a:spcBef>
                <a:spcPct val="0"/>
              </a:spcBef>
              <a:spcAft>
                <a:spcPct val="0"/>
              </a:spcAft>
            </a:pPr>
            <a:r>
              <a:rPr lang="en-US" sz="2800" dirty="0" smtClean="0">
                <a:latin typeface="Times New Roman" pitchFamily="18" charset="0"/>
                <a:cs typeface="Times New Roman" pitchFamily="18" charset="0"/>
              </a:rPr>
              <a:t>static/</a:t>
            </a:r>
          </a:p>
          <a:p>
            <a:pPr marL="173038" lvl="7" eaLnBrk="0" fontAlgn="base" hangingPunct="0">
              <a:spcBef>
                <a:spcPct val="0"/>
              </a:spcBef>
              <a:spcAft>
                <a:spcPct val="0"/>
              </a:spcAft>
            </a:pPr>
            <a:r>
              <a:rPr lang="en-US" sz="2800" dirty="0" smtClean="0">
                <a:latin typeface="Times New Roman" pitchFamily="18" charset="0"/>
                <a:cs typeface="Times New Roman" pitchFamily="18" charset="0"/>
              </a:rPr>
              <a:t>media/</a:t>
            </a:r>
          </a:p>
          <a:p>
            <a:pPr marL="173038" lvl="7" eaLnBrk="0" fontAlgn="base" hangingPunct="0">
              <a:spcBef>
                <a:spcPct val="0"/>
              </a:spcBef>
              <a:spcAft>
                <a:spcPct val="0"/>
              </a:spcAft>
            </a:pPr>
            <a:r>
              <a:rPr lang="en-US" sz="2800" b="1" dirty="0" err="1" smtClean="0">
                <a:solidFill>
                  <a:srgbClr val="FF0000"/>
                </a:solidFill>
                <a:latin typeface="Times New Roman" pitchFamily="18" charset="0"/>
                <a:cs typeface="Times New Roman" pitchFamily="18" charset="0"/>
              </a:rPr>
              <a:t>myfirstproject</a:t>
            </a:r>
            <a:r>
              <a:rPr lang="en-US" sz="28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endParaRPr lang="en-US" sz="2400" dirty="0" smtClean="0">
              <a:solidFill>
                <a:srgbClr val="C00000"/>
              </a:solidFill>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
        <p:nvSpPr>
          <p:cNvPr id="15" name="Rectangle 14"/>
          <p:cNvSpPr/>
          <p:nvPr/>
        </p:nvSpPr>
        <p:spPr>
          <a:xfrm>
            <a:off x="845388" y="4189903"/>
            <a:ext cx="5469148" cy="386054"/>
          </a:xfrm>
          <a:prstGeom prst="rect">
            <a:avLst/>
          </a:prstGeom>
        </p:spPr>
        <p:txBody>
          <a:bodyPr wrap="square" lIns="36000" tIns="36000" rIns="108000" bIns="72000">
            <a:spAutoFit/>
          </a:bodyPr>
          <a:lstStyle/>
          <a:p>
            <a:pPr lvl="7" algn="just" eaLnBrk="0" fontAlgn="base" hangingPunct="0">
              <a:spcBef>
                <a:spcPct val="0"/>
              </a:spcBef>
              <a:spcAft>
                <a:spcPct val="0"/>
              </a:spcAft>
            </a:pPr>
            <a:endParaRPr lang="en-US" dirty="0" smtClean="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5094797" y="1114694"/>
            <a:ext cx="3892302" cy="4630497"/>
          </a:xfrm>
          <a:prstGeom prst="rect">
            <a:avLst/>
          </a:prstGeom>
          <a:noFill/>
          <a:ln w="9525">
            <a:noFill/>
            <a:miter lim="800000"/>
            <a:headEnd/>
            <a:tailEnd/>
          </a:ln>
          <a:effectLst/>
        </p:spPr>
      </p:pic>
      <p:cxnSp>
        <p:nvCxnSpPr>
          <p:cNvPr id="21" name="Straight Arrow Connector 20"/>
          <p:cNvCxnSpPr/>
          <p:nvPr/>
        </p:nvCxnSpPr>
        <p:spPr>
          <a:xfrm flipV="1">
            <a:off x="1570007" y="1535502"/>
            <a:ext cx="3536831" cy="11386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noChangeArrowheads="1"/>
          </p:cNvPicPr>
          <p:nvPr/>
        </p:nvPicPr>
        <p:blipFill>
          <a:blip r:embed="rId4"/>
          <a:srcRect/>
          <a:stretch>
            <a:fillRect/>
          </a:stretch>
        </p:blipFill>
        <p:spPr bwMode="auto">
          <a:xfrm>
            <a:off x="9226243" y="1171575"/>
            <a:ext cx="2643703" cy="1968440"/>
          </a:xfrm>
          <a:prstGeom prst="rect">
            <a:avLst/>
          </a:prstGeom>
          <a:noFill/>
          <a:ln w="9525">
            <a:noFill/>
            <a:miter lim="800000"/>
            <a:headEnd/>
            <a:tailEnd/>
          </a:ln>
          <a:effectLst/>
        </p:spPr>
      </p:pic>
      <p:cxnSp>
        <p:nvCxnSpPr>
          <p:cNvPr id="17" name="Straight Arrow Connector 16"/>
          <p:cNvCxnSpPr/>
          <p:nvPr/>
        </p:nvCxnSpPr>
        <p:spPr>
          <a:xfrm flipV="1">
            <a:off x="7712015" y="1690777"/>
            <a:ext cx="2346385" cy="75912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650" y="0"/>
            <a:ext cx="10801349" cy="647700"/>
          </a:xfrm>
          <a:solidFill>
            <a:schemeClr val="accent1">
              <a:lumMod val="40000"/>
              <a:lumOff val="60000"/>
            </a:schemeClr>
          </a:solidFill>
          <a:effectLst>
            <a:outerShdw blurRad="63500" dist="38100" dir="2700000">
              <a:srgbClr val="000000">
                <a:alpha val="40000"/>
              </a:srgbClr>
            </a:outerShdw>
          </a:effectLst>
        </p:spPr>
        <p:txBody>
          <a:bodyPr>
            <a:noAutofit/>
          </a:bodyPr>
          <a:lstStyle/>
          <a:p>
            <a:pPr>
              <a:defRPr/>
            </a:pPr>
            <a:r>
              <a:rPr lang="en-US" sz="2800" dirty="0" smtClean="0">
                <a:latin typeface="Times New Roman" pitchFamily="18" charset="0"/>
                <a:cs typeface="Times New Roman" pitchFamily="18" charset="0"/>
              </a:rPr>
              <a:t>Topic Objective</a:t>
            </a:r>
            <a:endParaRPr lang="en-US" sz="2800" dirty="0">
              <a:latin typeface="Times New Roman" pitchFamily="18" charset="0"/>
              <a:cs typeface="Times New Roman" pitchFamily="18" charset="0"/>
            </a:endParaRPr>
          </a:p>
        </p:txBody>
      </p:sp>
      <p:sp>
        <p:nvSpPr>
          <p:cNvPr id="5" name="Title 1">
            <a:extLst>
              <a:ext uri="{FF2B5EF4-FFF2-40B4-BE49-F238E27FC236}">
                <a16:creationId xmlns="" xmlns:a16="http://schemas.microsoft.com/office/drawing/2014/main" id="{4CACA757-9638-807F-DF41-495BB43F189B}"/>
              </a:ext>
            </a:extLst>
          </p:cNvPr>
          <p:cNvSpPr txBox="1">
            <a:spLocks/>
          </p:cNvSpPr>
          <p:nvPr/>
        </p:nvSpPr>
        <p:spPr>
          <a:xfrm>
            <a:off x="1123950" y="1080797"/>
            <a:ext cx="10001249" cy="1002003"/>
          </a:xfrm>
          <a:prstGeom prst="rect">
            <a:avLst/>
          </a:prstGeom>
        </p:spPr>
        <p:txBody>
          <a:bodyPr vert="horz" lIns="68580" tIns="34290" rIns="68580" bIns="3429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700" b="1" dirty="0">
              <a:latin typeface="Times New Roman"/>
              <a:ea typeface="Calibri"/>
              <a:cs typeface="Calibri"/>
            </a:endParaRPr>
          </a:p>
        </p:txBody>
      </p:sp>
      <p:pic>
        <p:nvPicPr>
          <p:cNvPr id="4" name="Picture 3">
            <a:extLst>
              <a:ext uri="{FF2B5EF4-FFF2-40B4-BE49-F238E27FC236}">
                <a16:creationId xmlns="" xmlns:a16="http://schemas.microsoft.com/office/drawing/2014/main" id="{29A58DBD-9B54-0C62-DDC2-D794387D34EB}"/>
              </a:ext>
            </a:extLst>
          </p:cNvPr>
          <p:cNvPicPr>
            <a:picLocks noChangeAspect="1"/>
          </p:cNvPicPr>
          <p:nvPr/>
        </p:nvPicPr>
        <p:blipFill>
          <a:blip r:embed="rId2"/>
          <a:stretch>
            <a:fillRect/>
          </a:stretch>
        </p:blipFill>
        <p:spPr>
          <a:xfrm>
            <a:off x="2360" y="6560"/>
            <a:ext cx="1332377" cy="651834"/>
          </a:xfrm>
          <a:prstGeom prst="rect">
            <a:avLst/>
          </a:prstGeom>
        </p:spPr>
      </p:pic>
      <p:sp>
        <p:nvSpPr>
          <p:cNvPr id="7" name="Subtitle 6"/>
          <p:cNvSpPr>
            <a:spLocks noGrp="1"/>
          </p:cNvSpPr>
          <p:nvPr>
            <p:ph type="subTitle" idx="1"/>
          </p:nvPr>
        </p:nvSpPr>
        <p:spPr>
          <a:xfrm>
            <a:off x="1536700" y="1023938"/>
            <a:ext cx="9144000" cy="2659062"/>
          </a:xfrm>
        </p:spPr>
        <p:txBody>
          <a:bodyPr>
            <a:normAutofit/>
          </a:bodyPr>
          <a:lstStyle/>
          <a:p>
            <a:pPr algn="just"/>
            <a:r>
              <a:rPr lang="en-US" sz="2400" b="1" dirty="0" smtClean="0">
                <a:latin typeface="Times New Roman" pitchFamily="18" charset="0"/>
                <a:cs typeface="Times New Roman" pitchFamily="18" charset="0"/>
              </a:rPr>
              <a:t>In Unit II, the students will be able to find</a:t>
            </a:r>
          </a:p>
          <a:p>
            <a:pPr algn="just"/>
            <a:r>
              <a:rPr lang="en-US" sz="2400" dirty="0" smtClean="0">
                <a:latin typeface="Times New Roman" pitchFamily="18" charset="0"/>
                <a:cs typeface="Times New Roman" pitchFamily="18" charset="0"/>
              </a:rPr>
              <a:t>Demonstrate web application framework i.e. Django to design and implement typical dynamic web pages and interactive web based applications.</a:t>
            </a:r>
          </a:p>
          <a:p>
            <a:pPr algn="just"/>
            <a:r>
              <a:rPr lang="en-US" sz="2400" dirty="0" smtClean="0">
                <a:latin typeface="Times New Roman" pitchFamily="18" charset="0"/>
                <a:cs typeface="Times New Roman" pitchFamily="18" charset="0"/>
              </a:rPr>
              <a:t>Understanding concepts of Django Template, Django Bootstrap concept</a:t>
            </a:r>
            <a:r>
              <a:rPr lang="en-US" sz="2400" dirty="0" smtClean="0"/>
              <a:t>.</a:t>
            </a:r>
          </a:p>
          <a:p>
            <a:endParaRPr lang="en-US" dirty="0"/>
          </a:p>
        </p:txBody>
      </p:sp>
      <p:sp>
        <p:nvSpPr>
          <p:cNvPr id="6" name="Date Placeholder 5"/>
          <p:cNvSpPr>
            <a:spLocks noGrp="1"/>
          </p:cNvSpPr>
          <p:nvPr>
            <p:ph type="dt" sz="half" idx="10"/>
          </p:nvPr>
        </p:nvSpPr>
        <p:spPr/>
        <p:txBody>
          <a:bodyPr/>
          <a:lstStyle/>
          <a:p>
            <a:fld id="{7D439885-FAEC-48D9-A618-934798D3F1FA}" type="datetime1">
              <a:rPr lang="en-US" smtClean="0"/>
              <a:pPr/>
              <a:t>9/26/2024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109857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Models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22694" y="826104"/>
            <a:ext cx="11534504" cy="5170646"/>
          </a:xfrm>
          <a:prstGeom prst="rect">
            <a:avLst/>
          </a:prstGeom>
        </p:spPr>
        <p:txBody>
          <a:bodyPr wrap="square">
            <a:spAutoFit/>
          </a:bodyPr>
          <a:lstStyle/>
          <a:p>
            <a:r>
              <a:rPr lang="en-US" sz="2400" dirty="0" smtClean="0">
                <a:solidFill>
                  <a:schemeClr val="accent5">
                    <a:lumMod val="75000"/>
                  </a:schemeClr>
                </a:solidFill>
              </a:rPr>
              <a:t>            In  models.py  file code to create custom model</a:t>
            </a:r>
          </a:p>
          <a:p>
            <a:pPr lvl="3"/>
            <a:r>
              <a:rPr lang="en-US" sz="2800" dirty="0" smtClean="0">
                <a:solidFill>
                  <a:srgbClr val="FF0000"/>
                </a:solidFill>
                <a:latin typeface="Times New Roman" pitchFamily="18" charset="0"/>
                <a:cs typeface="Times New Roman" pitchFamily="18" charset="0"/>
              </a:rPr>
              <a:t>from </a:t>
            </a:r>
            <a:r>
              <a:rPr lang="en-US" sz="2800" dirty="0" err="1" smtClean="0">
                <a:solidFill>
                  <a:srgbClr val="FF0000"/>
                </a:solidFill>
                <a:latin typeface="Times New Roman" pitchFamily="18" charset="0"/>
                <a:cs typeface="Times New Roman" pitchFamily="18" charset="0"/>
              </a:rPr>
              <a:t>django.db</a:t>
            </a:r>
            <a:r>
              <a:rPr lang="en-US" sz="2800" dirty="0" smtClean="0">
                <a:solidFill>
                  <a:srgbClr val="FF0000"/>
                </a:solidFill>
                <a:latin typeface="Times New Roman" pitchFamily="18" charset="0"/>
                <a:cs typeface="Times New Roman" pitchFamily="18" charset="0"/>
              </a:rPr>
              <a:t> import models</a:t>
            </a:r>
          </a:p>
          <a:p>
            <a:pPr lvl="3"/>
            <a:r>
              <a:rPr lang="en-US" sz="2800" dirty="0" smtClean="0">
                <a:solidFill>
                  <a:srgbClr val="0070C0"/>
                </a:solidFill>
                <a:latin typeface="Times New Roman" pitchFamily="18" charset="0"/>
                <a:cs typeface="Times New Roman" pitchFamily="18" charset="0"/>
              </a:rPr>
              <a:t>class Courses(</a:t>
            </a:r>
            <a:r>
              <a:rPr lang="en-US" sz="2800" dirty="0" err="1" smtClean="0">
                <a:solidFill>
                  <a:srgbClr val="0070C0"/>
                </a:solidFill>
                <a:latin typeface="Times New Roman" pitchFamily="18" charset="0"/>
                <a:cs typeface="Times New Roman" pitchFamily="18" charset="0"/>
              </a:rPr>
              <a:t>models.Model</a:t>
            </a:r>
            <a:r>
              <a:rPr lang="en-US" sz="2800" dirty="0" smtClean="0">
                <a:solidFill>
                  <a:srgbClr val="0070C0"/>
                </a:solidFill>
                <a:latin typeface="Times New Roman" pitchFamily="18" charset="0"/>
                <a:cs typeface="Times New Roman" pitchFamily="18" charset="0"/>
              </a:rPr>
              <a:t>):</a:t>
            </a:r>
          </a:p>
          <a:p>
            <a:pPr lvl="3"/>
            <a:r>
              <a:rPr lang="en-US" sz="2800" dirty="0" smtClean="0">
                <a:latin typeface="Times New Roman" pitchFamily="18" charset="0"/>
                <a:cs typeface="Times New Roman" pitchFamily="18" charset="0"/>
              </a:rPr>
              <a:t>    </a:t>
            </a:r>
            <a:r>
              <a:rPr lang="en-US" sz="2800" dirty="0" err="1" smtClean="0">
                <a:solidFill>
                  <a:schemeClr val="accent2">
                    <a:lumMod val="50000"/>
                  </a:schemeClr>
                </a:solidFill>
                <a:latin typeface="Times New Roman" pitchFamily="18" charset="0"/>
                <a:cs typeface="Times New Roman" pitchFamily="18" charset="0"/>
              </a:rPr>
              <a:t>courseName</a:t>
            </a:r>
            <a:r>
              <a:rPr lang="en-US" sz="2800" dirty="0" smtClean="0">
                <a:solidFill>
                  <a:schemeClr val="accent2">
                    <a:lumMod val="50000"/>
                  </a:schemeClr>
                </a:solidFill>
                <a:latin typeface="Times New Roman" pitchFamily="18" charset="0"/>
                <a:cs typeface="Times New Roman" pitchFamily="18" charset="0"/>
              </a:rPr>
              <a:t> = </a:t>
            </a:r>
            <a:r>
              <a:rPr lang="en-US" sz="2800" dirty="0" err="1" smtClean="0">
                <a:solidFill>
                  <a:schemeClr val="accent2">
                    <a:lumMod val="50000"/>
                  </a:schemeClr>
                </a:solidFill>
                <a:latin typeface="Times New Roman" pitchFamily="18" charset="0"/>
                <a:cs typeface="Times New Roman" pitchFamily="18" charset="0"/>
              </a:rPr>
              <a:t>models.CharField</a:t>
            </a:r>
            <a:r>
              <a:rPr lang="en-US" sz="2800" dirty="0" smtClean="0">
                <a:solidFill>
                  <a:schemeClr val="accent2">
                    <a:lumMod val="50000"/>
                  </a:schemeClr>
                </a:solidFill>
                <a:latin typeface="Times New Roman" pitchFamily="18" charset="0"/>
                <a:cs typeface="Times New Roman" pitchFamily="18" charset="0"/>
              </a:rPr>
              <a:t>(</a:t>
            </a:r>
            <a:r>
              <a:rPr lang="en-US" sz="2800" dirty="0" err="1" smtClean="0">
                <a:solidFill>
                  <a:schemeClr val="accent2">
                    <a:lumMod val="50000"/>
                  </a:schemeClr>
                </a:solidFill>
                <a:latin typeface="Times New Roman" pitchFamily="18" charset="0"/>
                <a:cs typeface="Times New Roman" pitchFamily="18" charset="0"/>
              </a:rPr>
              <a:t>max_length</a:t>
            </a:r>
            <a:r>
              <a:rPr lang="en-US" sz="2800" dirty="0" smtClean="0">
                <a:solidFill>
                  <a:schemeClr val="accent2">
                    <a:lumMod val="50000"/>
                  </a:schemeClr>
                </a:solidFill>
                <a:latin typeface="Times New Roman" pitchFamily="18" charset="0"/>
                <a:cs typeface="Times New Roman" pitchFamily="18" charset="0"/>
              </a:rPr>
              <a:t>=50)</a:t>
            </a:r>
          </a:p>
          <a:p>
            <a:pPr lvl="3"/>
            <a:r>
              <a:rPr lang="en-US" sz="2800" dirty="0" smtClean="0">
                <a:solidFill>
                  <a:schemeClr val="accent2">
                    <a:lumMod val="50000"/>
                  </a:schemeClr>
                </a:solidFill>
                <a:latin typeface="Times New Roman" pitchFamily="18" charset="0"/>
                <a:cs typeface="Times New Roman" pitchFamily="18" charset="0"/>
              </a:rPr>
              <a:t>    </a:t>
            </a:r>
            <a:r>
              <a:rPr lang="en-US" sz="2800" dirty="0" err="1" smtClean="0">
                <a:solidFill>
                  <a:schemeClr val="accent2">
                    <a:lumMod val="50000"/>
                  </a:schemeClr>
                </a:solidFill>
                <a:latin typeface="Times New Roman" pitchFamily="18" charset="0"/>
                <a:cs typeface="Times New Roman" pitchFamily="18" charset="0"/>
              </a:rPr>
              <a:t>courseBranch</a:t>
            </a:r>
            <a:r>
              <a:rPr lang="en-US" sz="2800" dirty="0" smtClean="0">
                <a:solidFill>
                  <a:schemeClr val="accent2">
                    <a:lumMod val="50000"/>
                  </a:schemeClr>
                </a:solidFill>
                <a:latin typeface="Times New Roman" pitchFamily="18" charset="0"/>
                <a:cs typeface="Times New Roman" pitchFamily="18" charset="0"/>
              </a:rPr>
              <a:t> = </a:t>
            </a:r>
            <a:r>
              <a:rPr lang="en-US" sz="2800" dirty="0" err="1" smtClean="0">
                <a:solidFill>
                  <a:schemeClr val="accent2">
                    <a:lumMod val="50000"/>
                  </a:schemeClr>
                </a:solidFill>
                <a:latin typeface="Times New Roman" pitchFamily="18" charset="0"/>
                <a:cs typeface="Times New Roman" pitchFamily="18" charset="0"/>
              </a:rPr>
              <a:t>models.TextField</a:t>
            </a:r>
            <a:r>
              <a:rPr lang="en-US" sz="2800" dirty="0" smtClean="0">
                <a:solidFill>
                  <a:schemeClr val="accent2">
                    <a:lumMod val="50000"/>
                  </a:schemeClr>
                </a:solidFill>
                <a:latin typeface="Times New Roman" pitchFamily="18" charset="0"/>
                <a:cs typeface="Times New Roman" pitchFamily="18" charset="0"/>
              </a:rPr>
              <a:t>(</a:t>
            </a:r>
            <a:r>
              <a:rPr lang="en-US" sz="2800" dirty="0" err="1" smtClean="0">
                <a:solidFill>
                  <a:schemeClr val="accent2">
                    <a:lumMod val="50000"/>
                  </a:schemeClr>
                </a:solidFill>
                <a:latin typeface="Times New Roman" pitchFamily="18" charset="0"/>
                <a:cs typeface="Times New Roman" pitchFamily="18" charset="0"/>
              </a:rPr>
              <a:t>max_length</a:t>
            </a:r>
            <a:r>
              <a:rPr lang="en-US" sz="2800" dirty="0" smtClean="0">
                <a:solidFill>
                  <a:schemeClr val="accent2">
                    <a:lumMod val="50000"/>
                  </a:schemeClr>
                </a:solidFill>
                <a:latin typeface="Times New Roman" pitchFamily="18" charset="0"/>
                <a:cs typeface="Times New Roman" pitchFamily="18" charset="0"/>
              </a:rPr>
              <a:t>=50)</a:t>
            </a:r>
          </a:p>
          <a:p>
            <a:endParaRPr lang="en-US" sz="2400" dirty="0" smtClean="0">
              <a:solidFill>
                <a:schemeClr val="accent3">
                  <a:lumMod val="60000"/>
                  <a:lumOff val="40000"/>
                </a:schemeClr>
              </a:solidFill>
            </a:endParaRPr>
          </a:p>
          <a:p>
            <a:pPr marL="1588" lvl="1" algn="just">
              <a:spcBef>
                <a:spcPts val="363"/>
              </a:spcBef>
              <a:buClr>
                <a:srgbClr val="000000"/>
              </a:buClr>
              <a:buNone/>
            </a:pPr>
            <a:r>
              <a:rPr lang="en-US" sz="2800" dirty="0" smtClean="0">
                <a:latin typeface="Times New Roman" pitchFamily="18" charset="0"/>
                <a:cs typeface="Times New Roman" pitchFamily="18" charset="0"/>
              </a:rPr>
              <a:t>whenever we create a Model, Delete a Model, or update anything in any of models.py of our project. </a:t>
            </a:r>
          </a:p>
          <a:p>
            <a:pPr marL="1588" lvl="1" algn="just">
              <a:spcBef>
                <a:spcPts val="363"/>
              </a:spcBef>
              <a:buClr>
                <a:srgbClr val="000000"/>
              </a:buClr>
              <a:buNone/>
            </a:pPr>
            <a:endParaRPr lang="en-US" sz="2800" dirty="0" smtClean="0">
              <a:latin typeface="Times New Roman" pitchFamily="18" charset="0"/>
              <a:cs typeface="Times New Roman" pitchFamily="18" charset="0"/>
            </a:endParaRPr>
          </a:p>
          <a:p>
            <a:pPr marL="1588" lvl="1" algn="just">
              <a:spcBef>
                <a:spcPts val="363"/>
              </a:spcBef>
              <a:buClr>
                <a:srgbClr val="000000"/>
              </a:buClr>
              <a:buNone/>
            </a:pPr>
            <a:r>
              <a:rPr lang="en-US" sz="2800" dirty="0" smtClean="0">
                <a:latin typeface="Times New Roman" pitchFamily="18" charset="0"/>
                <a:cs typeface="Times New Roman" pitchFamily="18" charset="0"/>
                <a:hlinkClick r:id="rId3"/>
              </a:rPr>
              <a:t>https://docs.djangoproject.com/en/5.1/ref/models/fields/</a:t>
            </a:r>
            <a:r>
              <a:rPr lang="en-US" sz="2800" dirty="0" smtClean="0">
                <a:latin typeface="Times New Roman" pitchFamily="18" charset="0"/>
                <a:cs typeface="Times New Roman" pitchFamily="18" charset="0"/>
              </a:rPr>
              <a:t>   </a:t>
            </a:r>
          </a:p>
          <a:p>
            <a:r>
              <a:rPr lang="en-US" sz="2400" dirty="0" smtClean="0"/>
              <a:t>    link to see all field  types available in </a:t>
            </a:r>
            <a:r>
              <a:rPr lang="en-US" sz="2400" dirty="0" err="1" smtClean="0"/>
              <a:t>django</a:t>
            </a:r>
            <a:r>
              <a:rPr lang="en-US" sz="2400" dirty="0" smtClean="0"/>
              <a:t/>
            </a:r>
            <a:br>
              <a:rPr lang="en-US" sz="2400" dirty="0" smtClean="0"/>
            </a:br>
            <a:endParaRPr lang="en-US" sz="2400" dirty="0"/>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Models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41</a:t>
            </a:fld>
            <a:endParaRPr lang="en-US" dirty="0"/>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22693" y="791599"/>
            <a:ext cx="11534504" cy="2308324"/>
          </a:xfrm>
          <a:prstGeom prst="rect">
            <a:avLst/>
          </a:prstGeom>
        </p:spPr>
        <p:txBody>
          <a:bodyPr wrap="square">
            <a:spAutoFit/>
          </a:bodyPr>
          <a:lstStyle/>
          <a:p>
            <a:endParaRPr lang="en-US" sz="2400" dirty="0" smtClean="0">
              <a:solidFill>
                <a:schemeClr val="accent3">
                  <a:lumMod val="60000"/>
                  <a:lumOff val="40000"/>
                </a:schemeClr>
              </a:solidFill>
            </a:endParaRPr>
          </a:p>
          <a:p>
            <a:r>
              <a:rPr lang="en-US" sz="2400" dirty="0" smtClean="0"/>
              <a:t>    </a:t>
            </a:r>
          </a:p>
          <a:p>
            <a:r>
              <a:rPr lang="en-US" sz="2400" dirty="0" smtClean="0"/>
              <a:t/>
            </a:r>
            <a:br>
              <a:rPr lang="en-US" sz="2400" dirty="0" smtClean="0"/>
            </a:br>
            <a:endParaRPr lang="en-US" sz="2400" dirty="0" smtClean="0"/>
          </a:p>
          <a:p>
            <a:r>
              <a:rPr lang="en-US" sz="2400" dirty="0" smtClean="0"/>
              <a:t/>
            </a:r>
            <a:br>
              <a:rPr lang="en-US" sz="2400" dirty="0" smtClean="0"/>
            </a:br>
            <a:endParaRPr lang="en-US" sz="2400" dirty="0"/>
          </a:p>
        </p:txBody>
      </p:sp>
      <p:sp>
        <p:nvSpPr>
          <p:cNvPr id="11" name="Rectangle 10"/>
          <p:cNvSpPr/>
          <p:nvPr/>
        </p:nvSpPr>
        <p:spPr>
          <a:xfrm>
            <a:off x="586596" y="788191"/>
            <a:ext cx="10972800" cy="4657685"/>
          </a:xfrm>
          <a:prstGeom prst="rect">
            <a:avLst/>
          </a:prstGeom>
        </p:spPr>
        <p:txBody>
          <a:bodyPr wrap="square">
            <a:spAutoFit/>
          </a:bodyPr>
          <a:lstStyle/>
          <a:p>
            <a:pPr lvl="3"/>
            <a:r>
              <a:rPr lang="en-US" sz="2800" dirty="0" smtClean="0">
                <a:latin typeface="Times New Roman" pitchFamily="18" charset="0"/>
                <a:cs typeface="Times New Roman" pitchFamily="18" charset="0"/>
              </a:rPr>
              <a:t>Commands to create and setup models</a:t>
            </a:r>
          </a:p>
          <a:p>
            <a:pPr lvl="3"/>
            <a:r>
              <a:rPr lang="en-US" sz="2800" dirty="0" smtClean="0">
                <a:solidFill>
                  <a:srgbClr val="C00000"/>
                </a:solidFill>
                <a:latin typeface="Times New Roman" pitchFamily="18" charset="0"/>
                <a:cs typeface="Times New Roman" pitchFamily="18" charset="0"/>
              </a:rPr>
              <a:t>python  manage.py  </a:t>
            </a:r>
            <a:r>
              <a:rPr lang="en-US" sz="2800" dirty="0" err="1" smtClean="0">
                <a:solidFill>
                  <a:srgbClr val="C00000"/>
                </a:solidFill>
                <a:latin typeface="Times New Roman" pitchFamily="18" charset="0"/>
                <a:cs typeface="Times New Roman" pitchFamily="18" charset="0"/>
              </a:rPr>
              <a:t>makemigrations</a:t>
            </a:r>
            <a:endParaRPr lang="en-US" sz="2800" dirty="0" smtClean="0">
              <a:solidFill>
                <a:srgbClr val="C00000"/>
              </a:solidFill>
              <a:latin typeface="Times New Roman" pitchFamily="18" charset="0"/>
              <a:cs typeface="Times New Roman" pitchFamily="18" charset="0"/>
            </a:endParaRPr>
          </a:p>
          <a:p>
            <a:pPr lvl="3"/>
            <a:r>
              <a:rPr lang="en-US" sz="2800" dirty="0" smtClean="0">
                <a:solidFill>
                  <a:srgbClr val="C00000"/>
                </a:solidFill>
                <a:latin typeface="Times New Roman" pitchFamily="18" charset="0"/>
                <a:cs typeface="Times New Roman" pitchFamily="18" charset="0"/>
              </a:rPr>
              <a:t>python  mange.py migrate</a:t>
            </a:r>
            <a:endParaRPr lang="en-US" sz="2800" dirty="0" smtClean="0">
              <a:solidFill>
                <a:srgbClr val="C00000"/>
              </a:solidFill>
            </a:endParaRPr>
          </a:p>
          <a:p>
            <a:pPr marL="1588" lvl="1" algn="just">
              <a:spcBef>
                <a:spcPts val="363"/>
              </a:spcBef>
              <a:buClr>
                <a:srgbClr val="000000"/>
              </a:buClr>
              <a:buNone/>
            </a:pPr>
            <a:endParaRPr lang="en-US" sz="2800" dirty="0" smtClean="0">
              <a:latin typeface="Times New Roman" pitchFamily="18" charset="0"/>
              <a:cs typeface="Times New Roman" pitchFamily="18" charset="0"/>
            </a:endParaRPr>
          </a:p>
          <a:p>
            <a:pPr marL="1588" lvl="1" algn="just">
              <a:spcBef>
                <a:spcPts val="363"/>
              </a:spcBef>
              <a:buClr>
                <a:srgbClr val="000000"/>
              </a:buClr>
              <a:buNone/>
            </a:pPr>
            <a:r>
              <a:rPr lang="en-US" sz="2800" dirty="0" smtClean="0">
                <a:latin typeface="Times New Roman" pitchFamily="18" charset="0"/>
                <a:cs typeface="Times New Roman" pitchFamily="18" charset="0"/>
              </a:rPr>
              <a:t>We need to run two commands </a:t>
            </a:r>
            <a:r>
              <a:rPr lang="en-US" sz="2800" b="1" dirty="0" err="1" smtClean="0">
                <a:latin typeface="Times New Roman" pitchFamily="18" charset="0"/>
                <a:cs typeface="Times New Roman" pitchFamily="18" charset="0"/>
              </a:rPr>
              <a:t>makemigrations</a:t>
            </a:r>
            <a:r>
              <a:rPr lang="en-US" sz="2800" dirty="0" smtClean="0">
                <a:latin typeface="Times New Roman" pitchFamily="18" charset="0"/>
                <a:cs typeface="Times New Roman" pitchFamily="18" charset="0"/>
              </a:rPr>
              <a:t> and </a:t>
            </a:r>
            <a:r>
              <a:rPr lang="en-US" sz="2800" b="1" dirty="0" smtClean="0">
                <a:latin typeface="Times New Roman" pitchFamily="18" charset="0"/>
                <a:cs typeface="Times New Roman" pitchFamily="18" charset="0"/>
              </a:rPr>
              <a:t>migrate</a:t>
            </a:r>
            <a:r>
              <a:rPr lang="en-US" sz="2800" dirty="0" smtClean="0">
                <a:latin typeface="Times New Roman" pitchFamily="18" charset="0"/>
                <a:cs typeface="Times New Roman" pitchFamily="18" charset="0"/>
              </a:rPr>
              <a:t>. </a:t>
            </a:r>
          </a:p>
          <a:p>
            <a:pPr marL="1588" lvl="1" algn="just">
              <a:spcBef>
                <a:spcPts val="363"/>
              </a:spcBef>
              <a:buClr>
                <a:srgbClr val="000000"/>
              </a:buClr>
              <a:buNone/>
            </a:pPr>
            <a:endParaRPr lang="en-US" sz="2800" dirty="0" smtClean="0">
              <a:latin typeface="Times New Roman" pitchFamily="18" charset="0"/>
              <a:cs typeface="Times New Roman" pitchFamily="18" charset="0"/>
            </a:endParaRPr>
          </a:p>
          <a:p>
            <a:pPr marL="1588" lvl="1" algn="just">
              <a:spcBef>
                <a:spcPts val="363"/>
              </a:spcBef>
              <a:buClr>
                <a:srgbClr val="000000"/>
              </a:buClr>
              <a:buNone/>
            </a:pPr>
            <a:r>
              <a:rPr lang="en-US" sz="2800" b="1" dirty="0" err="1" smtClean="0">
                <a:latin typeface="Times New Roman" pitchFamily="18" charset="0"/>
                <a:cs typeface="Times New Roman" pitchFamily="18" charset="0"/>
              </a:rPr>
              <a:t>makemigrations</a:t>
            </a:r>
            <a:r>
              <a:rPr lang="en-US" sz="2800" dirty="0" smtClean="0">
                <a:latin typeface="Times New Roman" pitchFamily="18" charset="0"/>
                <a:cs typeface="Times New Roman" pitchFamily="18" charset="0"/>
              </a:rPr>
              <a:t> basically generates the SQL commands for preinstalled apps (which can be viewed in installed apps in </a:t>
            </a:r>
            <a:r>
              <a:rPr lang="en-US" sz="2800" b="1" dirty="0" smtClean="0">
                <a:latin typeface="Times New Roman" pitchFamily="18" charset="0"/>
                <a:cs typeface="Times New Roman" pitchFamily="18" charset="0"/>
              </a:rPr>
              <a:t>settings.py</a:t>
            </a:r>
            <a:r>
              <a:rPr lang="en-US" sz="2800" dirty="0" smtClean="0">
                <a:latin typeface="Times New Roman" pitchFamily="18" charset="0"/>
                <a:cs typeface="Times New Roman" pitchFamily="18" charset="0"/>
              </a:rPr>
              <a:t>) and your newly created app’s model which you add in </a:t>
            </a:r>
            <a:r>
              <a:rPr lang="en-US" sz="2800" b="1" dirty="0" smtClean="0">
                <a:latin typeface="Times New Roman" pitchFamily="18" charset="0"/>
                <a:cs typeface="Times New Roman" pitchFamily="18" charset="0"/>
              </a:rPr>
              <a:t>installed</a:t>
            </a:r>
            <a:r>
              <a:rPr lang="en-US" sz="2800" dirty="0" smtClean="0">
                <a:latin typeface="Times New Roman" pitchFamily="18" charset="0"/>
                <a:cs typeface="Times New Roman" pitchFamily="18" charset="0"/>
              </a:rPr>
              <a:t> apps whereas migrate executes those SQL commands in the database file. </a:t>
            </a: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Models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42</a:t>
            </a:fld>
            <a:endParaRPr lang="en-US" dirty="0"/>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22693" y="791599"/>
            <a:ext cx="11534504" cy="2308324"/>
          </a:xfrm>
          <a:prstGeom prst="rect">
            <a:avLst/>
          </a:prstGeom>
        </p:spPr>
        <p:txBody>
          <a:bodyPr wrap="square">
            <a:spAutoFit/>
          </a:bodyPr>
          <a:lstStyle/>
          <a:p>
            <a:endParaRPr lang="en-US" sz="2400" dirty="0" smtClean="0">
              <a:solidFill>
                <a:schemeClr val="accent3">
                  <a:lumMod val="60000"/>
                  <a:lumOff val="40000"/>
                </a:schemeClr>
              </a:solidFill>
            </a:endParaRPr>
          </a:p>
          <a:p>
            <a:r>
              <a:rPr lang="en-US" sz="2400" dirty="0" smtClean="0"/>
              <a:t>    </a:t>
            </a:r>
          </a:p>
          <a:p>
            <a:r>
              <a:rPr lang="en-US" sz="2400" dirty="0" smtClean="0"/>
              <a:t/>
            </a:r>
            <a:br>
              <a:rPr lang="en-US" sz="2400" dirty="0" smtClean="0"/>
            </a:br>
            <a:endParaRPr lang="en-US" sz="2400" dirty="0" smtClean="0"/>
          </a:p>
          <a:p>
            <a:r>
              <a:rPr lang="en-US" sz="2400" dirty="0" smtClean="0"/>
              <a:t/>
            </a:r>
            <a:br>
              <a:rPr lang="en-US" sz="2400" dirty="0" smtClean="0"/>
            </a:br>
            <a:endParaRPr lang="en-US" sz="2400" dirty="0"/>
          </a:p>
        </p:txBody>
      </p:sp>
      <p:sp>
        <p:nvSpPr>
          <p:cNvPr id="11" name="Rectangle 10"/>
          <p:cNvSpPr/>
          <p:nvPr/>
        </p:nvSpPr>
        <p:spPr>
          <a:xfrm>
            <a:off x="552091" y="1046984"/>
            <a:ext cx="11639909" cy="5242461"/>
          </a:xfrm>
          <a:prstGeom prst="rect">
            <a:avLst/>
          </a:prstGeom>
        </p:spPr>
        <p:txBody>
          <a:bodyPr wrap="square">
            <a:spAutoFit/>
          </a:bodyPr>
          <a:lstStyle/>
          <a:p>
            <a:pPr marL="1588" lvl="1" algn="just">
              <a:spcBef>
                <a:spcPts val="363"/>
              </a:spcBef>
              <a:buClr>
                <a:srgbClr val="000000"/>
              </a:buClr>
              <a:buNone/>
            </a:pPr>
            <a:r>
              <a:rPr lang="en-US" sz="2400" dirty="0" smtClean="0">
                <a:solidFill>
                  <a:schemeClr val="accent2">
                    <a:lumMod val="50000"/>
                  </a:schemeClr>
                </a:solidFill>
              </a:rPr>
              <a:t>Add app (course) to  setting.py</a:t>
            </a:r>
          </a:p>
          <a:p>
            <a:pPr marL="1588" lvl="1" algn="just">
              <a:spcBef>
                <a:spcPts val="363"/>
              </a:spcBef>
              <a:buClr>
                <a:srgbClr val="000000"/>
              </a:buClr>
              <a:buNone/>
            </a:pPr>
            <a:endParaRPr lang="en-US" sz="2400" dirty="0" smtClean="0">
              <a:solidFill>
                <a:schemeClr val="accent2">
                  <a:lumMod val="50000"/>
                </a:schemeClr>
              </a:solidFill>
            </a:endParaRPr>
          </a:p>
          <a:p>
            <a:r>
              <a:rPr lang="en-US" sz="2000" b="1" dirty="0" smtClean="0">
                <a:latin typeface="Times New Roman" pitchFamily="18" charset="0"/>
                <a:cs typeface="Times New Roman" pitchFamily="18" charset="0"/>
              </a:rPr>
              <a:t># Application definition</a:t>
            </a:r>
          </a:p>
          <a:p>
            <a:pPr lvl="5"/>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INSTALLED_APPS = [</a:t>
            </a:r>
          </a:p>
          <a:p>
            <a:pPr lvl="5"/>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django.contrib.admin</a:t>
            </a:r>
            <a:r>
              <a:rPr lang="en-US" sz="2400" dirty="0" smtClean="0">
                <a:latin typeface="Times New Roman" pitchFamily="18" charset="0"/>
                <a:cs typeface="Times New Roman" pitchFamily="18" charset="0"/>
              </a:rPr>
              <a:t>',</a:t>
            </a:r>
          </a:p>
          <a:p>
            <a:pPr lvl="5"/>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django.contrib.auth</a:t>
            </a:r>
            <a:r>
              <a:rPr lang="en-US" sz="2400" dirty="0" smtClean="0">
                <a:latin typeface="Times New Roman" pitchFamily="18" charset="0"/>
                <a:cs typeface="Times New Roman" pitchFamily="18" charset="0"/>
              </a:rPr>
              <a:t>',</a:t>
            </a:r>
          </a:p>
          <a:p>
            <a:pPr lvl="5"/>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django.contrib.contenttypes</a:t>
            </a:r>
            <a:r>
              <a:rPr lang="en-US" sz="2400" dirty="0" smtClean="0">
                <a:latin typeface="Times New Roman" pitchFamily="18" charset="0"/>
                <a:cs typeface="Times New Roman" pitchFamily="18" charset="0"/>
              </a:rPr>
              <a:t>',</a:t>
            </a:r>
          </a:p>
          <a:p>
            <a:pPr lvl="5"/>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django.contrib.sessions</a:t>
            </a:r>
            <a:r>
              <a:rPr lang="en-US" sz="2400" dirty="0" smtClean="0">
                <a:latin typeface="Times New Roman" pitchFamily="18" charset="0"/>
                <a:cs typeface="Times New Roman" pitchFamily="18" charset="0"/>
              </a:rPr>
              <a:t>',</a:t>
            </a:r>
          </a:p>
          <a:p>
            <a:pPr lvl="5"/>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django.contrib.messages</a:t>
            </a:r>
            <a:r>
              <a:rPr lang="en-US" sz="2400" dirty="0" smtClean="0">
                <a:latin typeface="Times New Roman" pitchFamily="18" charset="0"/>
                <a:cs typeface="Times New Roman" pitchFamily="18" charset="0"/>
              </a:rPr>
              <a:t>',</a:t>
            </a:r>
          </a:p>
          <a:p>
            <a:pPr lvl="5"/>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django.contrib.staticfiles</a:t>
            </a:r>
            <a:r>
              <a:rPr lang="en-US" sz="2400" dirty="0" smtClean="0">
                <a:latin typeface="Times New Roman" pitchFamily="18" charset="0"/>
                <a:cs typeface="Times New Roman" pitchFamily="18" charset="0"/>
              </a:rPr>
              <a:t>',</a:t>
            </a:r>
          </a:p>
          <a:p>
            <a:pPr lvl="5"/>
            <a:r>
              <a:rPr lang="en-US" sz="2400" dirty="0" smtClean="0">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  'courses'</a:t>
            </a:r>
          </a:p>
          <a:p>
            <a:pPr lvl="5"/>
            <a:r>
              <a:rPr lang="en-US" sz="2400" dirty="0" smtClean="0">
                <a:latin typeface="Times New Roman" pitchFamily="18" charset="0"/>
                <a:cs typeface="Times New Roman" pitchFamily="18" charset="0"/>
              </a:rPr>
              <a:t>]</a:t>
            </a:r>
          </a:p>
          <a:p>
            <a:pPr marL="1588" lvl="1" algn="just">
              <a:spcBef>
                <a:spcPts val="363"/>
              </a:spcBef>
              <a:buClr>
                <a:srgbClr val="000000"/>
              </a:buClr>
              <a:buNone/>
            </a:pPr>
            <a:endParaRPr lang="en-US" sz="2400" dirty="0" smtClean="0">
              <a:solidFill>
                <a:schemeClr val="accent2">
                  <a:lumMod val="50000"/>
                </a:schemeClr>
              </a:solidFill>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Django Models</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43</a:t>
            </a:fld>
            <a:endParaRPr lang="en-US" dirty="0"/>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22693" y="791599"/>
            <a:ext cx="11534504" cy="2308324"/>
          </a:xfrm>
          <a:prstGeom prst="rect">
            <a:avLst/>
          </a:prstGeom>
        </p:spPr>
        <p:txBody>
          <a:bodyPr wrap="square">
            <a:spAutoFit/>
          </a:bodyPr>
          <a:lstStyle/>
          <a:p>
            <a:endParaRPr lang="en-US" sz="2400" dirty="0" smtClean="0">
              <a:solidFill>
                <a:schemeClr val="accent3">
                  <a:lumMod val="60000"/>
                  <a:lumOff val="40000"/>
                </a:schemeClr>
              </a:solidFill>
            </a:endParaRPr>
          </a:p>
          <a:p>
            <a:r>
              <a:rPr lang="en-US" sz="2400" dirty="0" smtClean="0"/>
              <a:t>    </a:t>
            </a:r>
          </a:p>
          <a:p>
            <a:r>
              <a:rPr lang="en-US" sz="2400" dirty="0" smtClean="0"/>
              <a:t/>
            </a:r>
            <a:br>
              <a:rPr lang="en-US" sz="2400" dirty="0" smtClean="0"/>
            </a:br>
            <a:endParaRPr lang="en-US" sz="2400" dirty="0" smtClean="0"/>
          </a:p>
          <a:p>
            <a:r>
              <a:rPr lang="en-US" sz="2400" dirty="0" smtClean="0"/>
              <a:t/>
            </a:r>
            <a:br>
              <a:rPr lang="en-US" sz="2400" dirty="0" smtClean="0"/>
            </a:br>
            <a:endParaRPr lang="en-US" sz="2400" dirty="0"/>
          </a:p>
        </p:txBody>
      </p:sp>
      <p:sp>
        <p:nvSpPr>
          <p:cNvPr id="11" name="Rectangle 10"/>
          <p:cNvSpPr/>
          <p:nvPr/>
        </p:nvSpPr>
        <p:spPr>
          <a:xfrm>
            <a:off x="552090" y="874455"/>
            <a:ext cx="11639909" cy="4370427"/>
          </a:xfrm>
          <a:prstGeom prst="rect">
            <a:avLst/>
          </a:prstGeom>
        </p:spPr>
        <p:txBody>
          <a:bodyPr wrap="square">
            <a:spAutoFit/>
          </a:bodyPr>
          <a:lstStyle/>
          <a:p>
            <a:pPr marL="1588" lvl="1" algn="just">
              <a:spcBef>
                <a:spcPts val="363"/>
              </a:spcBef>
              <a:buClr>
                <a:srgbClr val="000000"/>
              </a:buClr>
              <a:buNone/>
            </a:pPr>
            <a:r>
              <a:rPr lang="en-US" sz="2800" dirty="0" smtClean="0">
                <a:solidFill>
                  <a:srgbClr val="FF0000"/>
                </a:solidFill>
                <a:latin typeface="Times New Roman" pitchFamily="18" charset="0"/>
                <a:cs typeface="Times New Roman" pitchFamily="18" charset="0"/>
              </a:rPr>
              <a:t>After migrations command execute </a:t>
            </a:r>
          </a:p>
          <a:p>
            <a:pPr marL="1373188" lvl="4" algn="just">
              <a:spcBef>
                <a:spcPts val="363"/>
              </a:spcBef>
              <a:buClr>
                <a:srgbClr val="000000"/>
              </a:buClr>
            </a:pPr>
            <a:r>
              <a:rPr lang="en-US" sz="2400" dirty="0" smtClean="0">
                <a:solidFill>
                  <a:schemeClr val="accent2">
                    <a:lumMod val="50000"/>
                  </a:schemeClr>
                </a:solidFill>
              </a:rPr>
              <a:t>Migrations for 'courses':</a:t>
            </a:r>
          </a:p>
          <a:p>
            <a:pPr marL="1373188" lvl="4" algn="just">
              <a:spcBef>
                <a:spcPts val="363"/>
              </a:spcBef>
              <a:buClr>
                <a:srgbClr val="000000"/>
              </a:buClr>
            </a:pPr>
            <a:r>
              <a:rPr lang="en-US" sz="2400" dirty="0" smtClean="0">
                <a:solidFill>
                  <a:schemeClr val="accent2">
                    <a:lumMod val="50000"/>
                  </a:schemeClr>
                </a:solidFill>
              </a:rPr>
              <a:t>  courses\migrations\0001_initial.py</a:t>
            </a:r>
          </a:p>
          <a:p>
            <a:pPr marL="1373188" lvl="4" algn="just">
              <a:spcBef>
                <a:spcPts val="363"/>
              </a:spcBef>
              <a:buClr>
                <a:srgbClr val="000000"/>
              </a:buClr>
            </a:pPr>
            <a:r>
              <a:rPr lang="en-US" sz="2400" dirty="0" smtClean="0">
                <a:solidFill>
                  <a:schemeClr val="accent2">
                    <a:lumMod val="50000"/>
                  </a:schemeClr>
                </a:solidFill>
              </a:rPr>
              <a:t>    - Create model Courses</a:t>
            </a:r>
          </a:p>
          <a:p>
            <a:pPr marL="276225" lvl="3" indent="-103188"/>
            <a:endParaRPr lang="en-US" sz="2400" dirty="0" smtClean="0">
              <a:solidFill>
                <a:schemeClr val="accent2">
                  <a:lumMod val="50000"/>
                </a:schemeClr>
              </a:solidFill>
            </a:endParaRPr>
          </a:p>
          <a:p>
            <a:pPr marL="276225" lvl="3" indent="-103188"/>
            <a:endParaRPr lang="en-US" sz="2400" dirty="0" smtClean="0">
              <a:solidFill>
                <a:schemeClr val="accent2">
                  <a:lumMod val="50000"/>
                </a:schemeClr>
              </a:solidFill>
            </a:endParaRPr>
          </a:p>
          <a:p>
            <a:pPr marL="276225" lvl="3" indent="-103188"/>
            <a:endParaRPr lang="en-US" sz="2400" dirty="0" smtClean="0">
              <a:solidFill>
                <a:schemeClr val="accent2">
                  <a:lumMod val="50000"/>
                </a:schemeClr>
              </a:solidFill>
            </a:endParaRPr>
          </a:p>
          <a:p>
            <a:pPr marL="173038" lvl="3"/>
            <a:r>
              <a:rPr lang="en-US" sz="2400" dirty="0" smtClean="0">
                <a:solidFill>
                  <a:srgbClr val="FF0000"/>
                </a:solidFill>
              </a:rPr>
              <a:t>When migrate command execute  </a:t>
            </a:r>
          </a:p>
          <a:p>
            <a:pPr marL="276225" lvl="3" indent="-103188"/>
            <a:r>
              <a:rPr lang="en-US" sz="2400" dirty="0" smtClean="0">
                <a:solidFill>
                  <a:schemeClr val="accent2">
                    <a:lumMod val="50000"/>
                  </a:schemeClr>
                </a:solidFill>
              </a:rPr>
              <a:t>Operations to perform:</a:t>
            </a:r>
          </a:p>
          <a:p>
            <a:pPr marL="276225" lvl="3" indent="-103188"/>
            <a:r>
              <a:rPr lang="en-US" sz="2400" dirty="0" smtClean="0">
                <a:solidFill>
                  <a:schemeClr val="accent2">
                    <a:lumMod val="50000"/>
                  </a:schemeClr>
                </a:solidFill>
              </a:rPr>
              <a:t>  Apply all migrations: admin, auth, </a:t>
            </a:r>
            <a:r>
              <a:rPr lang="en-US" sz="2400" dirty="0" err="1" smtClean="0">
                <a:solidFill>
                  <a:schemeClr val="accent2">
                    <a:lumMod val="50000"/>
                  </a:schemeClr>
                </a:solidFill>
              </a:rPr>
              <a:t>contenttypes</a:t>
            </a:r>
            <a:r>
              <a:rPr lang="en-US" sz="2400" dirty="0" smtClean="0">
                <a:solidFill>
                  <a:schemeClr val="accent2">
                    <a:lumMod val="50000"/>
                  </a:schemeClr>
                </a:solidFill>
              </a:rPr>
              <a:t>, courses, sessions </a:t>
            </a:r>
          </a:p>
          <a:p>
            <a:pPr lvl="3"/>
            <a:endParaRPr lang="en-US" sz="2400" dirty="0" smtClean="0">
              <a:solidFill>
                <a:schemeClr val="accent2">
                  <a:lumMod val="50000"/>
                </a:schemeClr>
              </a:solidFill>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Integrating Bootstrap in Django</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44</a:t>
            </a:fld>
            <a:endParaRPr lang="en-US" dirty="0"/>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22693" y="791599"/>
            <a:ext cx="11534504" cy="2308324"/>
          </a:xfrm>
          <a:prstGeom prst="rect">
            <a:avLst/>
          </a:prstGeom>
        </p:spPr>
        <p:txBody>
          <a:bodyPr wrap="square">
            <a:spAutoFit/>
          </a:bodyPr>
          <a:lstStyle/>
          <a:p>
            <a:endParaRPr lang="en-US" sz="2400" dirty="0" smtClean="0">
              <a:solidFill>
                <a:schemeClr val="accent3">
                  <a:lumMod val="60000"/>
                  <a:lumOff val="40000"/>
                </a:schemeClr>
              </a:solidFill>
            </a:endParaRPr>
          </a:p>
          <a:p>
            <a:r>
              <a:rPr lang="en-US" sz="2400" dirty="0" smtClean="0"/>
              <a:t>    </a:t>
            </a:r>
          </a:p>
          <a:p>
            <a:r>
              <a:rPr lang="en-US" sz="2400" dirty="0" smtClean="0"/>
              <a:t/>
            </a:r>
            <a:br>
              <a:rPr lang="en-US" sz="2400" dirty="0" smtClean="0"/>
            </a:br>
            <a:endParaRPr lang="en-US" sz="2400" dirty="0" smtClean="0"/>
          </a:p>
          <a:p>
            <a:r>
              <a:rPr lang="en-US" sz="2400" dirty="0" smtClean="0"/>
              <a:t/>
            </a:r>
            <a:br>
              <a:rPr lang="en-US" sz="2400" dirty="0" smtClean="0"/>
            </a:br>
            <a:endParaRPr lang="en-US" sz="2400" dirty="0"/>
          </a:p>
        </p:txBody>
      </p:sp>
      <p:sp>
        <p:nvSpPr>
          <p:cNvPr id="11" name="Rectangle 10"/>
          <p:cNvSpPr/>
          <p:nvPr/>
        </p:nvSpPr>
        <p:spPr>
          <a:xfrm>
            <a:off x="552091" y="874455"/>
            <a:ext cx="11369616" cy="5693866"/>
          </a:xfrm>
          <a:prstGeom prst="rect">
            <a:avLst/>
          </a:prstGeom>
        </p:spPr>
        <p:txBody>
          <a:bodyPr wrap="square">
            <a:spAutoFit/>
          </a:bodyPr>
          <a:lstStyle/>
          <a:p>
            <a:pPr marL="173038" lvl="3"/>
            <a:r>
              <a:rPr lang="en-US" sz="2800" b="1" dirty="0" smtClean="0">
                <a:latin typeface="Times New Roman" pitchFamily="18" charset="0"/>
                <a:cs typeface="Times New Roman" pitchFamily="18" charset="0"/>
              </a:rPr>
              <a:t>Steps to  integrate Bootstrap in Django</a:t>
            </a:r>
          </a:p>
          <a:p>
            <a:pPr marL="173038" lvl="3"/>
            <a:r>
              <a:rPr lang="en-US" sz="2800" b="1" dirty="0" smtClean="0">
                <a:latin typeface="Times New Roman" pitchFamily="18" charset="0"/>
                <a:cs typeface="Times New Roman" pitchFamily="18" charset="0"/>
              </a:rPr>
              <a:t>Step 1 : Install Bootstrap :</a:t>
            </a:r>
            <a:r>
              <a:rPr lang="en-US" sz="2800" dirty="0" smtClean="0">
                <a:latin typeface="Times New Roman" pitchFamily="18" charset="0"/>
                <a:cs typeface="Times New Roman" pitchFamily="18" charset="0"/>
              </a:rPr>
              <a:t> You can install Bootstrap  via a </a:t>
            </a:r>
            <a:r>
              <a:rPr lang="en-US" sz="2800" dirty="0" smtClean="0">
                <a:solidFill>
                  <a:srgbClr val="C00000"/>
                </a:solidFill>
                <a:latin typeface="Times New Roman" pitchFamily="18" charset="0"/>
                <a:cs typeface="Times New Roman" pitchFamily="18" charset="0"/>
              </a:rPr>
              <a:t>package manager </a:t>
            </a:r>
            <a:r>
              <a:rPr lang="en-US" sz="2800" dirty="0" smtClean="0">
                <a:latin typeface="Times New Roman" pitchFamily="18" charset="0"/>
                <a:cs typeface="Times New Roman" pitchFamily="18" charset="0"/>
              </a:rPr>
              <a:t>like </a:t>
            </a:r>
            <a:r>
              <a:rPr lang="en-US" sz="2800" dirty="0" smtClean="0">
                <a:solidFill>
                  <a:srgbClr val="C00000"/>
                </a:solidFill>
                <a:latin typeface="Times New Roman" pitchFamily="18" charset="0"/>
                <a:cs typeface="Times New Roman" pitchFamily="18" charset="0"/>
              </a:rPr>
              <a:t>NPM or Yarn</a:t>
            </a:r>
            <a:r>
              <a:rPr lang="en-US" sz="2800" dirty="0" smtClean="0">
                <a:latin typeface="Times New Roman" pitchFamily="18" charset="0"/>
                <a:cs typeface="Times New Roman" pitchFamily="18" charset="0"/>
              </a:rPr>
              <a:t>, or you can </a:t>
            </a:r>
            <a:r>
              <a:rPr lang="en-US" sz="2800" b="1" dirty="0" smtClean="0">
                <a:latin typeface="Times New Roman" pitchFamily="18" charset="0"/>
                <a:cs typeface="Times New Roman" pitchFamily="18" charset="0"/>
              </a:rPr>
              <a:t>download the CSS and JavaScript</a:t>
            </a:r>
            <a:r>
              <a:rPr lang="en-US" sz="2800" dirty="0" smtClean="0">
                <a:latin typeface="Times New Roman" pitchFamily="18" charset="0"/>
                <a:cs typeface="Times New Roman" pitchFamily="18" charset="0"/>
              </a:rPr>
              <a:t> files directly from the Bootstrap website.</a:t>
            </a:r>
          </a:p>
          <a:p>
            <a:pPr marL="173038" lvl="3"/>
            <a:endParaRPr lang="en-US" sz="2800" dirty="0" smtClean="0">
              <a:latin typeface="Times New Roman" pitchFamily="18" charset="0"/>
              <a:cs typeface="Times New Roman" pitchFamily="18" charset="0"/>
            </a:endParaRPr>
          </a:p>
          <a:p>
            <a:pPr marL="173038" lvl="3" algn="just"/>
            <a:r>
              <a:rPr lang="en-US" sz="2800" b="1" dirty="0" smtClean="0">
                <a:latin typeface="Times New Roman" pitchFamily="18" charset="0"/>
                <a:cs typeface="Times New Roman" pitchFamily="18" charset="0"/>
              </a:rPr>
              <a:t>Step 2 : Create a static folder in your Django project:</a:t>
            </a:r>
            <a:r>
              <a:rPr lang="en-US" sz="2800" dirty="0" smtClean="0">
                <a:latin typeface="Times New Roman" pitchFamily="18" charset="0"/>
                <a:cs typeface="Times New Roman" pitchFamily="18" charset="0"/>
              </a:rPr>
              <a:t> Create a folder named static in your Django project </a:t>
            </a:r>
            <a:r>
              <a:rPr lang="en-US" sz="2800" b="1" dirty="0" smtClean="0">
                <a:solidFill>
                  <a:srgbClr val="C00000"/>
                </a:solidFill>
                <a:latin typeface="Times New Roman" pitchFamily="18" charset="0"/>
                <a:cs typeface="Times New Roman" pitchFamily="18" charset="0"/>
              </a:rPr>
              <a:t>root directory</a:t>
            </a:r>
            <a:r>
              <a:rPr lang="en-US" sz="2800" dirty="0" smtClean="0">
                <a:latin typeface="Times New Roman" pitchFamily="18" charset="0"/>
                <a:cs typeface="Times New Roman" pitchFamily="18" charset="0"/>
              </a:rPr>
              <a:t>, if it doesn’t already exist. This folder will contain your </a:t>
            </a:r>
            <a:r>
              <a:rPr lang="en-US" sz="2800" dirty="0" smtClean="0">
                <a:solidFill>
                  <a:srgbClr val="C00000"/>
                </a:solidFill>
                <a:latin typeface="Times New Roman" pitchFamily="18" charset="0"/>
                <a:cs typeface="Times New Roman" pitchFamily="18" charset="0"/>
              </a:rPr>
              <a:t>static files, </a:t>
            </a:r>
            <a:r>
              <a:rPr lang="en-US" sz="2800" dirty="0" smtClean="0">
                <a:latin typeface="Times New Roman" pitchFamily="18" charset="0"/>
                <a:cs typeface="Times New Roman" pitchFamily="18" charset="0"/>
              </a:rPr>
              <a:t>including </a:t>
            </a:r>
            <a:r>
              <a:rPr lang="en-US" sz="2800" dirty="0" smtClean="0">
                <a:solidFill>
                  <a:srgbClr val="C00000"/>
                </a:solidFill>
                <a:latin typeface="Times New Roman" pitchFamily="18" charset="0"/>
                <a:cs typeface="Times New Roman" pitchFamily="18" charset="0"/>
              </a:rPr>
              <a:t>CSS and JavaScript </a:t>
            </a:r>
            <a:r>
              <a:rPr lang="en-US" sz="2800" dirty="0" smtClean="0">
                <a:latin typeface="Times New Roman" pitchFamily="18" charset="0"/>
                <a:cs typeface="Times New Roman" pitchFamily="18" charset="0"/>
              </a:rPr>
              <a:t>files for Bootstrap.</a:t>
            </a:r>
          </a:p>
          <a:p>
            <a:pPr marL="173038" lvl="3"/>
            <a:endParaRPr lang="en-US" sz="2800" dirty="0" smtClean="0">
              <a:solidFill>
                <a:schemeClr val="accent2">
                  <a:lumMod val="50000"/>
                </a:schemeClr>
              </a:solidFill>
              <a:latin typeface="Times New Roman" pitchFamily="18" charset="0"/>
              <a:cs typeface="Times New Roman" pitchFamily="18" charset="0"/>
            </a:endParaRPr>
          </a:p>
          <a:p>
            <a:pPr marL="173038" lvl="3" algn="just"/>
            <a:r>
              <a:rPr lang="en-US" sz="2800" b="1" dirty="0" smtClean="0">
                <a:latin typeface="Times New Roman" pitchFamily="18" charset="0"/>
                <a:cs typeface="Times New Roman" pitchFamily="18" charset="0"/>
              </a:rPr>
              <a:t>Step 3 : Create a new folder named </a:t>
            </a:r>
            <a:r>
              <a:rPr lang="en-US" sz="2800" b="1" dirty="0" err="1" smtClean="0">
                <a:latin typeface="Times New Roman" pitchFamily="18" charset="0"/>
                <a:cs typeface="Times New Roman" pitchFamily="18" charset="0"/>
              </a:rPr>
              <a:t>css</a:t>
            </a:r>
            <a:r>
              <a:rPr lang="en-US" sz="2800" b="1" dirty="0" smtClean="0">
                <a:latin typeface="Times New Roman" pitchFamily="18" charset="0"/>
                <a:cs typeface="Times New Roman" pitchFamily="18" charset="0"/>
              </a:rPr>
              <a:t> inside the static folder:</a:t>
            </a:r>
            <a:r>
              <a:rPr lang="en-US" sz="2800" dirty="0" smtClean="0">
                <a:latin typeface="Times New Roman" pitchFamily="18" charset="0"/>
                <a:cs typeface="Times New Roman" pitchFamily="18" charset="0"/>
              </a:rPr>
              <a:t> This folder will contain the Bootstrap CSS file. You can name the file </a:t>
            </a:r>
            <a:r>
              <a:rPr lang="en-US" sz="2800" dirty="0" err="1" smtClean="0">
                <a:solidFill>
                  <a:srgbClr val="C00000"/>
                </a:solidFill>
                <a:latin typeface="Times New Roman" pitchFamily="18" charset="0"/>
                <a:cs typeface="Times New Roman" pitchFamily="18" charset="0"/>
              </a:rPr>
              <a:t>bootstrap.min.css</a:t>
            </a:r>
            <a:r>
              <a:rPr lang="en-US" sz="2800" dirty="0" smtClean="0">
                <a:solidFill>
                  <a:srgbClr val="C00000"/>
                </a:solidFill>
                <a:latin typeface="Times New Roman" pitchFamily="18" charset="0"/>
                <a:cs typeface="Times New Roman" pitchFamily="18" charset="0"/>
              </a:rPr>
              <a:t> or bootstrap.css</a:t>
            </a: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Integrating Bootstrap in Django</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45</a:t>
            </a:fld>
            <a:endParaRPr lang="en-US" dirty="0"/>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22693" y="791599"/>
            <a:ext cx="11534504" cy="2308324"/>
          </a:xfrm>
          <a:prstGeom prst="rect">
            <a:avLst/>
          </a:prstGeom>
        </p:spPr>
        <p:txBody>
          <a:bodyPr wrap="square">
            <a:spAutoFit/>
          </a:bodyPr>
          <a:lstStyle/>
          <a:p>
            <a:endParaRPr lang="en-US" sz="2400" dirty="0" smtClean="0">
              <a:solidFill>
                <a:schemeClr val="accent3">
                  <a:lumMod val="60000"/>
                  <a:lumOff val="40000"/>
                </a:schemeClr>
              </a:solidFill>
            </a:endParaRPr>
          </a:p>
          <a:p>
            <a:r>
              <a:rPr lang="en-US" sz="2400" dirty="0" smtClean="0"/>
              <a:t>    </a:t>
            </a:r>
          </a:p>
          <a:p>
            <a:r>
              <a:rPr lang="en-US" sz="2400" dirty="0" smtClean="0"/>
              <a:t/>
            </a:r>
            <a:br>
              <a:rPr lang="en-US" sz="2400" dirty="0" smtClean="0"/>
            </a:br>
            <a:endParaRPr lang="en-US" sz="2400" dirty="0" smtClean="0"/>
          </a:p>
          <a:p>
            <a:r>
              <a:rPr lang="en-US" sz="2400" dirty="0" smtClean="0"/>
              <a:t/>
            </a:r>
            <a:br>
              <a:rPr lang="en-US" sz="2400" dirty="0" smtClean="0"/>
            </a:br>
            <a:endParaRPr lang="en-US" sz="2400" dirty="0"/>
          </a:p>
        </p:txBody>
      </p:sp>
      <p:sp>
        <p:nvSpPr>
          <p:cNvPr id="11" name="Rectangle 10"/>
          <p:cNvSpPr/>
          <p:nvPr/>
        </p:nvSpPr>
        <p:spPr>
          <a:xfrm>
            <a:off x="552091" y="874455"/>
            <a:ext cx="11369616" cy="4401205"/>
          </a:xfrm>
          <a:prstGeom prst="rect">
            <a:avLst/>
          </a:prstGeom>
        </p:spPr>
        <p:txBody>
          <a:bodyPr wrap="square">
            <a:spAutoFit/>
          </a:bodyPr>
          <a:lstStyle/>
          <a:p>
            <a:pPr marL="173038" lvl="3" algn="just"/>
            <a:r>
              <a:rPr lang="en-US" sz="2800" b="1" dirty="0" smtClean="0">
                <a:latin typeface="Times New Roman" pitchFamily="18" charset="0"/>
                <a:cs typeface="Times New Roman" pitchFamily="18" charset="0"/>
              </a:rPr>
              <a:t>Step 4 : Create a new folder named </a:t>
            </a:r>
            <a:r>
              <a:rPr lang="en-US" sz="2800" b="1" dirty="0" err="1" smtClean="0">
                <a:solidFill>
                  <a:srgbClr val="C00000"/>
                </a:solidFill>
                <a:latin typeface="Times New Roman" pitchFamily="18" charset="0"/>
                <a:cs typeface="Times New Roman" pitchFamily="18" charset="0"/>
              </a:rPr>
              <a:t>js</a:t>
            </a:r>
            <a:r>
              <a:rPr lang="en-US" sz="2800" b="1" dirty="0" smtClean="0">
                <a:latin typeface="Times New Roman" pitchFamily="18" charset="0"/>
                <a:cs typeface="Times New Roman" pitchFamily="18" charset="0"/>
              </a:rPr>
              <a:t> inside the static folder: </a:t>
            </a:r>
            <a:r>
              <a:rPr lang="en-US" sz="2800" dirty="0" smtClean="0">
                <a:latin typeface="Times New Roman" pitchFamily="18" charset="0"/>
                <a:cs typeface="Times New Roman" pitchFamily="18" charset="0"/>
              </a:rPr>
              <a:t>This folder will contain the Bootstrap JavaScript file. You can name the file </a:t>
            </a:r>
            <a:r>
              <a:rPr lang="en-US" sz="2800" dirty="0" err="1" smtClean="0">
                <a:solidFill>
                  <a:srgbClr val="C00000"/>
                </a:solidFill>
                <a:latin typeface="Times New Roman" pitchFamily="18" charset="0"/>
                <a:cs typeface="Times New Roman" pitchFamily="18" charset="0"/>
              </a:rPr>
              <a:t>bootstrap.min.js</a:t>
            </a:r>
            <a:r>
              <a:rPr lang="en-US" sz="2800" dirty="0" smtClean="0">
                <a:solidFill>
                  <a:srgbClr val="C00000"/>
                </a:solidFill>
                <a:latin typeface="Times New Roman" pitchFamily="18" charset="0"/>
                <a:cs typeface="Times New Roman" pitchFamily="18" charset="0"/>
              </a:rPr>
              <a:t> or bootstrap.js</a:t>
            </a:r>
            <a:r>
              <a:rPr lang="en-US" sz="2800" dirty="0" smtClean="0">
                <a:latin typeface="Times New Roman" pitchFamily="18" charset="0"/>
                <a:cs typeface="Times New Roman" pitchFamily="18" charset="0"/>
              </a:rPr>
              <a:t>.</a:t>
            </a:r>
          </a:p>
          <a:p>
            <a:pPr marL="173038" lvl="3"/>
            <a:endParaRPr lang="en-US" sz="2800" dirty="0" smtClean="0">
              <a:latin typeface="Times New Roman" pitchFamily="18" charset="0"/>
              <a:cs typeface="Times New Roman" pitchFamily="18" charset="0"/>
            </a:endParaRPr>
          </a:p>
          <a:p>
            <a:pPr marL="173038" lvl="3" algn="just"/>
            <a:r>
              <a:rPr lang="en-US" sz="2800" b="1" dirty="0" smtClean="0">
                <a:latin typeface="Times New Roman" pitchFamily="18" charset="0"/>
                <a:cs typeface="Times New Roman" pitchFamily="18" charset="0"/>
              </a:rPr>
              <a:t>Step 5 : Update the settings.py file:</a:t>
            </a:r>
            <a:r>
              <a:rPr lang="en-US" sz="2800" dirty="0" smtClean="0">
                <a:latin typeface="Times New Roman" pitchFamily="18" charset="0"/>
                <a:cs typeface="Times New Roman" pitchFamily="18" charset="0"/>
              </a:rPr>
              <a:t> In the </a:t>
            </a:r>
            <a:r>
              <a:rPr lang="en-US" sz="2800" dirty="0" smtClean="0">
                <a:solidFill>
                  <a:srgbClr val="C00000"/>
                </a:solidFill>
                <a:latin typeface="Times New Roman" pitchFamily="18" charset="0"/>
                <a:cs typeface="Times New Roman" pitchFamily="18" charset="0"/>
              </a:rPr>
              <a:t>settings.py</a:t>
            </a:r>
            <a:r>
              <a:rPr lang="en-US" sz="2800" dirty="0" smtClean="0">
                <a:latin typeface="Times New Roman" pitchFamily="18" charset="0"/>
                <a:cs typeface="Times New Roman" pitchFamily="18" charset="0"/>
              </a:rPr>
              <a:t> file, add the following code to the bottom of the file</a:t>
            </a:r>
          </a:p>
          <a:p>
            <a:pPr marL="173038" lvl="3" algn="just"/>
            <a:endParaRPr lang="en-US" sz="2800" dirty="0" smtClean="0"/>
          </a:p>
          <a:p>
            <a:pPr marL="173038" lvl="3" algn="just"/>
            <a:endParaRPr lang="en-US" sz="2800" dirty="0" smtClean="0"/>
          </a:p>
          <a:p>
            <a:pPr marL="173038" lvl="3" algn="just"/>
            <a:endParaRPr lang="en-US" sz="2800" dirty="0" smtClean="0">
              <a:latin typeface="Times New Roman" pitchFamily="18" charset="0"/>
              <a:cs typeface="Times New Roman" pitchFamily="18" charset="0"/>
            </a:endParaRPr>
          </a:p>
          <a:p>
            <a:pPr marL="173038" lvl="3"/>
            <a:endParaRPr lang="en-US" sz="2800" dirty="0" smtClean="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934974" y="3604737"/>
            <a:ext cx="5796951" cy="2308324"/>
          </a:xfrm>
          <a:prstGeom prst="rect">
            <a:avLst/>
          </a:prstGeom>
        </p:spPr>
        <p:txBody>
          <a:bodyPr wrap="square">
            <a:spAutoFit/>
          </a:bodyPr>
          <a:lstStyle/>
          <a:p>
            <a:r>
              <a:rPr lang="en-US" sz="2400" dirty="0" smtClean="0">
                <a:solidFill>
                  <a:srgbClr val="C00000"/>
                </a:solidFill>
                <a:latin typeface="Times New Roman" pitchFamily="18" charset="0"/>
                <a:cs typeface="Times New Roman" pitchFamily="18" charset="0"/>
              </a:rPr>
              <a:t>STATIC_URL = '/</a:t>
            </a:r>
            <a:r>
              <a:rPr lang="en-US" sz="2400" b="1" dirty="0" smtClean="0">
                <a:solidFill>
                  <a:srgbClr val="C00000"/>
                </a:solidFill>
                <a:latin typeface="Times New Roman" pitchFamily="18" charset="0"/>
                <a:cs typeface="Times New Roman" pitchFamily="18" charset="0"/>
              </a:rPr>
              <a:t>static</a:t>
            </a:r>
            <a:r>
              <a:rPr lang="en-US" sz="2400" dirty="0" smtClean="0">
                <a:solidFill>
                  <a:srgbClr val="C00000"/>
                </a:solidFill>
                <a:latin typeface="Times New Roman" pitchFamily="18" charset="0"/>
                <a:cs typeface="Times New Roman" pitchFamily="18" charset="0"/>
              </a:rPr>
              <a:t>/'</a:t>
            </a:r>
          </a:p>
          <a:p>
            <a:r>
              <a:rPr lang="en-US" sz="2400" dirty="0" smtClean="0">
                <a:solidFill>
                  <a:schemeClr val="accent6">
                    <a:lumMod val="75000"/>
                  </a:schemeClr>
                </a:solidFill>
                <a:latin typeface="Times New Roman" pitchFamily="18" charset="0"/>
                <a:cs typeface="Times New Roman" pitchFamily="18" charset="0"/>
              </a:rPr>
              <a:t># Add this below line in settings.py</a:t>
            </a:r>
          </a:p>
          <a:p>
            <a:r>
              <a:rPr lang="en-US" sz="2400" dirty="0" smtClean="0">
                <a:solidFill>
                  <a:srgbClr val="C00000"/>
                </a:solidFill>
                <a:latin typeface="Times New Roman" pitchFamily="18" charset="0"/>
                <a:cs typeface="Times New Roman" pitchFamily="18" charset="0"/>
              </a:rPr>
              <a:t>STATICFILES_DIRS = [</a:t>
            </a:r>
          </a:p>
          <a:p>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os.path.join</a:t>
            </a:r>
            <a:r>
              <a:rPr lang="en-US" sz="2400" dirty="0" smtClean="0">
                <a:solidFill>
                  <a:srgbClr val="C00000"/>
                </a:solidFill>
                <a:latin typeface="Times New Roman" pitchFamily="18" charset="0"/>
                <a:cs typeface="Times New Roman" pitchFamily="18" charset="0"/>
              </a:rPr>
              <a:t>( BASE_DIR,  STATIC_URL),]</a:t>
            </a:r>
          </a:p>
          <a:p>
            <a:r>
              <a:rPr lang="en-US" sz="2400" dirty="0" smtClean="0"/>
              <a:t/>
            </a:r>
            <a:br>
              <a:rPr lang="en-US" sz="2400" dirty="0" smtClean="0"/>
            </a:br>
            <a:endParaRPr lang="en-US" sz="2400" dirty="0"/>
          </a:p>
        </p:txBody>
      </p:sp>
      <p:sp>
        <p:nvSpPr>
          <p:cNvPr id="12" name="Rectangle 11"/>
          <p:cNvSpPr/>
          <p:nvPr/>
        </p:nvSpPr>
        <p:spPr>
          <a:xfrm>
            <a:off x="672861" y="3673747"/>
            <a:ext cx="5262113" cy="1569660"/>
          </a:xfrm>
          <a:prstGeom prst="rect">
            <a:avLst/>
          </a:prstGeom>
        </p:spPr>
        <p:txBody>
          <a:bodyPr wrap="square">
            <a:spAutoFit/>
          </a:bodyPr>
          <a:lstStyle/>
          <a:p>
            <a:r>
              <a:rPr lang="en-US" sz="2400" dirty="0" smtClean="0">
                <a:solidFill>
                  <a:srgbClr val="C00000"/>
                </a:solidFill>
                <a:latin typeface="Times New Roman" pitchFamily="18" charset="0"/>
                <a:cs typeface="Times New Roman" pitchFamily="18" charset="0"/>
              </a:rPr>
              <a:t>STATIC_URL = '/</a:t>
            </a:r>
            <a:r>
              <a:rPr lang="en-US" sz="2400" b="1" dirty="0" smtClean="0">
                <a:solidFill>
                  <a:srgbClr val="C00000"/>
                </a:solidFill>
                <a:latin typeface="Times New Roman" pitchFamily="18" charset="0"/>
                <a:cs typeface="Times New Roman" pitchFamily="18" charset="0"/>
              </a:rPr>
              <a:t>static</a:t>
            </a:r>
            <a:r>
              <a:rPr lang="en-US" sz="2400" dirty="0" smtClean="0">
                <a:solidFill>
                  <a:srgbClr val="C00000"/>
                </a:solidFill>
                <a:latin typeface="Times New Roman" pitchFamily="18" charset="0"/>
                <a:cs typeface="Times New Roman" pitchFamily="18" charset="0"/>
              </a:rPr>
              <a:t>/'</a:t>
            </a:r>
          </a:p>
          <a:p>
            <a:r>
              <a:rPr lang="en-US" sz="2400" dirty="0" smtClean="0">
                <a:solidFill>
                  <a:schemeClr val="accent6">
                    <a:lumMod val="50000"/>
                  </a:schemeClr>
                </a:solidFill>
                <a:latin typeface="Times New Roman" pitchFamily="18" charset="0"/>
                <a:cs typeface="Times New Roman" pitchFamily="18" charset="0"/>
              </a:rPr>
              <a:t># Add this below line in settings.py    </a:t>
            </a:r>
            <a:r>
              <a:rPr lang="en-US" sz="2400" b="1" dirty="0" smtClean="0">
                <a:solidFill>
                  <a:schemeClr val="accent6">
                    <a:lumMod val="50000"/>
                  </a:schemeClr>
                </a:solidFill>
                <a:latin typeface="Times New Roman" pitchFamily="18" charset="0"/>
                <a:cs typeface="Times New Roman" pitchFamily="18" charset="0"/>
              </a:rPr>
              <a:t>OR</a:t>
            </a:r>
          </a:p>
          <a:p>
            <a:r>
              <a:rPr lang="en-US" sz="2400" dirty="0" smtClean="0">
                <a:solidFill>
                  <a:srgbClr val="C00000"/>
                </a:solidFill>
                <a:latin typeface="Times New Roman" pitchFamily="18" charset="0"/>
                <a:cs typeface="Times New Roman" pitchFamily="18" charset="0"/>
              </a:rPr>
              <a:t>STATICFILES_DIRS = [</a:t>
            </a:r>
          </a:p>
          <a:p>
            <a:r>
              <a:rPr lang="en-US" sz="2400" dirty="0" smtClean="0">
                <a:solidFill>
                  <a:srgbClr val="C00000"/>
                </a:solidFill>
                <a:latin typeface="Times New Roman" pitchFamily="18" charset="0"/>
                <a:cs typeface="Times New Roman" pitchFamily="18" charset="0"/>
              </a:rPr>
              <a:t>    BASE_DIR, STATIC_URL,]</a:t>
            </a:r>
            <a:endParaRPr lang="en-US" sz="2400" dirty="0">
              <a:solidFill>
                <a:srgbClr val="C00000"/>
              </a:solidFill>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DB8C-011B-25D5-69A0-1198B47C6F5B}"/>
              </a:ext>
            </a:extLst>
          </p:cNvPr>
          <p:cNvSpPr>
            <a:spLocks noGrp="1"/>
          </p:cNvSpPr>
          <p:nvPr>
            <p:ph type="title"/>
          </p:nvPr>
        </p:nvSpPr>
        <p:spPr>
          <a:xfrm>
            <a:off x="1321279" y="0"/>
            <a:ext cx="10870721" cy="704850"/>
          </a:xfrm>
          <a:solidFill>
            <a:schemeClr val="accent1">
              <a:lumMod val="40000"/>
              <a:lumOff val="60000"/>
            </a:schemeClr>
          </a:solidFill>
        </p:spPr>
        <p:txBody>
          <a:bodyPr>
            <a:normAutofit/>
          </a:bodyPr>
          <a:lstStyle/>
          <a:p>
            <a:pPr algn="ctr"/>
            <a:r>
              <a:rPr lang="en-US" sz="3200" b="1" dirty="0" smtClean="0">
                <a:latin typeface="Times New Roman" pitchFamily="18" charset="0"/>
                <a:cs typeface="Times New Roman" pitchFamily="18" charset="0"/>
              </a:rPr>
              <a:t>Integrating Bootstrap in Django</a:t>
            </a:r>
            <a:endParaRPr lang="en-US" sz="3200" b="1" dirty="0">
              <a:latin typeface="Times New Roman" pitchFamily="18" charset="0"/>
              <a:cs typeface="Times New Roman" pitchFamily="18" charset="0"/>
            </a:endParaRPr>
          </a:p>
        </p:txBody>
      </p:sp>
      <p:pic>
        <p:nvPicPr>
          <p:cNvPr id="5" name="Picture 4" descr="A close-up of a logo&#10;&#10;Description automatically generated">
            <a:extLst>
              <a:ext uri="{FF2B5EF4-FFF2-40B4-BE49-F238E27FC236}">
                <a16:creationId xmlns="" xmlns:a16="http://schemas.microsoft.com/office/drawing/2014/main"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0F257801-B6E0-43EC-8AFA-F591C40FC02F}"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46</a:t>
            </a:fld>
            <a:endParaRPr lang="en-US" dirty="0"/>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10" name="Rectangle 9"/>
          <p:cNvSpPr/>
          <p:nvPr/>
        </p:nvSpPr>
        <p:spPr>
          <a:xfrm>
            <a:off x="422693" y="791599"/>
            <a:ext cx="11534504" cy="2308324"/>
          </a:xfrm>
          <a:prstGeom prst="rect">
            <a:avLst/>
          </a:prstGeom>
        </p:spPr>
        <p:txBody>
          <a:bodyPr wrap="square">
            <a:spAutoFit/>
          </a:bodyPr>
          <a:lstStyle/>
          <a:p>
            <a:endParaRPr lang="en-US" sz="2400" dirty="0" smtClean="0">
              <a:solidFill>
                <a:schemeClr val="accent3">
                  <a:lumMod val="60000"/>
                  <a:lumOff val="40000"/>
                </a:schemeClr>
              </a:solidFill>
            </a:endParaRPr>
          </a:p>
          <a:p>
            <a:r>
              <a:rPr lang="en-US" sz="2400" dirty="0" smtClean="0"/>
              <a:t>    </a:t>
            </a:r>
          </a:p>
          <a:p>
            <a:r>
              <a:rPr lang="en-US" sz="2400" dirty="0" smtClean="0"/>
              <a:t/>
            </a:r>
            <a:br>
              <a:rPr lang="en-US" sz="2400" dirty="0" smtClean="0"/>
            </a:br>
            <a:endParaRPr lang="en-US" sz="2400" dirty="0" smtClean="0"/>
          </a:p>
          <a:p>
            <a:r>
              <a:rPr lang="en-US" sz="2400" dirty="0" smtClean="0"/>
              <a:t/>
            </a:r>
            <a:br>
              <a:rPr lang="en-US" sz="2400" dirty="0" smtClean="0"/>
            </a:br>
            <a:endParaRPr lang="en-US" sz="2400" dirty="0"/>
          </a:p>
        </p:txBody>
      </p:sp>
      <p:sp>
        <p:nvSpPr>
          <p:cNvPr id="11" name="Rectangle 10"/>
          <p:cNvSpPr/>
          <p:nvPr/>
        </p:nvSpPr>
        <p:spPr>
          <a:xfrm>
            <a:off x="483080" y="908961"/>
            <a:ext cx="11369616" cy="5262979"/>
          </a:xfrm>
          <a:prstGeom prst="rect">
            <a:avLst/>
          </a:prstGeom>
        </p:spPr>
        <p:txBody>
          <a:bodyPr wrap="square">
            <a:spAutoFit/>
          </a:bodyPr>
          <a:lstStyle/>
          <a:p>
            <a:pPr marL="173038" lvl="3" algn="just"/>
            <a:r>
              <a:rPr lang="en-US" sz="2800" b="1" dirty="0" smtClean="0">
                <a:latin typeface="Times New Roman" pitchFamily="18" charset="0"/>
                <a:cs typeface="Times New Roman" pitchFamily="18" charset="0"/>
              </a:rPr>
              <a:t>Step 6 : Link Bootstrap to your HTML templates:</a:t>
            </a:r>
            <a:r>
              <a:rPr lang="en-US" sz="2800" dirty="0" smtClean="0">
                <a:latin typeface="Times New Roman" pitchFamily="18" charset="0"/>
                <a:cs typeface="Times New Roman" pitchFamily="18" charset="0"/>
              </a:rPr>
              <a:t> In your HTML template files, add the following code to the head section.</a:t>
            </a:r>
          </a:p>
          <a:p>
            <a:pPr marL="173038" lvl="3" algn="just"/>
            <a:endParaRPr lang="en-US" sz="2800" b="1" dirty="0" smtClean="0">
              <a:solidFill>
                <a:srgbClr val="C00000"/>
              </a:solidFill>
              <a:latin typeface="Times New Roman" pitchFamily="18" charset="0"/>
              <a:cs typeface="Times New Roman" pitchFamily="18" charset="0"/>
            </a:endParaRPr>
          </a:p>
          <a:p>
            <a:pPr marL="173038" lvl="3" algn="ctr"/>
            <a:r>
              <a:rPr lang="en-US" sz="2800" b="1" dirty="0" smtClean="0">
                <a:solidFill>
                  <a:srgbClr val="C00000"/>
                </a:solidFill>
                <a:latin typeface="Times New Roman" pitchFamily="18" charset="0"/>
                <a:cs typeface="Times New Roman" pitchFamily="18" charset="0"/>
              </a:rPr>
              <a:t>&lt;link </a:t>
            </a:r>
            <a:r>
              <a:rPr lang="en-US" sz="2800" b="1" dirty="0" err="1" smtClean="0">
                <a:solidFill>
                  <a:srgbClr val="C00000"/>
                </a:solidFill>
                <a:latin typeface="Times New Roman" pitchFamily="18" charset="0"/>
                <a:cs typeface="Times New Roman" pitchFamily="18" charset="0"/>
              </a:rPr>
              <a:t>rel</a:t>
            </a:r>
            <a:r>
              <a:rPr lang="en-US" sz="2800" b="1" dirty="0" smtClean="0">
                <a:solidFill>
                  <a:srgbClr val="C00000"/>
                </a:solidFill>
                <a:latin typeface="Times New Roman" pitchFamily="18" charset="0"/>
                <a:cs typeface="Times New Roman" pitchFamily="18" charset="0"/>
              </a:rPr>
              <a:t>="</a:t>
            </a:r>
            <a:r>
              <a:rPr lang="en-US" sz="2800" b="1" dirty="0" err="1" smtClean="0">
                <a:solidFill>
                  <a:srgbClr val="C00000"/>
                </a:solidFill>
                <a:latin typeface="Times New Roman" pitchFamily="18" charset="0"/>
                <a:cs typeface="Times New Roman" pitchFamily="18" charset="0"/>
              </a:rPr>
              <a:t>stylesheet</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href</a:t>
            </a:r>
            <a:r>
              <a:rPr lang="en-US" sz="2800" b="1" dirty="0" smtClean="0">
                <a:solidFill>
                  <a:srgbClr val="C00000"/>
                </a:solidFill>
                <a:latin typeface="Times New Roman" pitchFamily="18" charset="0"/>
                <a:cs typeface="Times New Roman" pitchFamily="18" charset="0"/>
              </a:rPr>
              <a:t>="{% static '</a:t>
            </a:r>
            <a:r>
              <a:rPr lang="en-US" sz="2800" b="1" dirty="0" err="1" smtClean="0">
                <a:solidFill>
                  <a:srgbClr val="C00000"/>
                </a:solidFill>
                <a:latin typeface="Times New Roman" pitchFamily="18" charset="0"/>
                <a:cs typeface="Times New Roman" pitchFamily="18" charset="0"/>
              </a:rPr>
              <a:t>css</a:t>
            </a:r>
            <a:r>
              <a:rPr lang="en-US" sz="2800" b="1" dirty="0" smtClean="0">
                <a:solidFill>
                  <a:srgbClr val="C00000"/>
                </a:solidFill>
                <a:latin typeface="Times New Roman" pitchFamily="18" charset="0"/>
                <a:cs typeface="Times New Roman" pitchFamily="18" charset="0"/>
              </a:rPr>
              <a:t>/</a:t>
            </a:r>
            <a:r>
              <a:rPr lang="en-US" sz="2800" b="1" dirty="0" err="1" smtClean="0">
                <a:solidFill>
                  <a:srgbClr val="C00000"/>
                </a:solidFill>
                <a:latin typeface="Times New Roman" pitchFamily="18" charset="0"/>
                <a:cs typeface="Times New Roman" pitchFamily="18" charset="0"/>
              </a:rPr>
              <a:t>bootstrap.min.css</a:t>
            </a:r>
            <a:r>
              <a:rPr lang="en-US" sz="2800" b="1" dirty="0" smtClean="0">
                <a:solidFill>
                  <a:srgbClr val="C00000"/>
                </a:solidFill>
                <a:latin typeface="Times New Roman" pitchFamily="18" charset="0"/>
                <a:cs typeface="Times New Roman" pitchFamily="18" charset="0"/>
              </a:rPr>
              <a:t>' %}"&gt;</a:t>
            </a:r>
          </a:p>
          <a:p>
            <a:pPr marL="173038" lvl="3" algn="just"/>
            <a:endParaRPr lang="en-US" sz="2800" b="1" dirty="0" smtClean="0">
              <a:solidFill>
                <a:srgbClr val="C00000"/>
              </a:solidFill>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  Step 7:Add the Bootstrap JavaScript file to your HTML templates:</a:t>
            </a:r>
            <a:r>
              <a:rPr lang="en-US" sz="2800" dirty="0" smtClean="0">
                <a:latin typeface="Times New Roman" pitchFamily="18" charset="0"/>
                <a:cs typeface="Times New Roman" pitchFamily="18" charset="0"/>
              </a:rPr>
              <a:t> In the bottom of your HTML template, add the following code:</a:t>
            </a:r>
          </a:p>
          <a:p>
            <a:endParaRPr lang="en-US" sz="2800" dirty="0" smtClean="0">
              <a:latin typeface="Times New Roman" pitchFamily="18" charset="0"/>
              <a:cs typeface="Times New Roman" pitchFamily="18" charset="0"/>
            </a:endParaRPr>
          </a:p>
          <a:p>
            <a:pPr algn="ctr"/>
            <a:r>
              <a:rPr lang="en-US" sz="2800" b="1" dirty="0" smtClean="0">
                <a:solidFill>
                  <a:srgbClr val="C00000"/>
                </a:solidFill>
                <a:latin typeface="Times New Roman" pitchFamily="18" charset="0"/>
                <a:cs typeface="Times New Roman" pitchFamily="18" charset="0"/>
              </a:rPr>
              <a:t>&lt;script </a:t>
            </a:r>
            <a:r>
              <a:rPr lang="en-US" sz="2800" b="1" dirty="0" err="1" smtClean="0">
                <a:solidFill>
                  <a:srgbClr val="C00000"/>
                </a:solidFill>
                <a:latin typeface="Times New Roman" pitchFamily="18" charset="0"/>
                <a:cs typeface="Times New Roman" pitchFamily="18" charset="0"/>
              </a:rPr>
              <a:t>src</a:t>
            </a:r>
            <a:r>
              <a:rPr lang="en-US" sz="2800" b="1" dirty="0" smtClean="0">
                <a:solidFill>
                  <a:srgbClr val="C00000"/>
                </a:solidFill>
                <a:latin typeface="Times New Roman" pitchFamily="18" charset="0"/>
                <a:cs typeface="Times New Roman" pitchFamily="18" charset="0"/>
              </a:rPr>
              <a:t>="{% static '</a:t>
            </a:r>
            <a:r>
              <a:rPr lang="en-US" sz="2800" b="1" dirty="0" err="1" smtClean="0">
                <a:solidFill>
                  <a:srgbClr val="C00000"/>
                </a:solidFill>
                <a:latin typeface="Times New Roman" pitchFamily="18" charset="0"/>
                <a:cs typeface="Times New Roman" pitchFamily="18" charset="0"/>
              </a:rPr>
              <a:t>js</a:t>
            </a:r>
            <a:r>
              <a:rPr lang="en-US" sz="2800" b="1" dirty="0" smtClean="0">
                <a:solidFill>
                  <a:srgbClr val="C00000"/>
                </a:solidFill>
                <a:latin typeface="Times New Roman" pitchFamily="18" charset="0"/>
                <a:cs typeface="Times New Roman" pitchFamily="18" charset="0"/>
              </a:rPr>
              <a:t>/</a:t>
            </a:r>
            <a:r>
              <a:rPr lang="en-US" sz="2800" b="1" dirty="0" err="1" smtClean="0">
                <a:solidFill>
                  <a:srgbClr val="C00000"/>
                </a:solidFill>
                <a:latin typeface="Times New Roman" pitchFamily="18" charset="0"/>
                <a:cs typeface="Times New Roman" pitchFamily="18" charset="0"/>
              </a:rPr>
              <a:t>bootstrap.min.js</a:t>
            </a:r>
            <a:r>
              <a:rPr lang="en-US" sz="2800" b="1" dirty="0" smtClean="0">
                <a:solidFill>
                  <a:srgbClr val="C00000"/>
                </a:solidFill>
                <a:latin typeface="Times New Roman" pitchFamily="18" charset="0"/>
                <a:cs typeface="Times New Roman" pitchFamily="18" charset="0"/>
              </a:rPr>
              <a:t>' %}"&gt;&lt;/script&gt;</a:t>
            </a:r>
          </a:p>
          <a:p>
            <a:pPr marL="173038" lvl="3" algn="just"/>
            <a:endParaRPr lang="en-US" sz="2800" b="1" dirty="0" smtClean="0">
              <a:solidFill>
                <a:srgbClr val="C00000"/>
              </a:solidFill>
              <a:latin typeface="Times New Roman" pitchFamily="18" charset="0"/>
              <a:cs typeface="Times New Roman" pitchFamily="18" charset="0"/>
            </a:endParaRPr>
          </a:p>
          <a:p>
            <a:pPr marL="173038" lvl="3" algn="just"/>
            <a:endParaRPr lang="en-US" sz="2800" dirty="0" smtClean="0">
              <a:latin typeface="Times New Roman" pitchFamily="18" charset="0"/>
              <a:cs typeface="Times New Roman" pitchFamily="18" charset="0"/>
            </a:endParaRPr>
          </a:p>
          <a:p>
            <a:pPr marL="173038" lvl="3" algn="just"/>
            <a:endParaRPr lang="en-US" sz="2800" dirty="0" smtClean="0">
              <a:solidFill>
                <a:schemeClr val="accent2">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080870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409700" y="0"/>
            <a:ext cx="10782300" cy="723899"/>
          </a:xfrm>
          <a:solidFill>
            <a:schemeClr val="accent1">
              <a:lumMod val="40000"/>
              <a:lumOff val="60000"/>
            </a:schemeClr>
          </a:solidFill>
        </p:spPr>
        <p:txBody>
          <a:bodyPr>
            <a:normAutofit/>
          </a:bodyPr>
          <a:lstStyle/>
          <a:p>
            <a:pPr algn="ctr"/>
            <a:r>
              <a:rPr lang="en-US" sz="3200" dirty="0" smtClean="0">
                <a:latin typeface="Times New Roman"/>
                <a:cs typeface="Times New Roman"/>
              </a:rPr>
              <a:t>Introduction to Django</a:t>
            </a:r>
            <a:endParaRPr lang="en-US" sz="3200" dirty="0">
              <a:latin typeface="Times New Roman"/>
              <a:cs typeface="Times New Roman"/>
            </a:endParaRPr>
          </a:p>
        </p:txBody>
      </p:sp>
      <p:sp>
        <p:nvSpPr>
          <p:cNvPr id="3" name="Content Placeholder 2">
            <a:extLst>
              <a:ext uri="{FF2B5EF4-FFF2-40B4-BE49-F238E27FC236}">
                <a16:creationId xmlns="" xmlns:a16="http://schemas.microsoft.com/office/drawing/2014/main" id="{F81EC9D8-EB93-C23C-2E37-1B25BAE02E1A}"/>
              </a:ext>
            </a:extLst>
          </p:cNvPr>
          <p:cNvSpPr>
            <a:spLocks noGrp="1"/>
          </p:cNvSpPr>
          <p:nvPr>
            <p:ph idx="1"/>
          </p:nvPr>
        </p:nvSpPr>
        <p:spPr>
          <a:xfrm>
            <a:off x="603849" y="1276350"/>
            <a:ext cx="10662249" cy="4724399"/>
          </a:xfrm>
        </p:spPr>
        <p:txBody>
          <a:bodyPr vert="horz" lIns="68580" tIns="34290" rIns="68580" bIns="34290" rtlCol="0" anchor="t">
            <a:normAutofit/>
          </a:bodyPr>
          <a:lstStyle/>
          <a:p>
            <a:pPr marL="0" indent="0">
              <a:buNone/>
            </a:pPr>
            <a:r>
              <a:rPr lang="en-US" dirty="0" smtClean="0"/>
              <a:t> </a:t>
            </a:r>
            <a:r>
              <a:rPr lang="en-US" sz="2400" dirty="0" smtClean="0">
                <a:latin typeface="Times New Roman" pitchFamily="18" charset="0"/>
                <a:cs typeface="Times New Roman" pitchFamily="18" charset="0"/>
              </a:rPr>
              <a:t>What is the Django?</a:t>
            </a:r>
          </a:p>
          <a:p>
            <a:pPr marL="457200" lvl="1" indent="0" algn="just"/>
            <a:r>
              <a:rPr lang="en-US" dirty="0" smtClean="0">
                <a:latin typeface="Times New Roman" pitchFamily="18" charset="0"/>
                <a:cs typeface="Times New Roman" pitchFamily="18" charset="0"/>
              </a:rPr>
              <a:t>  Django is an </a:t>
            </a:r>
            <a:r>
              <a:rPr lang="en-US" b="1" dirty="0" smtClean="0">
                <a:latin typeface="Times New Roman" pitchFamily="18" charset="0"/>
                <a:cs typeface="Times New Roman" pitchFamily="18" charset="0"/>
              </a:rPr>
              <a:t>open-source web app development </a:t>
            </a:r>
            <a:r>
              <a:rPr lang="en-US" dirty="0" smtClean="0">
                <a:latin typeface="Times New Roman" pitchFamily="18" charset="0"/>
                <a:cs typeface="Times New Roman" pitchFamily="18" charset="0"/>
              </a:rPr>
              <a:t>framework based</a:t>
            </a:r>
          </a:p>
          <a:p>
            <a:pPr marL="622300" lvl="1" indent="-266700" algn="just">
              <a:buNone/>
            </a:pPr>
            <a:r>
              <a:rPr lang="en-US" dirty="0" smtClean="0">
                <a:latin typeface="Times New Roman" pitchFamily="18" charset="0"/>
                <a:cs typeface="Times New Roman" pitchFamily="18" charset="0"/>
              </a:rPr>
              <a:t>    on </a:t>
            </a:r>
            <a:r>
              <a:rPr lang="en-US" b="1" dirty="0" smtClean="0">
                <a:latin typeface="Times New Roman" pitchFamily="18" charset="0"/>
                <a:cs typeface="Times New Roman" pitchFamily="18" charset="0"/>
              </a:rPr>
              <a:t>Python programming language</a:t>
            </a:r>
            <a:r>
              <a:rPr lang="en-US" dirty="0" smtClean="0">
                <a:latin typeface="Times New Roman" pitchFamily="18" charset="0"/>
                <a:cs typeface="Times New Roman" pitchFamily="18" charset="0"/>
              </a:rPr>
              <a:t>.  </a:t>
            </a:r>
          </a:p>
          <a:p>
            <a:pPr marL="622300" lvl="1" indent="-266700" algn="just"/>
            <a:r>
              <a:rPr lang="en-US" dirty="0" smtClean="0">
                <a:latin typeface="Times New Roman" pitchFamily="18" charset="0"/>
                <a:cs typeface="Times New Roman" pitchFamily="18" charset="0"/>
              </a:rPr>
              <a:t> It is used to develop </a:t>
            </a:r>
            <a:r>
              <a:rPr lang="en-US" b="1" dirty="0" smtClean="0">
                <a:latin typeface="Times New Roman" pitchFamily="18" charset="0"/>
                <a:cs typeface="Times New Roman" pitchFamily="18" charset="0"/>
              </a:rPr>
              <a:t>backend web applications</a:t>
            </a:r>
            <a:r>
              <a:rPr lang="en-US" dirty="0" smtClean="0">
                <a:latin typeface="Times New Roman" pitchFamily="18" charset="0"/>
                <a:cs typeface="Times New Roman" pitchFamily="18" charset="0"/>
              </a:rPr>
              <a:t>. </a:t>
            </a:r>
          </a:p>
          <a:p>
            <a:pPr marL="355600" lvl="1" indent="0" algn="just"/>
            <a:r>
              <a:rPr lang="en-US" dirty="0" smtClean="0">
                <a:latin typeface="Times New Roman" pitchFamily="18" charset="0"/>
                <a:cs typeface="Times New Roman" pitchFamily="18" charset="0"/>
              </a:rPr>
              <a:t>   Its </a:t>
            </a:r>
            <a:r>
              <a:rPr lang="en-US" b="1" dirty="0" smtClean="0">
                <a:latin typeface="Times New Roman" pitchFamily="18" charset="0"/>
                <a:cs typeface="Times New Roman" pitchFamily="18" charset="0"/>
              </a:rPr>
              <a:t>key objectives </a:t>
            </a:r>
            <a:r>
              <a:rPr lang="en-US" dirty="0" smtClean="0">
                <a:latin typeface="Times New Roman" pitchFamily="18" charset="0"/>
                <a:cs typeface="Times New Roman" pitchFamily="18" charset="0"/>
              </a:rPr>
              <a:t>are integrating reliability, scalability,</a:t>
            </a:r>
          </a:p>
          <a:p>
            <a:pPr marL="355600" lvl="1" indent="0" algn="just">
              <a:buNone/>
            </a:pPr>
            <a:r>
              <a:rPr lang="en-US" dirty="0" smtClean="0">
                <a:latin typeface="Times New Roman" pitchFamily="18" charset="0"/>
                <a:cs typeface="Times New Roman" pitchFamily="18" charset="0"/>
              </a:rPr>
              <a:t>     adaptability, and simplicity into the web development process.</a:t>
            </a:r>
          </a:p>
          <a:p>
            <a:pPr marL="457200" lvl="1" indent="0"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Django's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functions and components </a:t>
            </a:r>
            <a:r>
              <a:rPr lang="en-US" dirty="0" smtClean="0">
                <a:latin typeface="Times New Roman" pitchFamily="18" charset="0"/>
                <a:cs typeface="Times New Roman" pitchFamily="18" charset="0"/>
              </a:rPr>
              <a:t>have their own names (for</a:t>
            </a:r>
          </a:p>
          <a:p>
            <a:pPr marL="457200" lvl="1" indent="0" algn="just">
              <a:buNone/>
            </a:pPr>
            <a:r>
              <a:rPr lang="en-US" dirty="0" smtClean="0">
                <a:latin typeface="Times New Roman" pitchFamily="18" charset="0"/>
                <a:cs typeface="Times New Roman" pitchFamily="18" charset="0"/>
              </a:rPr>
              <a:t>  examples HTTP replies are referred to as "views").</a:t>
            </a:r>
          </a:p>
          <a:p>
            <a:pPr marL="457200" lvl="1" indent="0" algn="just"/>
            <a:r>
              <a:rPr lang="en-US" dirty="0" smtClean="0">
                <a:latin typeface="Times New Roman" pitchFamily="18" charset="0"/>
                <a:cs typeface="Times New Roman" pitchFamily="18" charset="0"/>
              </a:rPr>
              <a:t> Framework provide numerous technological features like including</a:t>
            </a:r>
          </a:p>
          <a:p>
            <a:pPr marL="457200" lvl="1" indent="0" algn="just">
              <a:buNone/>
            </a:pPr>
            <a:r>
              <a:rPr lang="en-US" dirty="0" smtClean="0">
                <a:latin typeface="Times New Roman" pitchFamily="18" charset="0"/>
                <a:cs typeface="Times New Roman" pitchFamily="18" charset="0"/>
              </a:rPr>
              <a:t>  an </a:t>
            </a:r>
            <a:r>
              <a:rPr lang="en-US" b="1" dirty="0" smtClean="0">
                <a:latin typeface="Times New Roman" pitchFamily="18" charset="0"/>
                <a:cs typeface="Times New Roman" pitchFamily="18" charset="0"/>
              </a:rPr>
              <a:t>admin interface </a:t>
            </a:r>
            <a:r>
              <a:rPr lang="en-US" dirty="0" smtClean="0">
                <a:latin typeface="Times New Roman" pitchFamily="18" charset="0"/>
                <a:cs typeface="Times New Roman" pitchFamily="18" charset="0"/>
              </a:rPr>
              <a:t>.</a:t>
            </a:r>
          </a:p>
          <a:p>
            <a:pPr marL="457200" lvl="1" indent="0" algn="just">
              <a:buNone/>
            </a:pPr>
            <a:endParaRPr lang="en-US" dirty="0" smtClean="0"/>
          </a:p>
          <a:p>
            <a:pPr marL="0" indent="0" algn="just">
              <a:buNone/>
            </a:pPr>
            <a:endParaRPr lang="en-US"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E07E3699-EC23-4596-8425-7BD13DCEF243}"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409700" y="0"/>
            <a:ext cx="10782300" cy="723899"/>
          </a:xfrm>
          <a:solidFill>
            <a:schemeClr val="accent1">
              <a:lumMod val="40000"/>
              <a:lumOff val="60000"/>
            </a:schemeClr>
          </a:solidFill>
        </p:spPr>
        <p:txBody>
          <a:bodyPr>
            <a:normAutofit/>
          </a:bodyPr>
          <a:lstStyle/>
          <a:p>
            <a:pPr lvl="0" algn="ctr">
              <a:defRPr/>
            </a:pPr>
            <a:r>
              <a:rPr lang="en-US" sz="2800" b="1" dirty="0" smtClean="0">
                <a:latin typeface="Times New Roman" pitchFamily="18" charset="0"/>
                <a:cs typeface="Times New Roman" pitchFamily="18" charset="0"/>
              </a:rPr>
              <a:t>Django </a:t>
            </a:r>
            <a:r>
              <a:rPr lang="en-US" sz="2800" b="1" dirty="0" err="1" smtClean="0">
                <a:latin typeface="Times New Roman" pitchFamily="18" charset="0"/>
                <a:cs typeface="Times New Roman" pitchFamily="18" charset="0"/>
              </a:rPr>
              <a:t>Intorduction</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81EC9D8-EB93-C23C-2E37-1B25BAE02E1A}"/>
              </a:ext>
            </a:extLst>
          </p:cNvPr>
          <p:cNvSpPr>
            <a:spLocks noGrp="1"/>
          </p:cNvSpPr>
          <p:nvPr>
            <p:ph idx="1"/>
          </p:nvPr>
        </p:nvSpPr>
        <p:spPr>
          <a:xfrm>
            <a:off x="1352550" y="1276350"/>
            <a:ext cx="9410700" cy="4724399"/>
          </a:xfrm>
        </p:spPr>
        <p:txBody>
          <a:bodyPr vert="horz" lIns="68580" tIns="34290" rIns="68580" bIns="34290" rtlCol="0" anchor="t">
            <a:normAutofit/>
          </a:bodyPr>
          <a:lstStyle/>
          <a:p>
            <a:r>
              <a:rPr lang="en-US" b="1" dirty="0" smtClean="0"/>
              <a:t>Why </a:t>
            </a:r>
            <a:r>
              <a:rPr lang="en-US" b="1" dirty="0" err="1" smtClean="0"/>
              <a:t>django</a:t>
            </a:r>
            <a:r>
              <a:rPr lang="en-US" b="1" dirty="0" smtClean="0"/>
              <a:t>?</a:t>
            </a:r>
            <a:endParaRPr lang="en-US" dirty="0" smtClean="0"/>
          </a:p>
          <a:p>
            <a:r>
              <a:rPr lang="en-US" dirty="0" smtClean="0"/>
              <a:t>It is fast and simple</a:t>
            </a:r>
          </a:p>
          <a:p>
            <a:r>
              <a:rPr lang="en-US" dirty="0" smtClean="0"/>
              <a:t>It is secure (authentication, payment, login system)</a:t>
            </a:r>
          </a:p>
          <a:p>
            <a:r>
              <a:rPr lang="en-US" dirty="0" smtClean="0"/>
              <a:t>It suits any web application project</a:t>
            </a:r>
          </a:p>
          <a:p>
            <a:r>
              <a:rPr lang="en-US" dirty="0" smtClean="0"/>
              <a:t>It well established( well format)</a:t>
            </a:r>
          </a:p>
          <a:p>
            <a:r>
              <a:rPr lang="en-US" dirty="0" smtClean="0"/>
              <a:t>MVT support  and object  oriented </a:t>
            </a:r>
          </a:p>
          <a:p>
            <a:r>
              <a:rPr lang="en-US" dirty="0" smtClean="0"/>
              <a:t>Built in authentication and authorization</a:t>
            </a:r>
          </a:p>
          <a:p>
            <a:r>
              <a:rPr lang="en-US" dirty="0" smtClean="0"/>
              <a:t>Packaging System</a:t>
            </a:r>
            <a:r>
              <a:rPr lang="en-US" dirty="0" smtClean="0">
                <a:latin typeface="Times New Roman" pitchFamily="18" charset="0"/>
                <a:cs typeface="Times New Roman" pitchFamily="18" charset="0"/>
              </a:rPr>
              <a:t>.</a:t>
            </a:r>
          </a:p>
          <a:p>
            <a:pPr marL="457200" lvl="1" indent="0" algn="just">
              <a:buNone/>
            </a:pPr>
            <a:endParaRPr lang="en-US" dirty="0" smtClean="0"/>
          </a:p>
          <a:p>
            <a:pPr marL="0" indent="0" algn="just">
              <a:buNone/>
            </a:pPr>
            <a:endParaRPr lang="en-US"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CEEFE23C-AA9C-42DE-99E2-8F705F05FFA6}"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6</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409700" y="0"/>
            <a:ext cx="10782300" cy="723899"/>
          </a:xfrm>
          <a:solidFill>
            <a:schemeClr val="accent1">
              <a:lumMod val="40000"/>
              <a:lumOff val="60000"/>
            </a:schemeClr>
          </a:solidFill>
        </p:spPr>
        <p:txBody>
          <a:bodyPr>
            <a:normAutofit/>
          </a:bodyPr>
          <a:lstStyle/>
          <a:p>
            <a:pPr lvl="0" algn="ctr">
              <a:defRPr/>
            </a:pPr>
            <a:r>
              <a:rPr lang="en-US" sz="2800" dirty="0" smtClean="0">
                <a:latin typeface="Times New Roman" pitchFamily="18" charset="0"/>
                <a:cs typeface="Times New Roman" pitchFamily="18" charset="0"/>
              </a:rPr>
              <a:t>Understanding Django environment</a:t>
            </a:r>
          </a:p>
        </p:txBody>
      </p:sp>
      <p:sp>
        <p:nvSpPr>
          <p:cNvPr id="3" name="Content Placeholder 2">
            <a:extLst>
              <a:ext uri="{FF2B5EF4-FFF2-40B4-BE49-F238E27FC236}">
                <a16:creationId xmlns="" xmlns:a16="http://schemas.microsoft.com/office/drawing/2014/main" id="{F81EC9D8-EB93-C23C-2E37-1B25BAE02E1A}"/>
              </a:ext>
            </a:extLst>
          </p:cNvPr>
          <p:cNvSpPr>
            <a:spLocks noGrp="1"/>
          </p:cNvSpPr>
          <p:nvPr>
            <p:ph idx="1"/>
          </p:nvPr>
        </p:nvSpPr>
        <p:spPr>
          <a:xfrm>
            <a:off x="1352550" y="1276350"/>
            <a:ext cx="9410700" cy="4724399"/>
          </a:xfrm>
        </p:spPr>
        <p:txBody>
          <a:bodyPr vert="horz" lIns="68580" tIns="34290" rIns="68580" bIns="34290" rtlCol="0" anchor="t">
            <a:normAutofit/>
          </a:bodyPr>
          <a:lstStyle/>
          <a:p>
            <a:pPr marL="457200" lvl="1" indent="0" algn="just">
              <a:buNone/>
            </a:pPr>
            <a:endParaRPr lang="en-US" dirty="0" smtClean="0"/>
          </a:p>
          <a:p>
            <a:pPr marL="0" indent="0" algn="just">
              <a:buNone/>
            </a:pPr>
            <a:endParaRPr lang="en-US"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6" name="Rectangle 5"/>
          <p:cNvSpPr/>
          <p:nvPr/>
        </p:nvSpPr>
        <p:spPr>
          <a:xfrm>
            <a:off x="812800" y="1028342"/>
            <a:ext cx="9652000" cy="4801314"/>
          </a:xfrm>
          <a:prstGeom prst="rect">
            <a:avLst/>
          </a:prstGeom>
        </p:spPr>
        <p:txBody>
          <a:bodyPr wrap="square">
            <a:spAutoFit/>
          </a:bodyPr>
          <a:lstStyle/>
          <a:p>
            <a:pPr algn="just">
              <a:buFont typeface="Wingdings" pitchFamily="2" charset="2"/>
              <a:buChar char="Ø"/>
            </a:pPr>
            <a:r>
              <a:rPr lang="en-US" dirty="0" smtClean="0"/>
              <a:t>Django development environment consists of installing and setting up Python, Django, and a Database System. Since Django deals with web application, it's worth mentioning that you would need a web server setup as well.</a:t>
            </a:r>
          </a:p>
          <a:p>
            <a:pPr algn="just">
              <a:buFont typeface="Wingdings" pitchFamily="2" charset="2"/>
              <a:buChar char="Ø"/>
            </a:pPr>
            <a:endParaRPr lang="en-US" dirty="0" smtClean="0"/>
          </a:p>
          <a:p>
            <a:pPr>
              <a:buFont typeface="Wingdings" pitchFamily="2" charset="2"/>
              <a:buChar char="Ø"/>
            </a:pPr>
            <a:r>
              <a:rPr lang="en-US" dirty="0" smtClean="0"/>
              <a:t>Step 1 – </a:t>
            </a:r>
            <a:r>
              <a:rPr lang="en-US" b="1" dirty="0" smtClean="0"/>
              <a:t>Installing Python </a:t>
            </a:r>
            <a:r>
              <a:rPr lang="en-US" dirty="0" smtClean="0"/>
              <a:t>(source https://www.python.org/)</a:t>
            </a:r>
          </a:p>
          <a:p>
            <a:pPr>
              <a:buFont typeface="Wingdings" pitchFamily="2" charset="2"/>
              <a:buChar char="Ø"/>
            </a:pPr>
            <a:r>
              <a:rPr lang="en-US" dirty="0" smtClean="0"/>
              <a:t>Django is written in 100% pure Python code, so you'll need to install Python on your system. Latest Django version requires Python 2.6.5 or higher </a:t>
            </a:r>
          </a:p>
          <a:p>
            <a:pPr>
              <a:buFont typeface="Wingdings" pitchFamily="2" charset="2"/>
              <a:buChar char="Ø"/>
            </a:pPr>
            <a:r>
              <a:rPr lang="en-US" dirty="0" smtClean="0"/>
              <a:t>After installation</a:t>
            </a:r>
          </a:p>
          <a:p>
            <a:pPr>
              <a:buFont typeface="Wingdings" pitchFamily="2" charset="2"/>
              <a:buChar char="Ø"/>
            </a:pPr>
            <a:r>
              <a:rPr lang="en-US" dirty="0" smtClean="0"/>
              <a:t> Open Command Prompt on your system</a:t>
            </a:r>
          </a:p>
          <a:p>
            <a:r>
              <a:rPr lang="en-US" dirty="0" smtClean="0"/>
              <a:t>    write  </a:t>
            </a:r>
            <a:r>
              <a:rPr lang="en-US" dirty="0" smtClean="0">
                <a:solidFill>
                  <a:srgbClr val="FF0000"/>
                </a:solidFill>
              </a:rPr>
              <a:t>python</a:t>
            </a:r>
            <a:r>
              <a:rPr lang="en-US" dirty="0" smtClean="0"/>
              <a:t>  on command prompt</a:t>
            </a:r>
          </a:p>
          <a:p>
            <a:r>
              <a:rPr lang="en-US" dirty="0" smtClean="0"/>
              <a:t>Now  use the command   </a:t>
            </a:r>
            <a:r>
              <a:rPr lang="en-US" dirty="0" smtClean="0">
                <a:solidFill>
                  <a:srgbClr val="FF0000"/>
                </a:solidFill>
              </a:rPr>
              <a:t>pip freeze</a:t>
            </a:r>
          </a:p>
          <a:p>
            <a:r>
              <a:rPr lang="en-US" dirty="0" smtClean="0">
                <a:solidFill>
                  <a:srgbClr val="FF0000"/>
                </a:solidFill>
              </a:rPr>
              <a:t> This command show the installed libraries list (except default libraries)</a:t>
            </a:r>
          </a:p>
          <a:p>
            <a:r>
              <a:rPr lang="en-US" dirty="0" smtClean="0">
                <a:solidFill>
                  <a:srgbClr val="FF0000"/>
                </a:solidFill>
              </a:rPr>
              <a:t> </a:t>
            </a:r>
            <a:r>
              <a:rPr lang="en-US" dirty="0" smtClean="0"/>
              <a:t>command to install </a:t>
            </a:r>
            <a:r>
              <a:rPr lang="en-US" dirty="0" err="1" smtClean="0"/>
              <a:t>django</a:t>
            </a:r>
            <a:endParaRPr lang="en-US" dirty="0" smtClean="0"/>
          </a:p>
          <a:p>
            <a:r>
              <a:rPr lang="en-US" dirty="0" smtClean="0"/>
              <a:t>	</a:t>
            </a:r>
            <a:r>
              <a:rPr lang="en-US" dirty="0" smtClean="0">
                <a:solidFill>
                  <a:srgbClr val="FF0000"/>
                </a:solidFill>
              </a:rPr>
              <a:t>pip install </a:t>
            </a:r>
            <a:r>
              <a:rPr lang="en-US" dirty="0" err="1" smtClean="0">
                <a:solidFill>
                  <a:srgbClr val="FF0000"/>
                </a:solidFill>
              </a:rPr>
              <a:t>django</a:t>
            </a:r>
            <a:endParaRPr lang="en-US" dirty="0" smtClean="0">
              <a:solidFill>
                <a:srgbClr val="FF0000"/>
              </a:solidFill>
            </a:endParaRPr>
          </a:p>
          <a:p>
            <a:endParaRPr lang="en-US" dirty="0" smtClean="0">
              <a:solidFill>
                <a:srgbClr val="FF0000"/>
              </a:solidFill>
            </a:endParaRPr>
          </a:p>
          <a:p>
            <a:r>
              <a:rPr lang="en-US" dirty="0" smtClean="0">
                <a:solidFill>
                  <a:srgbClr val="FF0000"/>
                </a:solidFill>
              </a:rPr>
              <a:t> </a:t>
            </a:r>
            <a:r>
              <a:rPr lang="en-US" dirty="0" smtClean="0"/>
              <a:t>To check the version  </a:t>
            </a:r>
            <a:r>
              <a:rPr lang="en-US" dirty="0" smtClean="0">
                <a:solidFill>
                  <a:srgbClr val="FF0000"/>
                </a:solidFill>
              </a:rPr>
              <a:t>python -c "import </a:t>
            </a:r>
            <a:r>
              <a:rPr lang="en-US" dirty="0" err="1" smtClean="0">
                <a:solidFill>
                  <a:srgbClr val="FF0000"/>
                </a:solidFill>
              </a:rPr>
              <a:t>django</a:t>
            </a:r>
            <a:r>
              <a:rPr lang="en-US" dirty="0" smtClean="0">
                <a:solidFill>
                  <a:srgbClr val="FF0000"/>
                </a:solidFill>
              </a:rPr>
              <a:t>; print(</a:t>
            </a:r>
            <a:r>
              <a:rPr lang="en-US" dirty="0" err="1" smtClean="0">
                <a:solidFill>
                  <a:srgbClr val="FF0000"/>
                </a:solidFill>
              </a:rPr>
              <a:t>django.get_version</a:t>
            </a:r>
            <a:r>
              <a:rPr lang="en-US" dirty="0" smtClean="0">
                <a:solidFill>
                  <a:srgbClr val="FF0000"/>
                </a:solidFill>
              </a:rPr>
              <a:t>())"</a:t>
            </a:r>
          </a:p>
          <a:p>
            <a:r>
              <a:rPr lang="en-US" dirty="0" smtClean="0">
                <a:solidFill>
                  <a:srgbClr val="FF0000"/>
                </a:solidFill>
              </a:rPr>
              <a:t>  </a:t>
            </a:r>
          </a:p>
        </p:txBody>
      </p:sp>
      <p:sp>
        <p:nvSpPr>
          <p:cNvPr id="7" name="Date Placeholder 6"/>
          <p:cNvSpPr>
            <a:spLocks noGrp="1"/>
          </p:cNvSpPr>
          <p:nvPr>
            <p:ph type="dt" sz="half" idx="10"/>
          </p:nvPr>
        </p:nvSpPr>
        <p:spPr/>
        <p:txBody>
          <a:bodyPr/>
          <a:lstStyle/>
          <a:p>
            <a:fld id="{5F293CCB-5D8F-480E-82E9-BE15FE055862}" type="datetime1">
              <a:rPr lang="en-US" smtClean="0"/>
              <a:pPr/>
              <a:t>9/26/2024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7</a:t>
            </a:fld>
            <a:endParaRPr lang="en-US"/>
          </a:p>
        </p:txBody>
      </p:sp>
      <p:sp>
        <p:nvSpPr>
          <p:cNvPr id="9" name="Footer Placeholder 8"/>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409700" y="0"/>
            <a:ext cx="10782300" cy="723899"/>
          </a:xfrm>
          <a:solidFill>
            <a:schemeClr val="accent1">
              <a:lumMod val="40000"/>
              <a:lumOff val="60000"/>
            </a:schemeClr>
          </a:solidFill>
        </p:spPr>
        <p:txBody>
          <a:bodyPr>
            <a:normAutofit/>
          </a:bodyPr>
          <a:lstStyle/>
          <a:p>
            <a:pPr lvl="0" algn="ctr">
              <a:defRPr/>
            </a:pPr>
            <a:r>
              <a:rPr lang="en-US" sz="2800" dirty="0" smtClean="0">
                <a:latin typeface="Times New Roman" pitchFamily="18" charset="0"/>
                <a:cs typeface="Times New Roman" pitchFamily="18" charset="0"/>
              </a:rPr>
              <a:t>Understanding Django environment</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81EC9D8-EB93-C23C-2E37-1B25BAE02E1A}"/>
              </a:ext>
            </a:extLst>
          </p:cNvPr>
          <p:cNvSpPr>
            <a:spLocks noGrp="1"/>
          </p:cNvSpPr>
          <p:nvPr>
            <p:ph idx="1"/>
          </p:nvPr>
        </p:nvSpPr>
        <p:spPr>
          <a:xfrm>
            <a:off x="1352550" y="1276350"/>
            <a:ext cx="9410700" cy="4724399"/>
          </a:xfrm>
        </p:spPr>
        <p:txBody>
          <a:bodyPr vert="horz" lIns="68580" tIns="34290" rIns="68580" bIns="34290" rtlCol="0" anchor="t">
            <a:normAutofit fontScale="85000" lnSpcReduction="10000"/>
          </a:bodyPr>
          <a:lstStyle/>
          <a:p>
            <a:pPr>
              <a:buFont typeface="Wingdings" pitchFamily="2" charset="2"/>
              <a:buChar char="Ø"/>
            </a:pPr>
            <a:r>
              <a:rPr lang="en-US" sz="2400" dirty="0" smtClean="0">
                <a:latin typeface="Times New Roman" pitchFamily="18" charset="0"/>
                <a:cs typeface="Times New Roman" pitchFamily="18" charset="0"/>
              </a:rPr>
              <a:t>If you're on one of the latest Linux or Mac OS X distribution, you probably already have Python installed. You can verify it by typing </a:t>
            </a:r>
            <a:r>
              <a:rPr lang="en-US" sz="2400" i="1" dirty="0" smtClean="0">
                <a:latin typeface="Times New Roman" pitchFamily="18" charset="0"/>
                <a:cs typeface="Times New Roman" pitchFamily="18" charset="0"/>
              </a:rPr>
              <a:t>python</a:t>
            </a:r>
            <a:r>
              <a:rPr lang="en-US" sz="2400" dirty="0" smtClean="0">
                <a:latin typeface="Times New Roman" pitchFamily="18" charset="0"/>
                <a:cs typeface="Times New Roman" pitchFamily="18" charset="0"/>
              </a:rPr>
              <a:t> command at a command prompt. If you see something like this, then Python is installed.</a:t>
            </a:r>
          </a:p>
          <a:p>
            <a:pPr>
              <a:buFont typeface="Wingdings" pitchFamily="2" charset="2"/>
              <a:buChar char="Ø"/>
            </a:pPr>
            <a:r>
              <a:rPr lang="en-US" sz="2400" dirty="0" smtClean="0">
                <a:solidFill>
                  <a:srgbClr val="FF0000"/>
                </a:solidFill>
                <a:latin typeface="Times New Roman" pitchFamily="18" charset="0"/>
                <a:cs typeface="Times New Roman" pitchFamily="18" charset="0"/>
              </a:rPr>
              <a:t>$ python </a:t>
            </a:r>
          </a:p>
          <a:p>
            <a:pPr>
              <a:buFont typeface="Wingdings" pitchFamily="2" charset="2"/>
              <a:buChar char="Ø"/>
            </a:pPr>
            <a:endParaRPr lang="en-US" sz="2400" dirty="0" smtClean="0">
              <a:solidFill>
                <a:srgbClr val="FF0000"/>
              </a:solidFill>
              <a:latin typeface="Times New Roman" pitchFamily="18" charset="0"/>
              <a:cs typeface="Times New Roman" pitchFamily="18" charset="0"/>
            </a:endParaRPr>
          </a:p>
          <a:p>
            <a:pPr eaLnBrk="0" fontAlgn="base" hangingPunct="0">
              <a:spcBef>
                <a:spcPct val="0"/>
              </a:spcBef>
              <a:spcAft>
                <a:spcPct val="0"/>
              </a:spcAft>
              <a:buNone/>
            </a:pPr>
            <a:r>
              <a:rPr lang="en-US" sz="2400" b="1" dirty="0" smtClean="0">
                <a:latin typeface="Times New Roman" pitchFamily="18" charset="0"/>
                <a:cs typeface="Times New Roman" pitchFamily="18" charset="0"/>
              </a:rPr>
              <a:t>Step 3 – Database Setup</a:t>
            </a:r>
          </a:p>
          <a:p>
            <a:r>
              <a:rPr lang="en-US" sz="2400" dirty="0" smtClean="0">
                <a:latin typeface="Times New Roman" pitchFamily="18" charset="0"/>
                <a:cs typeface="Times New Roman" pitchFamily="18" charset="0"/>
              </a:rPr>
              <a:t>Django supports several major database engines and you can set up any of them based on your comfort.</a:t>
            </a:r>
          </a:p>
          <a:p>
            <a:r>
              <a:rPr lang="en-US" sz="2400" dirty="0" err="1" smtClean="0">
                <a:latin typeface="Times New Roman" pitchFamily="18" charset="0"/>
                <a:cs typeface="Times New Roman" pitchFamily="18" charset="0"/>
                <a:hlinkClick r:id="rId2"/>
              </a:rPr>
              <a:t>MySQL</a:t>
            </a:r>
            <a:r>
              <a:rPr lang="en-US" sz="2400" dirty="0" smtClean="0">
                <a:latin typeface="Times New Roman" pitchFamily="18" charset="0"/>
                <a:cs typeface="Times New Roman" pitchFamily="18" charset="0"/>
                <a:hlinkClick r:id="rId2"/>
              </a:rPr>
              <a:t> (http://www.mysql.com/)</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hlinkClick r:id="rId3"/>
              </a:rPr>
              <a:t>PostgreSQL</a:t>
            </a:r>
            <a:r>
              <a:rPr lang="en-US" sz="2400" dirty="0" smtClean="0">
                <a:latin typeface="Times New Roman" pitchFamily="18" charset="0"/>
                <a:cs typeface="Times New Roman" pitchFamily="18" charset="0"/>
                <a:hlinkClick r:id="rId3"/>
              </a:rPr>
              <a:t> (http://www.postgresql.org/)</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hlinkClick r:id="rId4"/>
              </a:rPr>
              <a:t>SQLite</a:t>
            </a:r>
            <a:r>
              <a:rPr lang="en-US" sz="2400" dirty="0" smtClean="0">
                <a:latin typeface="Times New Roman" pitchFamily="18" charset="0"/>
                <a:cs typeface="Times New Roman" pitchFamily="18" charset="0"/>
                <a:hlinkClick r:id="rId4"/>
              </a:rPr>
              <a:t> 3 (http://www.sqlite.org/)</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hlinkClick r:id="rId5"/>
              </a:rPr>
              <a:t>Oracle (http://www.oracle.com/)</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hlinkClick r:id="rId6"/>
              </a:rPr>
              <a:t>MongoDb</a:t>
            </a:r>
            <a:r>
              <a:rPr lang="en-US" sz="2400" dirty="0" smtClean="0">
                <a:latin typeface="Times New Roman" pitchFamily="18" charset="0"/>
                <a:cs typeface="Times New Roman" pitchFamily="18" charset="0"/>
                <a:hlinkClick r:id="rId6"/>
              </a:rPr>
              <a:t> (https://django-mongodb-engine.readthedocs.org)</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hlinkClick r:id="rId7"/>
              </a:rPr>
              <a:t>GoogleAppEngine</a:t>
            </a:r>
            <a:r>
              <a:rPr lang="en-US" sz="2400" dirty="0" smtClean="0">
                <a:latin typeface="Times New Roman" pitchFamily="18" charset="0"/>
                <a:cs typeface="Times New Roman" pitchFamily="18" charset="0"/>
                <a:hlinkClick r:id="rId7"/>
              </a:rPr>
              <a:t> </a:t>
            </a:r>
            <a:r>
              <a:rPr lang="en-US" sz="2400" dirty="0" err="1" smtClean="0">
                <a:latin typeface="Times New Roman" pitchFamily="18" charset="0"/>
                <a:cs typeface="Times New Roman" pitchFamily="18" charset="0"/>
                <a:hlinkClick r:id="rId7"/>
              </a:rPr>
              <a:t>Datastore</a:t>
            </a:r>
            <a:r>
              <a:rPr lang="en-US" sz="2400" dirty="0" smtClean="0">
                <a:latin typeface="Times New Roman" pitchFamily="18" charset="0"/>
                <a:cs typeface="Times New Roman" pitchFamily="18" charset="0"/>
                <a:hlinkClick r:id="rId7"/>
              </a:rPr>
              <a:t> (https://cloud.google.com/appengine/articles/django-nonrel</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solidFill>
                <a:srgbClr val="FF0000"/>
              </a:solidFill>
              <a:latin typeface="Times New Roman" pitchFamily="18" charset="0"/>
              <a:cs typeface="Times New Roman" pitchFamily="18" charset="0"/>
            </a:endParaRPr>
          </a:p>
          <a:p>
            <a:pPr marL="457200" lvl="1" indent="0" algn="just">
              <a:buNone/>
            </a:pPr>
            <a:endParaRPr lang="en-US" dirty="0" smtClean="0"/>
          </a:p>
          <a:p>
            <a:pPr marL="0" indent="0" algn="just">
              <a:buNone/>
            </a:pPr>
            <a:endParaRPr lang="en-US"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8"/>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404CC21A-8139-4A91-A9E7-94F577E5A966}"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8</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632B5-D9E4-48AF-457C-F456DB7AF1E0}"/>
              </a:ext>
            </a:extLst>
          </p:cNvPr>
          <p:cNvSpPr>
            <a:spLocks noGrp="1"/>
          </p:cNvSpPr>
          <p:nvPr>
            <p:ph type="title"/>
          </p:nvPr>
        </p:nvSpPr>
        <p:spPr>
          <a:xfrm>
            <a:off x="1409700" y="0"/>
            <a:ext cx="10782300" cy="723899"/>
          </a:xfrm>
          <a:solidFill>
            <a:schemeClr val="accent1">
              <a:lumMod val="40000"/>
              <a:lumOff val="60000"/>
            </a:schemeClr>
          </a:solidFill>
        </p:spPr>
        <p:txBody>
          <a:bodyPr>
            <a:normAutofit/>
          </a:bodyPr>
          <a:lstStyle/>
          <a:p>
            <a:pPr lvl="0" algn="ctr">
              <a:defRPr/>
            </a:pPr>
            <a:r>
              <a:rPr lang="en-US" sz="2800" dirty="0" smtClean="0">
                <a:latin typeface="Times New Roman" pitchFamily="18" charset="0"/>
                <a:cs typeface="Times New Roman" pitchFamily="18" charset="0"/>
              </a:rPr>
              <a:t>Understanding Django environment</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81EC9D8-EB93-C23C-2E37-1B25BAE02E1A}"/>
              </a:ext>
            </a:extLst>
          </p:cNvPr>
          <p:cNvSpPr>
            <a:spLocks noGrp="1"/>
          </p:cNvSpPr>
          <p:nvPr>
            <p:ph idx="1"/>
          </p:nvPr>
        </p:nvSpPr>
        <p:spPr>
          <a:xfrm>
            <a:off x="1339850" y="774700"/>
            <a:ext cx="9410700" cy="5499100"/>
          </a:xfrm>
        </p:spPr>
        <p:txBody>
          <a:bodyPr vert="horz" lIns="68580" tIns="34290" rIns="68580" bIns="34290" rtlCol="0" anchor="t">
            <a:normAutofit fontScale="55000" lnSpcReduction="20000"/>
          </a:bodyPr>
          <a:lstStyle/>
          <a:p>
            <a:pPr>
              <a:buNone/>
            </a:pPr>
            <a:r>
              <a:rPr lang="en-US" sz="2900" b="1" dirty="0" smtClean="0">
                <a:latin typeface="Times New Roman" pitchFamily="18" charset="0"/>
                <a:cs typeface="Times New Roman" pitchFamily="18" charset="0"/>
              </a:rPr>
              <a:t>Step 4 – Web Server</a:t>
            </a:r>
          </a:p>
          <a:p>
            <a:pPr>
              <a:lnSpc>
                <a:spcPct val="120000"/>
              </a:lnSpc>
              <a:buNone/>
            </a:pPr>
            <a:r>
              <a:rPr lang="en-US" sz="2900" dirty="0" smtClean="0">
                <a:latin typeface="Times New Roman" pitchFamily="18" charset="0"/>
                <a:cs typeface="Times New Roman" pitchFamily="18" charset="0"/>
              </a:rPr>
              <a:t>	Django comes with a lightweight web server for developing and testing applications. This server is pre-configured to work with Django, and more importantly, it restarts whenever you modify the code.</a:t>
            </a:r>
          </a:p>
          <a:p>
            <a:pPr>
              <a:lnSpc>
                <a:spcPct val="120000"/>
              </a:lnSpc>
              <a:buNone/>
            </a:pPr>
            <a:r>
              <a:rPr lang="en-US" sz="2900" dirty="0" smtClean="0">
                <a:latin typeface="Times New Roman" pitchFamily="18" charset="0"/>
                <a:cs typeface="Times New Roman" pitchFamily="18" charset="0"/>
              </a:rPr>
              <a:t>	However, Django does support Apache and other popular web servers such as </a:t>
            </a:r>
            <a:r>
              <a:rPr lang="en-US" sz="2900" dirty="0" err="1" smtClean="0">
                <a:latin typeface="Times New Roman" pitchFamily="18" charset="0"/>
                <a:cs typeface="Times New Roman" pitchFamily="18" charset="0"/>
              </a:rPr>
              <a:t>Lighttpd</a:t>
            </a:r>
            <a:r>
              <a:rPr lang="en-US" sz="2900" dirty="0" smtClean="0">
                <a:latin typeface="Times New Roman" pitchFamily="18" charset="0"/>
                <a:cs typeface="Times New Roman" pitchFamily="18" charset="0"/>
              </a:rPr>
              <a:t>.</a:t>
            </a:r>
          </a:p>
          <a:p>
            <a:pPr>
              <a:lnSpc>
                <a:spcPct val="120000"/>
              </a:lnSpc>
              <a:buNone/>
            </a:pPr>
            <a:r>
              <a:rPr lang="en-US" sz="2900" b="1" dirty="0" smtClean="0">
                <a:latin typeface="Times New Roman" pitchFamily="18" charset="0"/>
                <a:cs typeface="Times New Roman" pitchFamily="18" charset="0"/>
              </a:rPr>
              <a:t>Django - Creating a Project</a:t>
            </a:r>
          </a:p>
          <a:p>
            <a:pPr>
              <a:lnSpc>
                <a:spcPct val="120000"/>
              </a:lnSpc>
              <a:buNone/>
            </a:pPr>
            <a:r>
              <a:rPr lang="en-US" sz="2900" dirty="0" smtClean="0">
                <a:latin typeface="Times New Roman" pitchFamily="18" charset="0"/>
                <a:cs typeface="Times New Roman" pitchFamily="18" charset="0"/>
              </a:rPr>
              <a:t>	Now that we have installed Django, let's start using it. In Django, every web app you want to create is called a project; and a project is a sum of applications. An application is a set of code files relying on the MVT pattern. As example let's say we want to build a website, the website is our project and, the forum, news, contact engine are applications. This structure makes it easier to move an application between projects since every application is independent.</a:t>
            </a:r>
          </a:p>
          <a:p>
            <a:pPr>
              <a:lnSpc>
                <a:spcPct val="120000"/>
              </a:lnSpc>
              <a:buNone/>
            </a:pPr>
            <a:r>
              <a:rPr lang="en-US" sz="2900" b="1" dirty="0" smtClean="0">
                <a:latin typeface="Times New Roman" pitchFamily="18" charset="0"/>
                <a:cs typeface="Times New Roman" pitchFamily="18" charset="0"/>
              </a:rPr>
              <a:t>Create a Project</a:t>
            </a:r>
          </a:p>
          <a:p>
            <a:pPr>
              <a:lnSpc>
                <a:spcPct val="120000"/>
              </a:lnSpc>
              <a:buNone/>
            </a:pPr>
            <a:r>
              <a:rPr lang="en-US" sz="2900" dirty="0" smtClean="0">
                <a:latin typeface="Times New Roman" pitchFamily="18" charset="0"/>
                <a:cs typeface="Times New Roman" pitchFamily="18" charset="0"/>
              </a:rPr>
              <a:t>	Whether you are on Windows or Linux, just get a terminal or a </a:t>
            </a:r>
            <a:r>
              <a:rPr lang="en-US" sz="2900" b="1" dirty="0" err="1" smtClean="0">
                <a:latin typeface="Times New Roman" pitchFamily="18" charset="0"/>
                <a:cs typeface="Times New Roman" pitchFamily="18" charset="0"/>
              </a:rPr>
              <a:t>cmd</a:t>
            </a:r>
            <a:r>
              <a:rPr lang="en-US" sz="2900" dirty="0" smtClean="0">
                <a:latin typeface="Times New Roman" pitchFamily="18" charset="0"/>
                <a:cs typeface="Times New Roman" pitchFamily="18" charset="0"/>
              </a:rPr>
              <a:t> prompt and navigate to the place you want your project to be created, then use this code −</a:t>
            </a:r>
          </a:p>
          <a:p>
            <a:pPr>
              <a:lnSpc>
                <a:spcPct val="120000"/>
              </a:lnSpc>
              <a:buNone/>
            </a:pPr>
            <a:r>
              <a:rPr lang="en-US" sz="2900" b="1" dirty="0" smtClean="0">
                <a:latin typeface="Times New Roman" pitchFamily="18" charset="0"/>
                <a:cs typeface="Times New Roman" pitchFamily="18" charset="0"/>
              </a:rPr>
              <a:t>$ </a:t>
            </a:r>
            <a:r>
              <a:rPr lang="en-US" sz="2900" b="1" dirty="0" err="1" smtClean="0">
                <a:latin typeface="Times New Roman" pitchFamily="18" charset="0"/>
                <a:cs typeface="Times New Roman" pitchFamily="18" charset="0"/>
              </a:rPr>
              <a:t>django</a:t>
            </a:r>
            <a:r>
              <a:rPr lang="en-US" sz="2900" b="1" dirty="0" smtClean="0">
                <a:latin typeface="Times New Roman" pitchFamily="18" charset="0"/>
                <a:cs typeface="Times New Roman" pitchFamily="18" charset="0"/>
              </a:rPr>
              <a:t>-admin </a:t>
            </a:r>
            <a:r>
              <a:rPr lang="en-US" sz="2900" b="1" dirty="0" err="1" smtClean="0">
                <a:latin typeface="Times New Roman" pitchFamily="18" charset="0"/>
                <a:cs typeface="Times New Roman" pitchFamily="18" charset="0"/>
              </a:rPr>
              <a:t>startproject</a:t>
            </a:r>
            <a:r>
              <a:rPr lang="en-US" sz="2900" b="1" dirty="0" smtClean="0">
                <a:latin typeface="Times New Roman" pitchFamily="18" charset="0"/>
                <a:cs typeface="Times New Roman" pitchFamily="18" charset="0"/>
              </a:rPr>
              <a:t> </a:t>
            </a:r>
            <a:r>
              <a:rPr lang="en-US" sz="2900" b="1" dirty="0" err="1" smtClean="0">
                <a:latin typeface="Times New Roman" pitchFamily="18" charset="0"/>
                <a:cs typeface="Times New Roman" pitchFamily="18" charset="0"/>
              </a:rPr>
              <a:t>myproject</a:t>
            </a:r>
            <a:r>
              <a:rPr lang="en-US" sz="2900" b="1" dirty="0" smtClean="0">
                <a:latin typeface="Times New Roman" pitchFamily="18" charset="0"/>
                <a:cs typeface="Times New Roman" pitchFamily="18" charset="0"/>
              </a:rPr>
              <a:t> </a:t>
            </a:r>
          </a:p>
          <a:p>
            <a:pPr>
              <a:lnSpc>
                <a:spcPct val="120000"/>
              </a:lnSpc>
              <a:buFont typeface="Wingdings" pitchFamily="2" charset="2"/>
              <a:buChar char="Ø"/>
            </a:pPr>
            <a:r>
              <a:rPr lang="en-US" sz="3300" b="1" dirty="0" err="1" smtClean="0">
                <a:solidFill>
                  <a:srgbClr val="FF0000"/>
                </a:solidFill>
                <a:latin typeface="Times New Roman" pitchFamily="18" charset="0"/>
                <a:cs typeface="Times New Roman" pitchFamily="18" charset="0"/>
              </a:rPr>
              <a:t>django</a:t>
            </a:r>
            <a:r>
              <a:rPr lang="en-US" sz="3300" b="1" dirty="0" smtClean="0">
                <a:solidFill>
                  <a:srgbClr val="FF0000"/>
                </a:solidFill>
                <a:latin typeface="Times New Roman" pitchFamily="18" charset="0"/>
                <a:cs typeface="Times New Roman" pitchFamily="18" charset="0"/>
              </a:rPr>
              <a:t>-admin </a:t>
            </a:r>
            <a:r>
              <a:rPr lang="en-US" sz="3300" b="1" dirty="0" err="1" smtClean="0">
                <a:solidFill>
                  <a:srgbClr val="FF0000"/>
                </a:solidFill>
                <a:latin typeface="Times New Roman" pitchFamily="18" charset="0"/>
                <a:cs typeface="Times New Roman" pitchFamily="18" charset="0"/>
              </a:rPr>
              <a:t>startproject</a:t>
            </a:r>
            <a:r>
              <a:rPr lang="en-US" sz="3300" b="1" dirty="0" smtClean="0">
                <a:solidFill>
                  <a:srgbClr val="FF0000"/>
                </a:solidFill>
                <a:latin typeface="Times New Roman" pitchFamily="18" charset="0"/>
                <a:cs typeface="Times New Roman" pitchFamily="18" charset="0"/>
              </a:rPr>
              <a:t> </a:t>
            </a:r>
            <a:r>
              <a:rPr lang="en-US" sz="3300" b="1" dirty="0" err="1" smtClean="0">
                <a:solidFill>
                  <a:srgbClr val="FF0000"/>
                </a:solidFill>
                <a:latin typeface="Times New Roman" pitchFamily="18" charset="0"/>
                <a:cs typeface="Times New Roman" pitchFamily="18" charset="0"/>
              </a:rPr>
              <a:t>myfirstproject</a:t>
            </a:r>
            <a:r>
              <a:rPr lang="en-US" sz="3300" b="1" dirty="0" smtClean="0">
                <a:solidFill>
                  <a:srgbClr val="FF0000"/>
                </a:solidFill>
                <a:latin typeface="Times New Roman" pitchFamily="18" charset="0"/>
                <a:cs typeface="Times New Roman" pitchFamily="18" charset="0"/>
              </a:rPr>
              <a:t>( to create project)</a:t>
            </a:r>
          </a:p>
          <a:p>
            <a:pPr>
              <a:lnSpc>
                <a:spcPct val="120000"/>
              </a:lnSpc>
              <a:buFont typeface="Wingdings" pitchFamily="2" charset="2"/>
              <a:buChar char="Ø"/>
            </a:pPr>
            <a:r>
              <a:rPr lang="en-US" sz="2900" b="1" dirty="0" smtClean="0">
                <a:latin typeface="Times New Roman" pitchFamily="18" charset="0"/>
                <a:cs typeface="Times New Roman" pitchFamily="18" charset="0"/>
              </a:rPr>
              <a:t>starting a development server</a:t>
            </a:r>
            <a:endParaRPr lang="en-US" sz="2900" dirty="0" smtClean="0">
              <a:latin typeface="Times New Roman" pitchFamily="18" charset="0"/>
              <a:cs typeface="Times New Roman" pitchFamily="18" charset="0"/>
            </a:endParaRPr>
          </a:p>
          <a:p>
            <a:pPr>
              <a:lnSpc>
                <a:spcPct val="120000"/>
              </a:lnSpc>
              <a:buNone/>
            </a:pPr>
            <a:r>
              <a:rPr lang="en-US" sz="2900" b="1" dirty="0" smtClean="0">
                <a:latin typeface="Times New Roman" pitchFamily="18" charset="0"/>
                <a:cs typeface="Times New Roman" pitchFamily="18" charset="0"/>
              </a:rPr>
              <a:t>	</a:t>
            </a:r>
            <a:r>
              <a:rPr lang="en-US" sz="3300" b="1" dirty="0" smtClean="0">
                <a:solidFill>
                  <a:srgbClr val="FF0000"/>
                </a:solidFill>
                <a:latin typeface="Times New Roman" pitchFamily="18" charset="0"/>
                <a:cs typeface="Times New Roman" pitchFamily="18" charset="0"/>
              </a:rPr>
              <a:t>python manage.py </a:t>
            </a:r>
            <a:r>
              <a:rPr lang="en-US" sz="3300" b="1" dirty="0" err="1" smtClean="0">
                <a:solidFill>
                  <a:srgbClr val="FF0000"/>
                </a:solidFill>
                <a:latin typeface="Times New Roman" pitchFamily="18" charset="0"/>
                <a:cs typeface="Times New Roman" pitchFamily="18" charset="0"/>
              </a:rPr>
              <a:t>runserver</a:t>
            </a:r>
            <a:r>
              <a:rPr lang="en-US" sz="3300" b="1" dirty="0" smtClean="0">
                <a:solidFill>
                  <a:srgbClr val="FF0000"/>
                </a:solidFill>
                <a:latin typeface="Times New Roman" pitchFamily="18" charset="0"/>
                <a:cs typeface="Times New Roman" pitchFamily="18" charset="0"/>
              </a:rPr>
              <a:t>  </a:t>
            </a:r>
            <a:endParaRPr lang="en-US" sz="3300" dirty="0" smtClean="0">
              <a:solidFill>
                <a:srgbClr val="FF0000"/>
              </a:solidFill>
              <a:latin typeface="Times New Roman" pitchFamily="18" charset="0"/>
              <a:cs typeface="Times New Roman" pitchFamily="18" charset="0"/>
            </a:endParaRPr>
          </a:p>
          <a:p>
            <a:pPr>
              <a:buFont typeface="Wingdings" pitchFamily="2" charset="2"/>
              <a:buChar char="Ø"/>
            </a:pPr>
            <a:endParaRPr lang="en-US" sz="2400" dirty="0" smtClean="0"/>
          </a:p>
          <a:p>
            <a:pPr>
              <a:buFont typeface="Wingdings" pitchFamily="2" charset="2"/>
              <a:buChar char="Ø"/>
            </a:pPr>
            <a:endParaRPr lang="en-US" sz="2400" dirty="0" smtClean="0">
              <a:solidFill>
                <a:srgbClr val="FF0000"/>
              </a:solidFill>
              <a:latin typeface="Times New Roman" pitchFamily="18" charset="0"/>
              <a:cs typeface="Times New Roman" pitchFamily="18" charset="0"/>
            </a:endParaRPr>
          </a:p>
          <a:p>
            <a:pPr marL="457200" lvl="1" indent="0" algn="just">
              <a:buNone/>
            </a:pPr>
            <a:endParaRPr lang="en-US" dirty="0" smtClean="0"/>
          </a:p>
          <a:p>
            <a:pPr marL="0" indent="0" algn="just">
              <a:buNone/>
            </a:pPr>
            <a:endParaRPr lang="en-US" dirty="0"/>
          </a:p>
        </p:txBody>
      </p:sp>
      <p:pic>
        <p:nvPicPr>
          <p:cNvPr id="5" name="Picture 4" descr="A close-up of a logo&#10;&#10;Description automatically generated">
            <a:extLst>
              <a:ext uri="{FF2B5EF4-FFF2-40B4-BE49-F238E27FC236}">
                <a16:creationId xmlns="" xmlns:a16="http://schemas.microsoft.com/office/drawing/2014/main"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6" name="Date Placeholder 5"/>
          <p:cNvSpPr>
            <a:spLocks noGrp="1"/>
          </p:cNvSpPr>
          <p:nvPr>
            <p:ph type="dt" sz="half" idx="10"/>
          </p:nvPr>
        </p:nvSpPr>
        <p:spPr/>
        <p:txBody>
          <a:bodyPr/>
          <a:lstStyle/>
          <a:p>
            <a:fld id="{F399EF3A-5A32-4E29-9229-84EAF80D9DF6}" type="datetime1">
              <a:rPr lang="en-US" smtClean="0"/>
              <a:pPr/>
              <a:t>9/26/2024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Tree>
    <p:extLst>
      <p:ext uri="{BB962C8B-B14F-4D97-AF65-F5344CB8AC3E}">
        <p14:creationId xmlns="" xmlns:p14="http://schemas.microsoft.com/office/powerpoint/2010/main" val="838719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UNIT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Presentation_UNIT1</Template>
  <TotalTime>3122</TotalTime>
  <Words>3040</Words>
  <Application>Microsoft Office PowerPoint</Application>
  <PresentationFormat>Custom</PresentationFormat>
  <Paragraphs>612</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Presentation_UNIT1</vt:lpstr>
      <vt:lpstr>Course code ACSE0512 Course Name : Python web development with Django</vt:lpstr>
      <vt:lpstr>Unit II Objective</vt:lpstr>
      <vt:lpstr>Unit II Objective</vt:lpstr>
      <vt:lpstr>Topic Objective</vt:lpstr>
      <vt:lpstr>Introduction to Django</vt:lpstr>
      <vt:lpstr>Django Intorduction</vt:lpstr>
      <vt:lpstr>Understanding Django environment</vt:lpstr>
      <vt:lpstr>Understanding Django environment</vt:lpstr>
      <vt:lpstr>Understanding Django environment</vt:lpstr>
      <vt:lpstr>Understanding Django environment(continue…)</vt:lpstr>
      <vt:lpstr>Understanding Django environment(continue…)</vt:lpstr>
      <vt:lpstr>Understanding Django environment (important files)</vt:lpstr>
      <vt:lpstr>Understanding Django environment (important files )</vt:lpstr>
      <vt:lpstr>Understanding Django environment ( important files)</vt:lpstr>
      <vt:lpstr>Features of Python Django Framework</vt:lpstr>
      <vt:lpstr>Features of Python Django Framework</vt:lpstr>
      <vt:lpstr>Features of Python Django Framework</vt:lpstr>
      <vt:lpstr>Features of Python Django Framework</vt:lpstr>
      <vt:lpstr>Features of Python Django Framework</vt:lpstr>
      <vt:lpstr>MVC Architecture</vt:lpstr>
      <vt:lpstr>MVC Architecture</vt:lpstr>
      <vt:lpstr>MVC Architecture</vt:lpstr>
      <vt:lpstr>Django Architecture (Django MTV Pattern)</vt:lpstr>
      <vt:lpstr>MVT  Pattern continue…</vt:lpstr>
      <vt:lpstr>MVT  Pattern</vt:lpstr>
      <vt:lpstr>MVT  Pattern</vt:lpstr>
      <vt:lpstr>Comparison between MVT &amp; MVC</vt:lpstr>
      <vt:lpstr>Benefits of Django Architecture</vt:lpstr>
      <vt:lpstr>Django Templates</vt:lpstr>
      <vt:lpstr>Django Templates</vt:lpstr>
      <vt:lpstr>Django Templates</vt:lpstr>
      <vt:lpstr>Django Templates</vt:lpstr>
      <vt:lpstr>Template inheritance</vt:lpstr>
      <vt:lpstr>Template inheritance</vt:lpstr>
      <vt:lpstr>Creating base /parent template and child template</vt:lpstr>
      <vt:lpstr>Template inheritance</vt:lpstr>
      <vt:lpstr>Template inheritance</vt:lpstr>
      <vt:lpstr>Django Models</vt:lpstr>
      <vt:lpstr>Django Models</vt:lpstr>
      <vt:lpstr>Django Models</vt:lpstr>
      <vt:lpstr>Django Models</vt:lpstr>
      <vt:lpstr>Django Models</vt:lpstr>
      <vt:lpstr>Django Models</vt:lpstr>
      <vt:lpstr>Integrating Bootstrap in Django</vt:lpstr>
      <vt:lpstr>Integrating Bootstrap in Django</vt:lpstr>
      <vt:lpstr>Integrating Bootstrap in Django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ACSE0512 Course Name : Python web development with Django</dc:title>
  <dc:creator>Shalini</dc:creator>
  <cp:lastModifiedBy>Shalini</cp:lastModifiedBy>
  <cp:revision>85</cp:revision>
  <dcterms:created xsi:type="dcterms:W3CDTF">2024-09-17T16:26:30Z</dcterms:created>
  <dcterms:modified xsi:type="dcterms:W3CDTF">2024-09-26T09:58:14Z</dcterms:modified>
</cp:coreProperties>
</file>