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5"/>
  </p:notesMasterIdLst>
  <p:handoutMasterIdLst>
    <p:handoutMasterId r:id="rId176"/>
  </p:handoutMasterIdLst>
  <p:sldIdLst>
    <p:sldId id="256" r:id="rId2"/>
    <p:sldId id="649" r:id="rId3"/>
    <p:sldId id="650" r:id="rId4"/>
    <p:sldId id="651" r:id="rId5"/>
    <p:sldId id="558" r:id="rId6"/>
    <p:sldId id="559" r:id="rId7"/>
    <p:sldId id="560" r:id="rId8"/>
    <p:sldId id="561" r:id="rId9"/>
    <p:sldId id="562" r:id="rId10"/>
    <p:sldId id="563" r:id="rId11"/>
    <p:sldId id="564" r:id="rId12"/>
    <p:sldId id="565" r:id="rId13"/>
    <p:sldId id="567" r:id="rId14"/>
    <p:sldId id="568" r:id="rId15"/>
    <p:sldId id="569" r:id="rId16"/>
    <p:sldId id="260" r:id="rId17"/>
    <p:sldId id="771" r:id="rId18"/>
    <p:sldId id="570" r:id="rId19"/>
    <p:sldId id="261" r:id="rId20"/>
    <p:sldId id="571" r:id="rId21"/>
    <p:sldId id="640" r:id="rId22"/>
    <p:sldId id="641" r:id="rId23"/>
    <p:sldId id="642" r:id="rId24"/>
    <p:sldId id="643" r:id="rId25"/>
    <p:sldId id="652" r:id="rId26"/>
    <p:sldId id="597" r:id="rId27"/>
    <p:sldId id="601" r:id="rId28"/>
    <p:sldId id="603" r:id="rId29"/>
    <p:sldId id="605" r:id="rId30"/>
    <p:sldId id="272" r:id="rId31"/>
    <p:sldId id="653" r:id="rId32"/>
    <p:sldId id="271" r:id="rId33"/>
    <p:sldId id="282" r:id="rId34"/>
    <p:sldId id="772" r:id="rId35"/>
    <p:sldId id="276" r:id="rId36"/>
    <p:sldId id="280" r:id="rId37"/>
    <p:sldId id="284" r:id="rId38"/>
    <p:sldId id="285" r:id="rId39"/>
    <p:sldId id="286" r:id="rId40"/>
    <p:sldId id="287" r:id="rId41"/>
    <p:sldId id="288" r:id="rId42"/>
    <p:sldId id="289" r:id="rId43"/>
    <p:sldId id="290" r:id="rId44"/>
    <p:sldId id="291" r:id="rId45"/>
    <p:sldId id="690" r:id="rId46"/>
    <p:sldId id="691" r:id="rId47"/>
    <p:sldId id="692" r:id="rId48"/>
    <p:sldId id="693" r:id="rId49"/>
    <p:sldId id="694" r:id="rId50"/>
    <p:sldId id="737" r:id="rId51"/>
    <p:sldId id="738" r:id="rId52"/>
    <p:sldId id="685" r:id="rId53"/>
    <p:sldId id="686" r:id="rId54"/>
    <p:sldId id="687" r:id="rId55"/>
    <p:sldId id="654" r:id="rId56"/>
    <p:sldId id="659" r:id="rId57"/>
    <p:sldId id="660" r:id="rId58"/>
    <p:sldId id="293" r:id="rId59"/>
    <p:sldId id="294" r:id="rId60"/>
    <p:sldId id="695" r:id="rId61"/>
    <p:sldId id="739" r:id="rId62"/>
    <p:sldId id="740" r:id="rId63"/>
    <p:sldId id="741" r:id="rId64"/>
    <p:sldId id="742" r:id="rId65"/>
    <p:sldId id="661" r:id="rId66"/>
    <p:sldId id="662" r:id="rId67"/>
    <p:sldId id="663" r:id="rId68"/>
    <p:sldId id="664" r:id="rId69"/>
    <p:sldId id="666" r:id="rId70"/>
    <p:sldId id="669" r:id="rId71"/>
    <p:sldId id="668" r:id="rId72"/>
    <p:sldId id="667" r:id="rId73"/>
    <p:sldId id="773" r:id="rId74"/>
    <p:sldId id="743" r:id="rId75"/>
    <p:sldId id="744" r:id="rId76"/>
    <p:sldId id="745" r:id="rId77"/>
    <p:sldId id="746" r:id="rId78"/>
    <p:sldId id="672" r:id="rId79"/>
    <p:sldId id="675" r:id="rId80"/>
    <p:sldId id="676" r:id="rId81"/>
    <p:sldId id="677" r:id="rId82"/>
    <p:sldId id="678" r:id="rId83"/>
    <p:sldId id="747" r:id="rId84"/>
    <p:sldId id="748" r:id="rId85"/>
    <p:sldId id="749" r:id="rId86"/>
    <p:sldId id="750" r:id="rId87"/>
    <p:sldId id="696" r:id="rId88"/>
    <p:sldId id="697" r:id="rId89"/>
    <p:sldId id="698" r:id="rId90"/>
    <p:sldId id="699" r:id="rId91"/>
    <p:sldId id="700" r:id="rId92"/>
    <p:sldId id="701" r:id="rId93"/>
    <p:sldId id="702" r:id="rId94"/>
    <p:sldId id="703" r:id="rId95"/>
    <p:sldId id="704" r:id="rId96"/>
    <p:sldId id="751" r:id="rId97"/>
    <p:sldId id="752" r:id="rId98"/>
    <p:sldId id="753" r:id="rId99"/>
    <p:sldId id="754" r:id="rId100"/>
    <p:sldId id="705" r:id="rId101"/>
    <p:sldId id="706" r:id="rId102"/>
    <p:sldId id="707" r:id="rId103"/>
    <p:sldId id="708" r:id="rId104"/>
    <p:sldId id="709" r:id="rId105"/>
    <p:sldId id="710" r:id="rId106"/>
    <p:sldId id="711" r:id="rId107"/>
    <p:sldId id="712" r:id="rId108"/>
    <p:sldId id="713" r:id="rId109"/>
    <p:sldId id="714" r:id="rId110"/>
    <p:sldId id="715" r:id="rId111"/>
    <p:sldId id="716" r:id="rId112"/>
    <p:sldId id="755" r:id="rId113"/>
    <p:sldId id="756" r:id="rId114"/>
    <p:sldId id="757" r:id="rId115"/>
    <p:sldId id="717" r:id="rId116"/>
    <p:sldId id="718" r:id="rId117"/>
    <p:sldId id="719" r:id="rId118"/>
    <p:sldId id="720" r:id="rId119"/>
    <p:sldId id="758" r:id="rId120"/>
    <p:sldId id="759" r:id="rId121"/>
    <p:sldId id="721" r:id="rId122"/>
    <p:sldId id="722" r:id="rId123"/>
    <p:sldId id="723" r:id="rId124"/>
    <p:sldId id="724" r:id="rId125"/>
    <p:sldId id="725" r:id="rId126"/>
    <p:sldId id="760" r:id="rId127"/>
    <p:sldId id="761" r:id="rId128"/>
    <p:sldId id="679" r:id="rId129"/>
    <p:sldId id="680" r:id="rId130"/>
    <p:sldId id="681" r:id="rId131"/>
    <p:sldId id="682" r:id="rId132"/>
    <p:sldId id="683" r:id="rId133"/>
    <p:sldId id="726" r:id="rId134"/>
    <p:sldId id="762" r:id="rId135"/>
    <p:sldId id="763" r:id="rId136"/>
    <p:sldId id="727" r:id="rId137"/>
    <p:sldId id="728" r:id="rId138"/>
    <p:sldId id="729" r:id="rId139"/>
    <p:sldId id="730" r:id="rId140"/>
    <p:sldId id="731" r:id="rId141"/>
    <p:sldId id="732" r:id="rId142"/>
    <p:sldId id="733" r:id="rId143"/>
    <p:sldId id="734" r:id="rId144"/>
    <p:sldId id="735" r:id="rId145"/>
    <p:sldId id="736" r:id="rId146"/>
    <p:sldId id="764" r:id="rId147"/>
    <p:sldId id="765" r:id="rId148"/>
    <p:sldId id="766" r:id="rId149"/>
    <p:sldId id="768" r:id="rId150"/>
    <p:sldId id="769" r:id="rId151"/>
    <p:sldId id="645" r:id="rId152"/>
    <p:sldId id="646" r:id="rId153"/>
    <p:sldId id="607" r:id="rId154"/>
    <p:sldId id="608" r:id="rId155"/>
    <p:sldId id="673" r:id="rId156"/>
    <p:sldId id="647" r:id="rId157"/>
    <p:sldId id="648" r:id="rId158"/>
    <p:sldId id="770" r:id="rId159"/>
    <p:sldId id="617" r:id="rId160"/>
    <p:sldId id="618" r:id="rId161"/>
    <p:sldId id="655" r:id="rId162"/>
    <p:sldId id="656" r:id="rId163"/>
    <p:sldId id="657" r:id="rId164"/>
    <p:sldId id="658" r:id="rId165"/>
    <p:sldId id="615" r:id="rId166"/>
    <p:sldId id="616" r:id="rId167"/>
    <p:sldId id="614" r:id="rId168"/>
    <p:sldId id="465" r:id="rId169"/>
    <p:sldId id="674" r:id="rId170"/>
    <p:sldId id="619" r:id="rId171"/>
    <p:sldId id="466" r:id="rId172"/>
    <p:sldId id="671" r:id="rId173"/>
    <p:sldId id="475" r:id="rId17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E243EEC-4E16-43BB-A05C-063D89086D44}" v="892" dt="2022-06-16T10:31:18.09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0" autoAdjust="0"/>
    <p:restoredTop sz="94660"/>
  </p:normalViewPr>
  <p:slideViewPr>
    <p:cSldViewPr>
      <p:cViewPr varScale="1">
        <p:scale>
          <a:sx n="62" d="100"/>
          <a:sy n="62" d="100"/>
        </p:scale>
        <p:origin x="1404" y="44"/>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microsoft.com/office/2016/11/relationships/changesInfo" Target="changesInfos/changesInfo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microsoft.com/office/2015/10/relationships/revisionInfo" Target="revisionInfo.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presProps" Target="presProps.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tableStyles" Target="tableStyles.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notesMaster" Target="notesMasters/notesMaster1.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handoutMaster" Target="handoutMasters/handout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ik singh" userId="4ed088b0e6b79c9c" providerId="LiveId" clId="{2E243EEC-4E16-43BB-A05C-063D89086D44}"/>
    <pc:docChg chg="undo custSel addSld delSld modSld">
      <pc:chgData name="pratik singh" userId="4ed088b0e6b79c9c" providerId="LiveId" clId="{2E243EEC-4E16-43BB-A05C-063D89086D44}" dt="2022-06-16T10:32:46.667" v="6561" actId="122"/>
      <pc:docMkLst>
        <pc:docMk/>
      </pc:docMkLst>
      <pc:sldChg chg="modSp mod">
        <pc:chgData name="pratik singh" userId="4ed088b0e6b79c9c" providerId="LiveId" clId="{2E243EEC-4E16-43BB-A05C-063D89086D44}" dt="2022-06-16T07:54:10.307" v="3350" actId="313"/>
        <pc:sldMkLst>
          <pc:docMk/>
          <pc:sldMk cId="0" sldId="256"/>
        </pc:sldMkLst>
        <pc:spChg chg="mod">
          <ac:chgData name="pratik singh" userId="4ed088b0e6b79c9c" providerId="LiveId" clId="{2E243EEC-4E16-43BB-A05C-063D89086D44}" dt="2022-06-16T04:28:30.460" v="890" actId="14100"/>
          <ac:spMkLst>
            <pc:docMk/>
            <pc:sldMk cId="0" sldId="256"/>
            <ac:spMk id="2" creationId="{00000000-0000-0000-0000-000000000000}"/>
          </ac:spMkLst>
        </pc:spChg>
        <pc:spChg chg="mod">
          <ac:chgData name="pratik singh" userId="4ed088b0e6b79c9c" providerId="LiveId" clId="{2E243EEC-4E16-43BB-A05C-063D89086D44}" dt="2022-06-16T04:28:37.694" v="893" actId="14100"/>
          <ac:spMkLst>
            <pc:docMk/>
            <pc:sldMk cId="0" sldId="256"/>
            <ac:spMk id="3" creationId="{00000000-0000-0000-0000-000000000000}"/>
          </ac:spMkLst>
        </pc:spChg>
        <pc:spChg chg="mod">
          <ac:chgData name="pratik singh" userId="4ed088b0e6b79c9c" providerId="LiveId" clId="{2E243EEC-4E16-43BB-A05C-063D89086D44}" dt="2022-06-16T07:54:10.307" v="3350" actId="313"/>
          <ac:spMkLst>
            <pc:docMk/>
            <pc:sldMk cId="0" sldId="256"/>
            <ac:spMk id="6" creationId="{00000000-0000-0000-0000-000000000000}"/>
          </ac:spMkLst>
        </pc:spChg>
        <pc:spChg chg="mod">
          <ac:chgData name="pratik singh" userId="4ed088b0e6b79c9c" providerId="LiveId" clId="{2E243EEC-4E16-43BB-A05C-063D89086D44}" dt="2022-06-15T04:34:04.415" v="228" actId="20577"/>
          <ac:spMkLst>
            <pc:docMk/>
            <pc:sldMk cId="0" sldId="256"/>
            <ac:spMk id="9" creationId="{00000000-0000-0000-0000-000000000000}"/>
          </ac:spMkLst>
        </pc:spChg>
        <pc:spChg chg="mod">
          <ac:chgData name="pratik singh" userId="4ed088b0e6b79c9c" providerId="LiveId" clId="{2E243EEC-4E16-43BB-A05C-063D89086D44}" dt="2022-06-15T04:30:47.726" v="6" actId="20577"/>
          <ac:spMkLst>
            <pc:docMk/>
            <pc:sldMk cId="0" sldId="256"/>
            <ac:spMk id="12" creationId="{00000000-0000-0000-0000-000000000000}"/>
          </ac:spMkLst>
        </pc:spChg>
        <pc:spChg chg="mod">
          <ac:chgData name="pratik singh" userId="4ed088b0e6b79c9c" providerId="LiveId" clId="{2E243EEC-4E16-43BB-A05C-063D89086D44}" dt="2022-06-16T04:29:09.810" v="912" actId="20577"/>
          <ac:spMkLst>
            <pc:docMk/>
            <pc:sldMk cId="0" sldId="256"/>
            <ac:spMk id="13" creationId="{00000000-0000-0000-0000-000000000000}"/>
          </ac:spMkLst>
        </pc:spChg>
        <pc:spChg chg="mod">
          <ac:chgData name="pratik singh" userId="4ed088b0e6b79c9c" providerId="LiveId" clId="{2E243EEC-4E16-43BB-A05C-063D89086D44}" dt="2022-06-16T04:28:00.227" v="883"/>
          <ac:spMkLst>
            <pc:docMk/>
            <pc:sldMk cId="0" sldId="256"/>
            <ac:spMk id="14" creationId="{00000000-0000-0000-0000-000000000000}"/>
          </ac:spMkLst>
        </pc:spChg>
        <pc:spChg chg="mod">
          <ac:chgData name="pratik singh" userId="4ed088b0e6b79c9c" providerId="LiveId" clId="{2E243EEC-4E16-43BB-A05C-063D89086D44}" dt="2022-06-16T04:28:07.458" v="887" actId="20577"/>
          <ac:spMkLst>
            <pc:docMk/>
            <pc:sldMk cId="0" sldId="256"/>
            <ac:spMk id="15" creationId="{00000000-0000-0000-0000-000000000000}"/>
          </ac:spMkLst>
        </pc:spChg>
        <pc:picChg chg="mod">
          <ac:chgData name="pratik singh" userId="4ed088b0e6b79c9c" providerId="LiveId" clId="{2E243EEC-4E16-43BB-A05C-063D89086D44}" dt="2022-06-16T04:28:27.304" v="889" actId="14100"/>
          <ac:picMkLst>
            <pc:docMk/>
            <pc:sldMk cId="0" sldId="256"/>
            <ac:picMk id="16" creationId="{00000000-0000-0000-0000-000000000000}"/>
          </ac:picMkLst>
        </pc:picChg>
      </pc:sldChg>
      <pc:sldChg chg="del">
        <pc:chgData name="pratik singh" userId="4ed088b0e6b79c9c" providerId="LiveId" clId="{2E243EEC-4E16-43BB-A05C-063D89086D44}" dt="2022-06-16T05:28:25.405" v="2119" actId="2696"/>
        <pc:sldMkLst>
          <pc:docMk/>
          <pc:sldMk cId="0" sldId="257"/>
        </pc:sldMkLst>
      </pc:sldChg>
      <pc:sldChg chg="del">
        <pc:chgData name="pratik singh" userId="4ed088b0e6b79c9c" providerId="LiveId" clId="{2E243EEC-4E16-43BB-A05C-063D89086D44}" dt="2022-06-16T05:28:36.730" v="2120" actId="2696"/>
        <pc:sldMkLst>
          <pc:docMk/>
          <pc:sldMk cId="0" sldId="258"/>
        </pc:sldMkLst>
      </pc:sldChg>
      <pc:sldChg chg="del">
        <pc:chgData name="pratik singh" userId="4ed088b0e6b79c9c" providerId="LiveId" clId="{2E243EEC-4E16-43BB-A05C-063D89086D44}" dt="2022-06-16T06:04:07.736" v="2210" actId="2696"/>
        <pc:sldMkLst>
          <pc:docMk/>
          <pc:sldMk cId="0" sldId="259"/>
        </pc:sldMkLst>
      </pc:sldChg>
      <pc:sldChg chg="delSp modSp add mod">
        <pc:chgData name="pratik singh" userId="4ed088b0e6b79c9c" providerId="LiveId" clId="{2E243EEC-4E16-43BB-A05C-063D89086D44}" dt="2022-06-16T05:09:46.946" v="1785" actId="20577"/>
        <pc:sldMkLst>
          <pc:docMk/>
          <pc:sldMk cId="0" sldId="260"/>
        </pc:sldMkLst>
        <pc:spChg chg="mod">
          <ac:chgData name="pratik singh" userId="4ed088b0e6b79c9c" providerId="LiveId" clId="{2E243EEC-4E16-43BB-A05C-063D89086D44}" dt="2022-06-16T04:16:53.335" v="855"/>
          <ac:spMkLst>
            <pc:docMk/>
            <pc:sldMk cId="0" sldId="260"/>
            <ac:spMk id="28674" creationId="{D698AD06-142B-44CB-953B-2E89791438BB}"/>
          </ac:spMkLst>
        </pc:spChg>
        <pc:spChg chg="mod">
          <ac:chgData name="pratik singh" userId="4ed088b0e6b79c9c" providerId="LiveId" clId="{2E243EEC-4E16-43BB-A05C-063D89086D44}" dt="2022-06-16T05:09:46.946" v="1785" actId="20577"/>
          <ac:spMkLst>
            <pc:docMk/>
            <pc:sldMk cId="0" sldId="260"/>
            <ac:spMk id="28678" creationId="{20AC6DB6-F2BB-445B-BE54-FEB4083B3BE0}"/>
          </ac:spMkLst>
        </pc:spChg>
        <pc:spChg chg="del mod">
          <ac:chgData name="pratik singh" userId="4ed088b0e6b79c9c" providerId="LiveId" clId="{2E243EEC-4E16-43BB-A05C-063D89086D44}" dt="2022-06-16T05:09:33.238" v="1759" actId="21"/>
          <ac:spMkLst>
            <pc:docMk/>
            <pc:sldMk cId="0" sldId="260"/>
            <ac:spMk id="28793" creationId="{AEA94B96-BDAE-469B-8509-5319C2EB4BAF}"/>
          </ac:spMkLst>
        </pc:spChg>
      </pc:sldChg>
      <pc:sldChg chg="delSp modSp add mod">
        <pc:chgData name="pratik singh" userId="4ed088b0e6b79c9c" providerId="LiveId" clId="{2E243EEC-4E16-43BB-A05C-063D89086D44}" dt="2022-06-16T05:11:36.901" v="1845" actId="20577"/>
        <pc:sldMkLst>
          <pc:docMk/>
          <pc:sldMk cId="0" sldId="261"/>
        </pc:sldMkLst>
        <pc:spChg chg="mod">
          <ac:chgData name="pratik singh" userId="4ed088b0e6b79c9c" providerId="LiveId" clId="{2E243EEC-4E16-43BB-A05C-063D89086D44}" dt="2022-06-16T04:16:53.335" v="855"/>
          <ac:spMkLst>
            <pc:docMk/>
            <pc:sldMk cId="0" sldId="261"/>
            <ac:spMk id="31747" creationId="{7882DF85-FD8C-415B-88BA-027414C30A3B}"/>
          </ac:spMkLst>
        </pc:spChg>
        <pc:spChg chg="mod">
          <ac:chgData name="pratik singh" userId="4ed088b0e6b79c9c" providerId="LiveId" clId="{2E243EEC-4E16-43BB-A05C-063D89086D44}" dt="2022-06-16T05:11:36.901" v="1845" actId="20577"/>
          <ac:spMkLst>
            <pc:docMk/>
            <pc:sldMk cId="0" sldId="261"/>
            <ac:spMk id="31750" creationId="{B758CFE6-BD87-4CAB-9759-93BD9329E48F}"/>
          </ac:spMkLst>
        </pc:spChg>
        <pc:spChg chg="del mod">
          <ac:chgData name="pratik singh" userId="4ed088b0e6b79c9c" providerId="LiveId" clId="{2E243EEC-4E16-43BB-A05C-063D89086D44}" dt="2022-06-16T05:11:23.231" v="1818" actId="21"/>
          <ac:spMkLst>
            <pc:docMk/>
            <pc:sldMk cId="0" sldId="261"/>
            <ac:spMk id="31804" creationId="{712243DD-1AB9-4EC4-BA00-EDEB82122AFB}"/>
          </ac:spMkLst>
        </pc:spChg>
      </pc:sldChg>
      <pc:sldChg chg="del">
        <pc:chgData name="pratik singh" userId="4ed088b0e6b79c9c" providerId="LiveId" clId="{2E243EEC-4E16-43BB-A05C-063D89086D44}" dt="2022-06-16T07:03:32.427" v="2881" actId="2696"/>
        <pc:sldMkLst>
          <pc:docMk/>
          <pc:sldMk cId="0" sldId="264"/>
        </pc:sldMkLst>
      </pc:sldChg>
      <pc:sldChg chg="del">
        <pc:chgData name="pratik singh" userId="4ed088b0e6b79c9c" providerId="LiveId" clId="{2E243EEC-4E16-43BB-A05C-063D89086D44}" dt="2022-06-16T07:03:32.427" v="2881" actId="2696"/>
        <pc:sldMkLst>
          <pc:docMk/>
          <pc:sldMk cId="0" sldId="265"/>
        </pc:sldMkLst>
      </pc:sldChg>
      <pc:sldChg chg="del">
        <pc:chgData name="pratik singh" userId="4ed088b0e6b79c9c" providerId="LiveId" clId="{2E243EEC-4E16-43BB-A05C-063D89086D44}" dt="2022-06-16T07:03:32.427" v="2881" actId="2696"/>
        <pc:sldMkLst>
          <pc:docMk/>
          <pc:sldMk cId="0" sldId="267"/>
        </pc:sldMkLst>
      </pc:sldChg>
      <pc:sldChg chg="del">
        <pc:chgData name="pratik singh" userId="4ed088b0e6b79c9c" providerId="LiveId" clId="{2E243EEC-4E16-43BB-A05C-063D89086D44}" dt="2022-06-16T06:04:10.260" v="2211" actId="2696"/>
        <pc:sldMkLst>
          <pc:docMk/>
          <pc:sldMk cId="0" sldId="268"/>
        </pc:sldMkLst>
      </pc:sldChg>
      <pc:sldChg chg="del">
        <pc:chgData name="pratik singh" userId="4ed088b0e6b79c9c" providerId="LiveId" clId="{2E243EEC-4E16-43BB-A05C-063D89086D44}" dt="2022-06-16T06:04:13.436" v="2212" actId="2696"/>
        <pc:sldMkLst>
          <pc:docMk/>
          <pc:sldMk cId="0" sldId="269"/>
        </pc:sldMkLst>
      </pc:sldChg>
      <pc:sldChg chg="del">
        <pc:chgData name="pratik singh" userId="4ed088b0e6b79c9c" providerId="LiveId" clId="{2E243EEC-4E16-43BB-A05C-063D89086D44}" dt="2022-06-16T07:03:32.427" v="2881" actId="2696"/>
        <pc:sldMkLst>
          <pc:docMk/>
          <pc:sldMk cId="0" sldId="270"/>
        </pc:sldMkLst>
      </pc:sldChg>
      <pc:sldChg chg="addSp delSp modSp mod">
        <pc:chgData name="pratik singh" userId="4ed088b0e6b79c9c" providerId="LiveId" clId="{2E243EEC-4E16-43BB-A05C-063D89086D44}" dt="2022-06-16T07:57:20.453" v="3372" actId="14100"/>
        <pc:sldMkLst>
          <pc:docMk/>
          <pc:sldMk cId="0" sldId="271"/>
        </pc:sldMkLst>
        <pc:spChg chg="mod">
          <ac:chgData name="pratik singh" userId="4ed088b0e6b79c9c" providerId="LiveId" clId="{2E243EEC-4E16-43BB-A05C-063D89086D44}" dt="2022-06-16T06:06:48.731" v="2235" actId="21"/>
          <ac:spMkLst>
            <pc:docMk/>
            <pc:sldMk cId="0" sldId="271"/>
            <ac:spMk id="3" creationId="{00000000-0000-0000-0000-000000000000}"/>
          </ac:spMkLst>
        </pc:spChg>
        <pc:spChg chg="add del">
          <ac:chgData name="pratik singh" userId="4ed088b0e6b79c9c" providerId="LiveId" clId="{2E243EEC-4E16-43BB-A05C-063D89086D44}" dt="2022-06-15T05:09:03.539" v="294" actId="21"/>
          <ac:spMkLst>
            <pc:docMk/>
            <pc:sldMk cId="0" sldId="271"/>
            <ac:spMk id="5" creationId="{00000000-0000-0000-0000-000000000000}"/>
          </ac:spMkLst>
        </pc:spChg>
        <pc:spChg chg="mod">
          <ac:chgData name="pratik singh" userId="4ed088b0e6b79c9c" providerId="LiveId" clId="{2E243EEC-4E16-43BB-A05C-063D89086D44}" dt="2022-06-16T07:56:55.964" v="3355" actId="20577"/>
          <ac:spMkLst>
            <pc:docMk/>
            <pc:sldMk cId="0" sldId="271"/>
            <ac:spMk id="7" creationId="{00000000-0000-0000-0000-000000000000}"/>
          </ac:spMkLst>
        </pc:spChg>
        <pc:spChg chg="add del mod">
          <ac:chgData name="pratik singh" userId="4ed088b0e6b79c9c" providerId="LiveId" clId="{2E243EEC-4E16-43BB-A05C-063D89086D44}" dt="2022-06-15T05:08:59.551" v="293" actId="21"/>
          <ac:spMkLst>
            <pc:docMk/>
            <pc:sldMk cId="0" sldId="271"/>
            <ac:spMk id="8" creationId="{FE3AB39E-2A58-4F73-A78A-BCD67F363C8F}"/>
          </ac:spMkLst>
        </pc:spChg>
        <pc:spChg chg="add mod">
          <ac:chgData name="pratik singh" userId="4ed088b0e6b79c9c" providerId="LiveId" clId="{2E243EEC-4E16-43BB-A05C-063D89086D44}" dt="2022-06-16T07:57:10.838" v="3371" actId="20577"/>
          <ac:spMkLst>
            <pc:docMk/>
            <pc:sldMk cId="0" sldId="271"/>
            <ac:spMk id="10" creationId="{8031709B-C021-4621-AEAD-A15C79343F56}"/>
          </ac:spMkLst>
        </pc:spChg>
        <pc:picChg chg="mod">
          <ac:chgData name="pratik singh" userId="4ed088b0e6b79c9c" providerId="LiveId" clId="{2E243EEC-4E16-43BB-A05C-063D89086D44}" dt="2022-06-16T07:57:20.453" v="3372" actId="14100"/>
          <ac:picMkLst>
            <pc:docMk/>
            <pc:sldMk cId="0" sldId="271"/>
            <ac:picMk id="9" creationId="{00000000-0000-0000-0000-000000000000}"/>
          </ac:picMkLst>
        </pc:picChg>
        <pc:picChg chg="add mod">
          <ac:chgData name="pratik singh" userId="4ed088b0e6b79c9c" providerId="LiveId" clId="{2E243EEC-4E16-43BB-A05C-063D89086D44}" dt="2022-06-15T05:09:50.757" v="296"/>
          <ac:picMkLst>
            <pc:docMk/>
            <pc:sldMk cId="0" sldId="271"/>
            <ac:picMk id="11" creationId="{87EA64DE-5AE2-486C-9AC7-E3C2DFBA0CFF}"/>
          </ac:picMkLst>
        </pc:picChg>
      </pc:sldChg>
      <pc:sldChg chg="addSp delSp modSp mod">
        <pc:chgData name="pratik singh" userId="4ed088b0e6b79c9c" providerId="LiveId" clId="{2E243EEC-4E16-43BB-A05C-063D89086D44}" dt="2022-06-16T07:56:34.107" v="3352" actId="5793"/>
        <pc:sldMkLst>
          <pc:docMk/>
          <pc:sldMk cId="0" sldId="272"/>
        </pc:sldMkLst>
        <pc:spChg chg="mod">
          <ac:chgData name="pratik singh" userId="4ed088b0e6b79c9c" providerId="LiveId" clId="{2E243EEC-4E16-43BB-A05C-063D89086D44}" dt="2022-06-16T07:56:34.107" v="3352" actId="5793"/>
          <ac:spMkLst>
            <pc:docMk/>
            <pc:sldMk cId="0" sldId="272"/>
            <ac:spMk id="3" creationId="{00000000-0000-0000-0000-000000000000}"/>
          </ac:spMkLst>
        </pc:spChg>
        <pc:spChg chg="del">
          <ac:chgData name="pratik singh" userId="4ed088b0e6b79c9c" providerId="LiveId" clId="{2E243EEC-4E16-43BB-A05C-063D89086D44}" dt="2022-06-15T05:08:16.046" v="280" actId="21"/>
          <ac:spMkLst>
            <pc:docMk/>
            <pc:sldMk cId="0" sldId="272"/>
            <ac:spMk id="5" creationId="{00000000-0000-0000-0000-000000000000}"/>
          </ac:spMkLst>
        </pc:spChg>
        <pc:spChg chg="mod">
          <ac:chgData name="pratik singh" userId="4ed088b0e6b79c9c" providerId="LiveId" clId="{2E243EEC-4E16-43BB-A05C-063D89086D44}" dt="2022-06-16T06:05:22.609" v="2232" actId="14100"/>
          <ac:spMkLst>
            <pc:docMk/>
            <pc:sldMk cId="0" sldId="272"/>
            <ac:spMk id="7" creationId="{00000000-0000-0000-0000-000000000000}"/>
          </ac:spMkLst>
        </pc:spChg>
        <pc:spChg chg="add mod">
          <ac:chgData name="pratik singh" userId="4ed088b0e6b79c9c" providerId="LiveId" clId="{2E243EEC-4E16-43BB-A05C-063D89086D44}" dt="2022-06-16T06:28:50.499" v="2350" actId="20577"/>
          <ac:spMkLst>
            <pc:docMk/>
            <pc:sldMk cId="0" sldId="272"/>
            <ac:spMk id="8" creationId="{BC6D6FBE-C42D-4841-9F9D-AA1A425A2C04}"/>
          </ac:spMkLst>
        </pc:spChg>
        <pc:picChg chg="mod">
          <ac:chgData name="pratik singh" userId="4ed088b0e6b79c9c" providerId="LiveId" clId="{2E243EEC-4E16-43BB-A05C-063D89086D44}" dt="2022-06-16T06:05:28.817" v="2234" actId="1076"/>
          <ac:picMkLst>
            <pc:docMk/>
            <pc:sldMk cId="0" sldId="272"/>
            <ac:picMk id="9" creationId="{00000000-0000-0000-0000-000000000000}"/>
          </ac:picMkLst>
        </pc:picChg>
      </pc:sldChg>
      <pc:sldChg chg="del">
        <pc:chgData name="pratik singh" userId="4ed088b0e6b79c9c" providerId="LiveId" clId="{2E243EEC-4E16-43BB-A05C-063D89086D44}" dt="2022-06-16T07:03:32.427" v="2881" actId="2696"/>
        <pc:sldMkLst>
          <pc:docMk/>
          <pc:sldMk cId="0" sldId="273"/>
        </pc:sldMkLst>
      </pc:sldChg>
      <pc:sldChg chg="del">
        <pc:chgData name="pratik singh" userId="4ed088b0e6b79c9c" providerId="LiveId" clId="{2E243EEC-4E16-43BB-A05C-063D89086D44}" dt="2022-06-16T07:03:32.427" v="2881" actId="2696"/>
        <pc:sldMkLst>
          <pc:docMk/>
          <pc:sldMk cId="0" sldId="274"/>
        </pc:sldMkLst>
      </pc:sldChg>
      <pc:sldChg chg="modSp mod">
        <pc:chgData name="pratik singh" userId="4ed088b0e6b79c9c" providerId="LiveId" clId="{2E243EEC-4E16-43BB-A05C-063D89086D44}" dt="2022-06-16T09:57:24.577" v="4623" actId="113"/>
        <pc:sldMkLst>
          <pc:docMk/>
          <pc:sldMk cId="0" sldId="276"/>
        </pc:sldMkLst>
        <pc:spChg chg="mod">
          <ac:chgData name="pratik singh" userId="4ed088b0e6b79c9c" providerId="LiveId" clId="{2E243EEC-4E16-43BB-A05C-063D89086D44}" dt="2022-06-16T09:57:12.442" v="4620" actId="108"/>
          <ac:spMkLst>
            <pc:docMk/>
            <pc:sldMk cId="0" sldId="276"/>
            <ac:spMk id="3" creationId="{00000000-0000-0000-0000-000000000000}"/>
          </ac:spMkLst>
        </pc:spChg>
        <pc:spChg chg="mod">
          <ac:chgData name="pratik singh" userId="4ed088b0e6b79c9c" providerId="LiveId" clId="{2E243EEC-4E16-43BB-A05C-063D89086D44}" dt="2022-06-16T09:57:24.577" v="4623" actId="113"/>
          <ac:spMkLst>
            <pc:docMk/>
            <pc:sldMk cId="0" sldId="276"/>
            <ac:spMk id="7" creationId="{00000000-0000-0000-0000-000000000000}"/>
          </ac:spMkLst>
        </pc:spChg>
      </pc:sldChg>
      <pc:sldChg chg="addSp delSp modSp mod">
        <pc:chgData name="pratik singh" userId="4ed088b0e6b79c9c" providerId="LiveId" clId="{2E243EEC-4E16-43BB-A05C-063D89086D44}" dt="2022-06-16T06:38:52.377" v="2422" actId="20577"/>
        <pc:sldMkLst>
          <pc:docMk/>
          <pc:sldMk cId="0" sldId="280"/>
        </pc:sldMkLst>
        <pc:spChg chg="mod">
          <ac:chgData name="pratik singh" userId="4ed088b0e6b79c9c" providerId="LiveId" clId="{2E243EEC-4E16-43BB-A05C-063D89086D44}" dt="2022-06-16T06:38:52.377" v="2422" actId="20577"/>
          <ac:spMkLst>
            <pc:docMk/>
            <pc:sldMk cId="0" sldId="280"/>
            <ac:spMk id="3" creationId="{00000000-0000-0000-0000-000000000000}"/>
          </ac:spMkLst>
        </pc:spChg>
        <pc:spChg chg="del">
          <ac:chgData name="pratik singh" userId="4ed088b0e6b79c9c" providerId="LiveId" clId="{2E243EEC-4E16-43BB-A05C-063D89086D44}" dt="2022-06-15T05:22:47.694" v="365" actId="21"/>
          <ac:spMkLst>
            <pc:docMk/>
            <pc:sldMk cId="0" sldId="280"/>
            <ac:spMk id="5" creationId="{00000000-0000-0000-0000-000000000000}"/>
          </ac:spMkLst>
        </pc:spChg>
        <pc:spChg chg="mod">
          <ac:chgData name="pratik singh" userId="4ed088b0e6b79c9c" providerId="LiveId" clId="{2E243EEC-4E16-43BB-A05C-063D89086D44}" dt="2022-06-16T06:38:28.144" v="2401" actId="255"/>
          <ac:spMkLst>
            <pc:docMk/>
            <pc:sldMk cId="0" sldId="280"/>
            <ac:spMk id="7" creationId="{00000000-0000-0000-0000-000000000000}"/>
          </ac:spMkLst>
        </pc:spChg>
        <pc:spChg chg="add mod">
          <ac:chgData name="pratik singh" userId="4ed088b0e6b79c9c" providerId="LiveId" clId="{2E243EEC-4E16-43BB-A05C-063D89086D44}" dt="2022-06-15T05:21:05.192" v="342" actId="1076"/>
          <ac:spMkLst>
            <pc:docMk/>
            <pc:sldMk cId="0" sldId="280"/>
            <ac:spMk id="8" creationId="{1B3764FA-CD50-4966-AE98-83190AEA3240}"/>
          </ac:spMkLst>
        </pc:spChg>
        <pc:spChg chg="add mod">
          <ac:chgData name="pratik singh" userId="4ed088b0e6b79c9c" providerId="LiveId" clId="{2E243EEC-4E16-43BB-A05C-063D89086D44}" dt="2022-06-15T05:21:53.810" v="352" actId="1076"/>
          <ac:spMkLst>
            <pc:docMk/>
            <pc:sldMk cId="0" sldId="280"/>
            <ac:spMk id="10" creationId="{9FCC9AB8-6D3C-4159-9BA4-A97CC93B0385}"/>
          </ac:spMkLst>
        </pc:spChg>
        <pc:spChg chg="add mod">
          <ac:chgData name="pratik singh" userId="4ed088b0e6b79c9c" providerId="LiveId" clId="{2E243EEC-4E16-43BB-A05C-063D89086D44}" dt="2022-06-16T06:38:45.324" v="2421" actId="20577"/>
          <ac:spMkLst>
            <pc:docMk/>
            <pc:sldMk cId="0" sldId="280"/>
            <ac:spMk id="11" creationId="{A1CF0993-5CC6-4926-B962-27A71E218DEA}"/>
          </ac:spMkLst>
        </pc:spChg>
      </pc:sldChg>
      <pc:sldChg chg="addSp delSp modSp mod modAnim">
        <pc:chgData name="pratik singh" userId="4ed088b0e6b79c9c" providerId="LiveId" clId="{2E243EEC-4E16-43BB-A05C-063D89086D44}" dt="2022-06-16T06:26:35.446" v="2290" actId="313"/>
        <pc:sldMkLst>
          <pc:docMk/>
          <pc:sldMk cId="0" sldId="282"/>
        </pc:sldMkLst>
        <pc:spChg chg="mod">
          <ac:chgData name="pratik singh" userId="4ed088b0e6b79c9c" providerId="LiveId" clId="{2E243EEC-4E16-43BB-A05C-063D89086D44}" dt="2022-06-16T06:26:22.327" v="2289" actId="20577"/>
          <ac:spMkLst>
            <pc:docMk/>
            <pc:sldMk cId="0" sldId="282"/>
            <ac:spMk id="3" creationId="{00000000-0000-0000-0000-000000000000}"/>
          </ac:spMkLst>
        </pc:spChg>
        <pc:spChg chg="del">
          <ac:chgData name="pratik singh" userId="4ed088b0e6b79c9c" providerId="LiveId" clId="{2E243EEC-4E16-43BB-A05C-063D89086D44}" dt="2022-06-15T05:11:10.895" v="303" actId="21"/>
          <ac:spMkLst>
            <pc:docMk/>
            <pc:sldMk cId="0" sldId="282"/>
            <ac:spMk id="5" creationId="{00000000-0000-0000-0000-000000000000}"/>
          </ac:spMkLst>
        </pc:spChg>
        <pc:spChg chg="mod">
          <ac:chgData name="pratik singh" userId="4ed088b0e6b79c9c" providerId="LiveId" clId="{2E243EEC-4E16-43BB-A05C-063D89086D44}" dt="2022-06-16T06:26:35.446" v="2290" actId="313"/>
          <ac:spMkLst>
            <pc:docMk/>
            <pc:sldMk cId="0" sldId="282"/>
            <ac:spMk id="7" creationId="{00000000-0000-0000-0000-000000000000}"/>
          </ac:spMkLst>
        </pc:spChg>
        <pc:spChg chg="add mod">
          <ac:chgData name="pratik singh" userId="4ed088b0e6b79c9c" providerId="LiveId" clId="{2E243EEC-4E16-43BB-A05C-063D89086D44}" dt="2022-06-15T05:10:44.095" v="300"/>
          <ac:spMkLst>
            <pc:docMk/>
            <pc:sldMk cId="0" sldId="282"/>
            <ac:spMk id="11" creationId="{B03B8CF5-A972-4152-8047-65CFA44A6FD0}"/>
          </ac:spMkLst>
        </pc:spChg>
        <pc:spChg chg="add mod">
          <ac:chgData name="pratik singh" userId="4ed088b0e6b79c9c" providerId="LiveId" clId="{2E243EEC-4E16-43BB-A05C-063D89086D44}" dt="2022-06-15T05:10:44.095" v="300"/>
          <ac:spMkLst>
            <pc:docMk/>
            <pc:sldMk cId="0" sldId="282"/>
            <ac:spMk id="12" creationId="{496B590F-E48E-4380-8150-A3EA2FDB80CF}"/>
          </ac:spMkLst>
        </pc:spChg>
        <pc:spChg chg="add mod">
          <ac:chgData name="pratik singh" userId="4ed088b0e6b79c9c" providerId="LiveId" clId="{2E243EEC-4E16-43BB-A05C-063D89086D44}" dt="2022-06-15T05:11:46.482" v="322" actId="20577"/>
          <ac:spMkLst>
            <pc:docMk/>
            <pc:sldMk cId="0" sldId="282"/>
            <ac:spMk id="14" creationId="{A0DEC3EC-E6DE-4CF4-B5C5-07223A2131AA}"/>
          </ac:spMkLst>
        </pc:spChg>
        <pc:picChg chg="add mod">
          <ac:chgData name="pratik singh" userId="4ed088b0e6b79c9c" providerId="LiveId" clId="{2E243EEC-4E16-43BB-A05C-063D89086D44}" dt="2022-06-15T05:10:44.095" v="300"/>
          <ac:picMkLst>
            <pc:docMk/>
            <pc:sldMk cId="0" sldId="282"/>
            <ac:picMk id="8" creationId="{EDF7700F-50A9-4131-A6A7-574950B233FE}"/>
          </ac:picMkLst>
        </pc:picChg>
        <pc:picChg chg="add mod">
          <ac:chgData name="pratik singh" userId="4ed088b0e6b79c9c" providerId="LiveId" clId="{2E243EEC-4E16-43BB-A05C-063D89086D44}" dt="2022-06-15T05:10:44.095" v="300"/>
          <ac:picMkLst>
            <pc:docMk/>
            <pc:sldMk cId="0" sldId="282"/>
            <ac:picMk id="10" creationId="{12D97286-CA88-4690-BECC-216FD4A70B20}"/>
          </ac:picMkLst>
        </pc:picChg>
        <pc:picChg chg="add mod">
          <ac:chgData name="pratik singh" userId="4ed088b0e6b79c9c" providerId="LiveId" clId="{2E243EEC-4E16-43BB-A05C-063D89086D44}" dt="2022-06-15T05:10:44.095" v="300"/>
          <ac:picMkLst>
            <pc:docMk/>
            <pc:sldMk cId="0" sldId="282"/>
            <ac:picMk id="13" creationId="{0392A557-D606-41B6-BBAE-02404BC0436D}"/>
          </ac:picMkLst>
        </pc:picChg>
      </pc:sldChg>
      <pc:sldChg chg="del">
        <pc:chgData name="pratik singh" userId="4ed088b0e6b79c9c" providerId="LiveId" clId="{2E243EEC-4E16-43BB-A05C-063D89086D44}" dt="2022-06-16T07:03:32.427" v="2881" actId="2696"/>
        <pc:sldMkLst>
          <pc:docMk/>
          <pc:sldMk cId="2555220207" sldId="283"/>
        </pc:sldMkLst>
      </pc:sldChg>
      <pc:sldChg chg="new del">
        <pc:chgData name="pratik singh" userId="4ed088b0e6b79c9c" providerId="LiveId" clId="{2E243EEC-4E16-43BB-A05C-063D89086D44}" dt="2022-06-15T05:23:58.906" v="368" actId="680"/>
        <pc:sldMkLst>
          <pc:docMk/>
          <pc:sldMk cId="234594418" sldId="284"/>
        </pc:sldMkLst>
      </pc:sldChg>
      <pc:sldChg chg="addSp delSp modSp add mod">
        <pc:chgData name="pratik singh" userId="4ed088b0e6b79c9c" providerId="LiveId" clId="{2E243EEC-4E16-43BB-A05C-063D89086D44}" dt="2022-06-16T06:39:31.582" v="2445" actId="255"/>
        <pc:sldMkLst>
          <pc:docMk/>
          <pc:sldMk cId="3341284495" sldId="284"/>
        </pc:sldMkLst>
        <pc:spChg chg="mod">
          <ac:chgData name="pratik singh" userId="4ed088b0e6b79c9c" providerId="LiveId" clId="{2E243EEC-4E16-43BB-A05C-063D89086D44}" dt="2022-06-15T05:27:39.174" v="566" actId="20577"/>
          <ac:spMkLst>
            <pc:docMk/>
            <pc:sldMk cId="3341284495" sldId="284"/>
            <ac:spMk id="3" creationId="{00000000-0000-0000-0000-000000000000}"/>
          </ac:spMkLst>
        </pc:spChg>
        <pc:spChg chg="del">
          <ac:chgData name="pratik singh" userId="4ed088b0e6b79c9c" providerId="LiveId" clId="{2E243EEC-4E16-43BB-A05C-063D89086D44}" dt="2022-06-15T05:27:57.573" v="569" actId="21"/>
          <ac:spMkLst>
            <pc:docMk/>
            <pc:sldMk cId="3341284495" sldId="284"/>
            <ac:spMk id="5" creationId="{00000000-0000-0000-0000-000000000000}"/>
          </ac:spMkLst>
        </pc:spChg>
        <pc:spChg chg="mod">
          <ac:chgData name="pratik singh" userId="4ed088b0e6b79c9c" providerId="LiveId" clId="{2E243EEC-4E16-43BB-A05C-063D89086D44}" dt="2022-06-16T06:39:31.582" v="2445" actId="255"/>
          <ac:spMkLst>
            <pc:docMk/>
            <pc:sldMk cId="3341284495" sldId="284"/>
            <ac:spMk id="7" creationId="{00000000-0000-0000-0000-000000000000}"/>
          </ac:spMkLst>
        </pc:spChg>
        <pc:spChg chg="add mod">
          <ac:chgData name="pratik singh" userId="4ed088b0e6b79c9c" providerId="LiveId" clId="{2E243EEC-4E16-43BB-A05C-063D89086D44}" dt="2022-06-15T05:26:10.269" v="400" actId="14100"/>
          <ac:spMkLst>
            <pc:docMk/>
            <pc:sldMk cId="3341284495" sldId="284"/>
            <ac:spMk id="8" creationId="{C98686B4-2959-4460-8EF8-5307D132D1B7}"/>
          </ac:spMkLst>
        </pc:spChg>
        <pc:spChg chg="add mod">
          <ac:chgData name="pratik singh" userId="4ed088b0e6b79c9c" providerId="LiveId" clId="{2E243EEC-4E16-43BB-A05C-063D89086D44}" dt="2022-06-15T05:28:00.778" v="570" actId="1076"/>
          <ac:spMkLst>
            <pc:docMk/>
            <pc:sldMk cId="3341284495" sldId="284"/>
            <ac:spMk id="10" creationId="{D736E35F-F8B1-4EC2-9C64-74EB5870BC34}"/>
          </ac:spMkLst>
        </pc:spChg>
        <pc:picChg chg="mod">
          <ac:chgData name="pratik singh" userId="4ed088b0e6b79c9c" providerId="LiveId" clId="{2E243EEC-4E16-43BB-A05C-063D89086D44}" dt="2022-06-15T09:46:02.693" v="638" actId="14100"/>
          <ac:picMkLst>
            <pc:docMk/>
            <pc:sldMk cId="3341284495" sldId="284"/>
            <ac:picMk id="9" creationId="{00000000-0000-0000-0000-000000000000}"/>
          </ac:picMkLst>
        </pc:picChg>
      </pc:sldChg>
      <pc:sldChg chg="addSp delSp modSp add mod">
        <pc:chgData name="pratik singh" userId="4ed088b0e6b79c9c" providerId="LiveId" clId="{2E243EEC-4E16-43BB-A05C-063D89086D44}" dt="2022-06-16T06:39:51.551" v="2446"/>
        <pc:sldMkLst>
          <pc:docMk/>
          <pc:sldMk cId="1410590509" sldId="285"/>
        </pc:sldMkLst>
        <pc:spChg chg="mod">
          <ac:chgData name="pratik singh" userId="4ed088b0e6b79c9c" providerId="LiveId" clId="{2E243EEC-4E16-43BB-A05C-063D89086D44}" dt="2022-06-15T05:30:38.889" v="607" actId="20577"/>
          <ac:spMkLst>
            <pc:docMk/>
            <pc:sldMk cId="1410590509" sldId="285"/>
            <ac:spMk id="3" creationId="{00000000-0000-0000-0000-000000000000}"/>
          </ac:spMkLst>
        </pc:spChg>
        <pc:spChg chg="del">
          <ac:chgData name="pratik singh" userId="4ed088b0e6b79c9c" providerId="LiveId" clId="{2E243EEC-4E16-43BB-A05C-063D89086D44}" dt="2022-06-15T05:30:58.355" v="611" actId="21"/>
          <ac:spMkLst>
            <pc:docMk/>
            <pc:sldMk cId="1410590509" sldId="285"/>
            <ac:spMk id="5" creationId="{00000000-0000-0000-0000-000000000000}"/>
          </ac:spMkLst>
        </pc:spChg>
        <pc:spChg chg="mod">
          <ac:chgData name="pratik singh" userId="4ed088b0e6b79c9c" providerId="LiveId" clId="{2E243EEC-4E16-43BB-A05C-063D89086D44}" dt="2022-06-16T06:39:51.551" v="2446"/>
          <ac:spMkLst>
            <pc:docMk/>
            <pc:sldMk cId="1410590509" sldId="285"/>
            <ac:spMk id="7" creationId="{00000000-0000-0000-0000-000000000000}"/>
          </ac:spMkLst>
        </pc:spChg>
        <pc:spChg chg="add mod">
          <ac:chgData name="pratik singh" userId="4ed088b0e6b79c9c" providerId="LiveId" clId="{2E243EEC-4E16-43BB-A05C-063D89086D44}" dt="2022-06-15T05:30:42.450" v="608" actId="1076"/>
          <ac:spMkLst>
            <pc:docMk/>
            <pc:sldMk cId="1410590509" sldId="285"/>
            <ac:spMk id="8" creationId="{38976308-3FB1-428A-AF0B-7E30252FF3C1}"/>
          </ac:spMkLst>
        </pc:spChg>
        <pc:spChg chg="add del mod">
          <ac:chgData name="pratik singh" userId="4ed088b0e6b79c9c" providerId="LiveId" clId="{2E243EEC-4E16-43BB-A05C-063D89086D44}" dt="2022-06-15T05:29:55.342" v="585"/>
          <ac:spMkLst>
            <pc:docMk/>
            <pc:sldMk cId="1410590509" sldId="285"/>
            <ac:spMk id="10" creationId="{B49B1000-D1C2-4295-9183-8A6367333327}"/>
          </ac:spMkLst>
        </pc:spChg>
        <pc:spChg chg="add mod">
          <ac:chgData name="pratik singh" userId="4ed088b0e6b79c9c" providerId="LiveId" clId="{2E243EEC-4E16-43BB-A05C-063D89086D44}" dt="2022-06-15T05:31:01.218" v="612" actId="1076"/>
          <ac:spMkLst>
            <pc:docMk/>
            <pc:sldMk cId="1410590509" sldId="285"/>
            <ac:spMk id="11" creationId="{A1424803-3C28-42DC-8BD8-59C007975C2A}"/>
          </ac:spMkLst>
        </pc:spChg>
      </pc:sldChg>
      <pc:sldChg chg="new del">
        <pc:chgData name="pratik singh" userId="4ed088b0e6b79c9c" providerId="LiveId" clId="{2E243EEC-4E16-43BB-A05C-063D89086D44}" dt="2022-06-15T05:24:39.915" v="371" actId="680"/>
        <pc:sldMkLst>
          <pc:docMk/>
          <pc:sldMk cId="4020514804" sldId="285"/>
        </pc:sldMkLst>
      </pc:sldChg>
      <pc:sldChg chg="addSp delSp modSp add mod">
        <pc:chgData name="pratik singh" userId="4ed088b0e6b79c9c" providerId="LiveId" clId="{2E243EEC-4E16-43BB-A05C-063D89086D44}" dt="2022-06-16T06:40:10.844" v="2447"/>
        <pc:sldMkLst>
          <pc:docMk/>
          <pc:sldMk cId="549917902" sldId="286"/>
        </pc:sldMkLst>
        <pc:spChg chg="mod">
          <ac:chgData name="pratik singh" userId="4ed088b0e6b79c9c" providerId="LiveId" clId="{2E243EEC-4E16-43BB-A05C-063D89086D44}" dt="2022-06-15T05:39:31.652" v="631" actId="20577"/>
          <ac:spMkLst>
            <pc:docMk/>
            <pc:sldMk cId="549917902" sldId="286"/>
            <ac:spMk id="3" creationId="{00000000-0000-0000-0000-000000000000}"/>
          </ac:spMkLst>
        </pc:spChg>
        <pc:spChg chg="del">
          <ac:chgData name="pratik singh" userId="4ed088b0e6b79c9c" providerId="LiveId" clId="{2E243EEC-4E16-43BB-A05C-063D89086D44}" dt="2022-06-15T05:39:50.606" v="634" actId="21"/>
          <ac:spMkLst>
            <pc:docMk/>
            <pc:sldMk cId="549917902" sldId="286"/>
            <ac:spMk id="5" creationId="{00000000-0000-0000-0000-000000000000}"/>
          </ac:spMkLst>
        </pc:spChg>
        <pc:spChg chg="mod">
          <ac:chgData name="pratik singh" userId="4ed088b0e6b79c9c" providerId="LiveId" clId="{2E243EEC-4E16-43BB-A05C-063D89086D44}" dt="2022-06-16T06:40:10.844" v="2447"/>
          <ac:spMkLst>
            <pc:docMk/>
            <pc:sldMk cId="549917902" sldId="286"/>
            <ac:spMk id="7" creationId="{00000000-0000-0000-0000-000000000000}"/>
          </ac:spMkLst>
        </pc:spChg>
        <pc:spChg chg="add mod">
          <ac:chgData name="pratik singh" userId="4ed088b0e6b79c9c" providerId="LiveId" clId="{2E243EEC-4E16-43BB-A05C-063D89086D44}" dt="2022-06-15T05:39:28.409" v="630" actId="1076"/>
          <ac:spMkLst>
            <pc:docMk/>
            <pc:sldMk cId="549917902" sldId="286"/>
            <ac:spMk id="8" creationId="{ACA4256E-CE2F-4BD5-8AA3-356723FB98F9}"/>
          </ac:spMkLst>
        </pc:spChg>
        <pc:spChg chg="add mod">
          <ac:chgData name="pratik singh" userId="4ed088b0e6b79c9c" providerId="LiveId" clId="{2E243EEC-4E16-43BB-A05C-063D89086D44}" dt="2022-06-15T09:49:52.056" v="657" actId="6549"/>
          <ac:spMkLst>
            <pc:docMk/>
            <pc:sldMk cId="549917902" sldId="286"/>
            <ac:spMk id="10" creationId="{6FCD0C03-0C90-4223-8BD9-75ED42B0753B}"/>
          </ac:spMkLst>
        </pc:spChg>
        <pc:picChg chg="mod">
          <ac:chgData name="pratik singh" userId="4ed088b0e6b79c9c" providerId="LiveId" clId="{2E243EEC-4E16-43BB-A05C-063D89086D44}" dt="2022-06-15T09:46:15.721" v="639" actId="14100"/>
          <ac:picMkLst>
            <pc:docMk/>
            <pc:sldMk cId="549917902" sldId="286"/>
            <ac:picMk id="9" creationId="{00000000-0000-0000-0000-000000000000}"/>
          </ac:picMkLst>
        </pc:picChg>
      </pc:sldChg>
      <pc:sldChg chg="modSp add mod">
        <pc:chgData name="pratik singh" userId="4ed088b0e6b79c9c" providerId="LiveId" clId="{2E243EEC-4E16-43BB-A05C-063D89086D44}" dt="2022-06-16T06:41:21.090" v="2530" actId="20577"/>
        <pc:sldMkLst>
          <pc:docMk/>
          <pc:sldMk cId="1146190425" sldId="287"/>
        </pc:sldMkLst>
        <pc:spChg chg="mod">
          <ac:chgData name="pratik singh" userId="4ed088b0e6b79c9c" providerId="LiveId" clId="{2E243EEC-4E16-43BB-A05C-063D89086D44}" dt="2022-06-15T09:49:41.428" v="656" actId="20577"/>
          <ac:spMkLst>
            <pc:docMk/>
            <pc:sldMk cId="1146190425" sldId="287"/>
            <ac:spMk id="3" creationId="{00000000-0000-0000-0000-000000000000}"/>
          </ac:spMkLst>
        </pc:spChg>
        <pc:spChg chg="mod">
          <ac:chgData name="pratik singh" userId="4ed088b0e6b79c9c" providerId="LiveId" clId="{2E243EEC-4E16-43BB-A05C-063D89086D44}" dt="2022-06-16T06:41:21.090" v="2530" actId="20577"/>
          <ac:spMkLst>
            <pc:docMk/>
            <pc:sldMk cId="1146190425" sldId="287"/>
            <ac:spMk id="5" creationId="{00000000-0000-0000-0000-000000000000}"/>
          </ac:spMkLst>
        </pc:spChg>
        <pc:spChg chg="mod">
          <ac:chgData name="pratik singh" userId="4ed088b0e6b79c9c" providerId="LiveId" clId="{2E243EEC-4E16-43BB-A05C-063D89086D44}" dt="2022-06-16T06:40:47.548" v="2464" actId="20577"/>
          <ac:spMkLst>
            <pc:docMk/>
            <pc:sldMk cId="1146190425" sldId="287"/>
            <ac:spMk id="7" creationId="{00000000-0000-0000-0000-000000000000}"/>
          </ac:spMkLst>
        </pc:spChg>
      </pc:sldChg>
      <pc:sldChg chg="addSp delSp modSp add mod">
        <pc:chgData name="pratik singh" userId="4ed088b0e6b79c9c" providerId="LiveId" clId="{2E243EEC-4E16-43BB-A05C-063D89086D44}" dt="2022-06-16T06:42:38.154" v="2634" actId="20577"/>
        <pc:sldMkLst>
          <pc:docMk/>
          <pc:sldMk cId="1363786282" sldId="288"/>
        </pc:sldMkLst>
        <pc:spChg chg="mod">
          <ac:chgData name="pratik singh" userId="4ed088b0e6b79c9c" providerId="LiveId" clId="{2E243EEC-4E16-43BB-A05C-063D89086D44}" dt="2022-06-15T09:55:13.285" v="682" actId="6549"/>
          <ac:spMkLst>
            <pc:docMk/>
            <pc:sldMk cId="1363786282" sldId="288"/>
            <ac:spMk id="3" creationId="{00000000-0000-0000-0000-000000000000}"/>
          </ac:spMkLst>
        </pc:spChg>
        <pc:spChg chg="mod">
          <ac:chgData name="pratik singh" userId="4ed088b0e6b79c9c" providerId="LiveId" clId="{2E243EEC-4E16-43BB-A05C-063D89086D44}" dt="2022-06-16T06:42:38.154" v="2634" actId="20577"/>
          <ac:spMkLst>
            <pc:docMk/>
            <pc:sldMk cId="1363786282" sldId="288"/>
            <ac:spMk id="5" creationId="{00000000-0000-0000-0000-000000000000}"/>
          </ac:spMkLst>
        </pc:spChg>
        <pc:spChg chg="mod">
          <ac:chgData name="pratik singh" userId="4ed088b0e6b79c9c" providerId="LiveId" clId="{2E243EEC-4E16-43BB-A05C-063D89086D44}" dt="2022-06-16T06:42:06.198" v="2567" actId="255"/>
          <ac:spMkLst>
            <pc:docMk/>
            <pc:sldMk cId="1363786282" sldId="288"/>
            <ac:spMk id="7" creationId="{00000000-0000-0000-0000-000000000000}"/>
          </ac:spMkLst>
        </pc:spChg>
        <pc:spChg chg="add del mod">
          <ac:chgData name="pratik singh" userId="4ed088b0e6b79c9c" providerId="LiveId" clId="{2E243EEC-4E16-43BB-A05C-063D89086D44}" dt="2022-06-15T09:55:14.800" v="684" actId="6549"/>
          <ac:spMkLst>
            <pc:docMk/>
            <pc:sldMk cId="1363786282" sldId="288"/>
            <ac:spMk id="8" creationId="{B6146E66-7D98-49F0-BF43-BDBFD3DCB9EC}"/>
          </ac:spMkLst>
        </pc:spChg>
      </pc:sldChg>
      <pc:sldChg chg="addSp modSp add mod">
        <pc:chgData name="pratik singh" userId="4ed088b0e6b79c9c" providerId="LiveId" clId="{2E243EEC-4E16-43BB-A05C-063D89086D44}" dt="2022-06-16T06:43:02.829" v="2635"/>
        <pc:sldMkLst>
          <pc:docMk/>
          <pc:sldMk cId="3264687418" sldId="289"/>
        </pc:sldMkLst>
        <pc:spChg chg="mod">
          <ac:chgData name="pratik singh" userId="4ed088b0e6b79c9c" providerId="LiveId" clId="{2E243EEC-4E16-43BB-A05C-063D89086D44}" dt="2022-06-15T10:00:19.417" v="712" actId="1076"/>
          <ac:spMkLst>
            <pc:docMk/>
            <pc:sldMk cId="3264687418" sldId="289"/>
            <ac:spMk id="3" creationId="{00000000-0000-0000-0000-000000000000}"/>
          </ac:spMkLst>
        </pc:spChg>
        <pc:spChg chg="mod">
          <ac:chgData name="pratik singh" userId="4ed088b0e6b79c9c" providerId="LiveId" clId="{2E243EEC-4E16-43BB-A05C-063D89086D44}" dt="2022-06-16T06:43:02.829" v="2635"/>
          <ac:spMkLst>
            <pc:docMk/>
            <pc:sldMk cId="3264687418" sldId="289"/>
            <ac:spMk id="7" creationId="{00000000-0000-0000-0000-000000000000}"/>
          </ac:spMkLst>
        </pc:spChg>
        <pc:spChg chg="add mod">
          <ac:chgData name="pratik singh" userId="4ed088b0e6b79c9c" providerId="LiveId" clId="{2E243EEC-4E16-43BB-A05C-063D89086D44}" dt="2022-06-15T10:00:26.539" v="713" actId="1076"/>
          <ac:spMkLst>
            <pc:docMk/>
            <pc:sldMk cId="3264687418" sldId="289"/>
            <ac:spMk id="8" creationId="{986FCB12-07AF-49D3-A0A1-7FCEDFD800B9}"/>
          </ac:spMkLst>
        </pc:spChg>
      </pc:sldChg>
      <pc:sldChg chg="addSp delSp modSp add mod">
        <pc:chgData name="pratik singh" userId="4ed088b0e6b79c9c" providerId="LiveId" clId="{2E243EEC-4E16-43BB-A05C-063D89086D44}" dt="2022-06-16T06:45:23.602" v="2668" actId="20577"/>
        <pc:sldMkLst>
          <pc:docMk/>
          <pc:sldMk cId="2043553098" sldId="290"/>
        </pc:sldMkLst>
        <pc:spChg chg="mod">
          <ac:chgData name="pratik singh" userId="4ed088b0e6b79c9c" providerId="LiveId" clId="{2E243EEC-4E16-43BB-A05C-063D89086D44}" dt="2022-06-15T10:01:00.786" v="715" actId="20577"/>
          <ac:spMkLst>
            <pc:docMk/>
            <pc:sldMk cId="2043553098" sldId="290"/>
            <ac:spMk id="3" creationId="{00000000-0000-0000-0000-000000000000}"/>
          </ac:spMkLst>
        </pc:spChg>
        <pc:spChg chg="del">
          <ac:chgData name="pratik singh" userId="4ed088b0e6b79c9c" providerId="LiveId" clId="{2E243EEC-4E16-43BB-A05C-063D89086D44}" dt="2022-06-16T06:43:39.214" v="2640" actId="21"/>
          <ac:spMkLst>
            <pc:docMk/>
            <pc:sldMk cId="2043553098" sldId="290"/>
            <ac:spMk id="5" creationId="{00000000-0000-0000-0000-000000000000}"/>
          </ac:spMkLst>
        </pc:spChg>
        <pc:spChg chg="mod">
          <ac:chgData name="pratik singh" userId="4ed088b0e6b79c9c" providerId="LiveId" clId="{2E243EEC-4E16-43BB-A05C-063D89086D44}" dt="2022-06-16T06:45:23.602" v="2668" actId="20577"/>
          <ac:spMkLst>
            <pc:docMk/>
            <pc:sldMk cId="2043553098" sldId="290"/>
            <ac:spMk id="7" creationId="{00000000-0000-0000-0000-000000000000}"/>
          </ac:spMkLst>
        </pc:spChg>
        <pc:spChg chg="add mod">
          <ac:chgData name="pratik singh" userId="4ed088b0e6b79c9c" providerId="LiveId" clId="{2E243EEC-4E16-43BB-A05C-063D89086D44}" dt="2022-06-15T10:01:13.318" v="718" actId="1076"/>
          <ac:spMkLst>
            <pc:docMk/>
            <pc:sldMk cId="2043553098" sldId="290"/>
            <ac:spMk id="8" creationId="{8068C531-DDAB-4648-955D-93DECDBBF60D}"/>
          </ac:spMkLst>
        </pc:spChg>
        <pc:spChg chg="add mod">
          <ac:chgData name="pratik singh" userId="4ed088b0e6b79c9c" providerId="LiveId" clId="{2E243EEC-4E16-43BB-A05C-063D89086D44}" dt="2022-06-15T10:01:11.405" v="717" actId="1076"/>
          <ac:spMkLst>
            <pc:docMk/>
            <pc:sldMk cId="2043553098" sldId="290"/>
            <ac:spMk id="10" creationId="{093B7865-009D-4B6F-ACE1-7932B3ADB904}"/>
          </ac:spMkLst>
        </pc:spChg>
        <pc:spChg chg="add mod">
          <ac:chgData name="pratik singh" userId="4ed088b0e6b79c9c" providerId="LiveId" clId="{2E243EEC-4E16-43BB-A05C-063D89086D44}" dt="2022-06-16T06:43:51.452" v="2642" actId="1076"/>
          <ac:spMkLst>
            <pc:docMk/>
            <pc:sldMk cId="2043553098" sldId="290"/>
            <ac:spMk id="11" creationId="{576003C4-D251-486A-98BB-0E58E406C1F3}"/>
          </ac:spMkLst>
        </pc:spChg>
      </pc:sldChg>
      <pc:sldChg chg="addSp delSp modSp add mod">
        <pc:chgData name="pratik singh" userId="4ed088b0e6b79c9c" providerId="LiveId" clId="{2E243EEC-4E16-43BB-A05C-063D89086D44}" dt="2022-06-16T06:44:13.280" v="2649"/>
        <pc:sldMkLst>
          <pc:docMk/>
          <pc:sldMk cId="1891325978" sldId="291"/>
        </pc:sldMkLst>
        <pc:spChg chg="mod">
          <ac:chgData name="pratik singh" userId="4ed088b0e6b79c9c" providerId="LiveId" clId="{2E243EEC-4E16-43BB-A05C-063D89086D44}" dt="2022-06-15T10:03:20.805" v="731" actId="20577"/>
          <ac:spMkLst>
            <pc:docMk/>
            <pc:sldMk cId="1891325978" sldId="291"/>
            <ac:spMk id="3" creationId="{00000000-0000-0000-0000-000000000000}"/>
          </ac:spMkLst>
        </pc:spChg>
        <pc:spChg chg="del">
          <ac:chgData name="pratik singh" userId="4ed088b0e6b79c9c" providerId="LiveId" clId="{2E243EEC-4E16-43BB-A05C-063D89086D44}" dt="2022-06-16T06:44:11.684" v="2648" actId="478"/>
          <ac:spMkLst>
            <pc:docMk/>
            <pc:sldMk cId="1891325978" sldId="291"/>
            <ac:spMk id="5" creationId="{00000000-0000-0000-0000-000000000000}"/>
          </ac:spMkLst>
        </pc:spChg>
        <pc:spChg chg="mod">
          <ac:chgData name="pratik singh" userId="4ed088b0e6b79c9c" providerId="LiveId" clId="{2E243EEC-4E16-43BB-A05C-063D89086D44}" dt="2022-06-16T06:43:15.032" v="2637"/>
          <ac:spMkLst>
            <pc:docMk/>
            <pc:sldMk cId="1891325978" sldId="291"/>
            <ac:spMk id="7" creationId="{00000000-0000-0000-0000-000000000000}"/>
          </ac:spMkLst>
        </pc:spChg>
        <pc:spChg chg="add mod">
          <ac:chgData name="pratik singh" userId="4ed088b0e6b79c9c" providerId="LiveId" clId="{2E243EEC-4E16-43BB-A05C-063D89086D44}" dt="2022-06-15T10:03:30.044" v="734" actId="1076"/>
          <ac:spMkLst>
            <pc:docMk/>
            <pc:sldMk cId="1891325978" sldId="291"/>
            <ac:spMk id="8" creationId="{96397B4B-66E9-4076-AC4E-BA2B48556DFA}"/>
          </ac:spMkLst>
        </pc:spChg>
        <pc:spChg chg="add mod">
          <ac:chgData name="pratik singh" userId="4ed088b0e6b79c9c" providerId="LiveId" clId="{2E243EEC-4E16-43BB-A05C-063D89086D44}" dt="2022-06-15T10:03:28.192" v="733" actId="1076"/>
          <ac:spMkLst>
            <pc:docMk/>
            <pc:sldMk cId="1891325978" sldId="291"/>
            <ac:spMk id="10" creationId="{F68037A9-DDA2-4508-BB61-D2D6B4D15EE7}"/>
          </ac:spMkLst>
        </pc:spChg>
        <pc:spChg chg="add del mod">
          <ac:chgData name="pratik singh" userId="4ed088b0e6b79c9c" providerId="LiveId" clId="{2E243EEC-4E16-43BB-A05C-063D89086D44}" dt="2022-06-16T06:44:09.509" v="2647" actId="478"/>
          <ac:spMkLst>
            <pc:docMk/>
            <pc:sldMk cId="1891325978" sldId="291"/>
            <ac:spMk id="11" creationId="{229701EB-C07B-4DE7-A5A7-FC3FFAFAB62B}"/>
          </ac:spMkLst>
        </pc:spChg>
        <pc:spChg chg="add mod">
          <ac:chgData name="pratik singh" userId="4ed088b0e6b79c9c" providerId="LiveId" clId="{2E243EEC-4E16-43BB-A05C-063D89086D44}" dt="2022-06-16T06:44:13.280" v="2649"/>
          <ac:spMkLst>
            <pc:docMk/>
            <pc:sldMk cId="1891325978" sldId="291"/>
            <ac:spMk id="12" creationId="{030C35CD-4092-4DB4-B99E-6FD44C25787A}"/>
          </ac:spMkLst>
        </pc:spChg>
      </pc:sldChg>
      <pc:sldChg chg="add del">
        <pc:chgData name="pratik singh" userId="4ed088b0e6b79c9c" providerId="LiveId" clId="{2E243EEC-4E16-43BB-A05C-063D89086D44}" dt="2022-06-15T09:55:15.988" v="685"/>
        <pc:sldMkLst>
          <pc:docMk/>
          <pc:sldMk cId="3553045046" sldId="291"/>
        </pc:sldMkLst>
      </pc:sldChg>
      <pc:sldChg chg="addSp delSp modSp add mod">
        <pc:chgData name="pratik singh" userId="4ed088b0e6b79c9c" providerId="LiveId" clId="{2E243EEC-4E16-43BB-A05C-063D89086D44}" dt="2022-06-16T06:46:47.160" v="2706" actId="1076"/>
        <pc:sldMkLst>
          <pc:docMk/>
          <pc:sldMk cId="1140725365" sldId="292"/>
        </pc:sldMkLst>
        <pc:spChg chg="mod">
          <ac:chgData name="pratik singh" userId="4ed088b0e6b79c9c" providerId="LiveId" clId="{2E243EEC-4E16-43BB-A05C-063D89086D44}" dt="2022-06-16T06:46:19.664" v="2701" actId="20577"/>
          <ac:spMkLst>
            <pc:docMk/>
            <pc:sldMk cId="1140725365" sldId="292"/>
            <ac:spMk id="3" creationId="{00000000-0000-0000-0000-000000000000}"/>
          </ac:spMkLst>
        </pc:spChg>
        <pc:spChg chg="del">
          <ac:chgData name="pratik singh" userId="4ed088b0e6b79c9c" providerId="LiveId" clId="{2E243EEC-4E16-43BB-A05C-063D89086D44}" dt="2022-06-16T06:46:37.646" v="2704" actId="21"/>
          <ac:spMkLst>
            <pc:docMk/>
            <pc:sldMk cId="1140725365" sldId="292"/>
            <ac:spMk id="5" creationId="{00000000-0000-0000-0000-000000000000}"/>
          </ac:spMkLst>
        </pc:spChg>
        <pc:spChg chg="mod">
          <ac:chgData name="pratik singh" userId="4ed088b0e6b79c9c" providerId="LiveId" clId="{2E243EEC-4E16-43BB-A05C-063D89086D44}" dt="2022-06-16T06:46:10.972" v="2699" actId="20577"/>
          <ac:spMkLst>
            <pc:docMk/>
            <pc:sldMk cId="1140725365" sldId="292"/>
            <ac:spMk id="7" creationId="{00000000-0000-0000-0000-000000000000}"/>
          </ac:spMkLst>
        </pc:spChg>
        <pc:spChg chg="add mod">
          <ac:chgData name="pratik singh" userId="4ed088b0e6b79c9c" providerId="LiveId" clId="{2E243EEC-4E16-43BB-A05C-063D89086D44}" dt="2022-06-16T06:46:16.934" v="2700" actId="1076"/>
          <ac:spMkLst>
            <pc:docMk/>
            <pc:sldMk cId="1140725365" sldId="292"/>
            <ac:spMk id="8" creationId="{DB55A1AF-A8C1-4167-878B-4BF31A8BEA23}"/>
          </ac:spMkLst>
        </pc:spChg>
        <pc:spChg chg="add mod">
          <ac:chgData name="pratik singh" userId="4ed088b0e6b79c9c" providerId="LiveId" clId="{2E243EEC-4E16-43BB-A05C-063D89086D44}" dt="2022-06-16T06:46:47.160" v="2706" actId="1076"/>
          <ac:spMkLst>
            <pc:docMk/>
            <pc:sldMk cId="1140725365" sldId="292"/>
            <ac:spMk id="12" creationId="{25469CC7-5058-4171-AC08-F53E47C2859C}"/>
          </ac:spMkLst>
        </pc:spChg>
        <pc:picChg chg="mod">
          <ac:chgData name="pratik singh" userId="4ed088b0e6b79c9c" providerId="LiveId" clId="{2E243EEC-4E16-43BB-A05C-063D89086D44}" dt="2022-06-15T10:10:28.233" v="742" actId="14100"/>
          <ac:picMkLst>
            <pc:docMk/>
            <pc:sldMk cId="1140725365" sldId="292"/>
            <ac:picMk id="9" creationId="{00000000-0000-0000-0000-000000000000}"/>
          </ac:picMkLst>
        </pc:picChg>
        <pc:picChg chg="add mod">
          <ac:chgData name="pratik singh" userId="4ed088b0e6b79c9c" providerId="LiveId" clId="{2E243EEC-4E16-43BB-A05C-063D89086D44}" dt="2022-06-16T06:46:42.162" v="2705" actId="1076"/>
          <ac:picMkLst>
            <pc:docMk/>
            <pc:sldMk cId="1140725365" sldId="292"/>
            <ac:picMk id="10" creationId="{FB33AFD2-A767-4A1B-92AF-A08368C719D2}"/>
          </ac:picMkLst>
        </pc:picChg>
        <pc:picChg chg="add mod">
          <ac:chgData name="pratik singh" userId="4ed088b0e6b79c9c" providerId="LiveId" clId="{2E243EEC-4E16-43BB-A05C-063D89086D44}" dt="2022-06-15T10:10:36.896" v="746" actId="14100"/>
          <ac:picMkLst>
            <pc:docMk/>
            <pc:sldMk cId="1140725365" sldId="292"/>
            <ac:picMk id="11" creationId="{2AD0DA3E-FC5B-40D8-9F5E-76416EE39252}"/>
          </ac:picMkLst>
        </pc:picChg>
      </pc:sldChg>
      <pc:sldChg chg="addSp modSp add mod">
        <pc:chgData name="pratik singh" userId="4ed088b0e6b79c9c" providerId="LiveId" clId="{2E243EEC-4E16-43BB-A05C-063D89086D44}" dt="2022-06-16T06:51:39.227" v="2843" actId="113"/>
        <pc:sldMkLst>
          <pc:docMk/>
          <pc:sldMk cId="3151256114" sldId="293"/>
        </pc:sldMkLst>
        <pc:spChg chg="mod">
          <ac:chgData name="pratik singh" userId="4ed088b0e6b79c9c" providerId="LiveId" clId="{2E243EEC-4E16-43BB-A05C-063D89086D44}" dt="2022-06-16T06:50:23.996" v="2769" actId="21"/>
          <ac:spMkLst>
            <pc:docMk/>
            <pc:sldMk cId="3151256114" sldId="293"/>
            <ac:spMk id="3" creationId="{00000000-0000-0000-0000-000000000000}"/>
          </ac:spMkLst>
        </pc:spChg>
        <pc:spChg chg="mod">
          <ac:chgData name="pratik singh" userId="4ed088b0e6b79c9c" providerId="LiveId" clId="{2E243EEC-4E16-43BB-A05C-063D89086D44}" dt="2022-06-16T06:51:26.028" v="2841" actId="20577"/>
          <ac:spMkLst>
            <pc:docMk/>
            <pc:sldMk cId="3151256114" sldId="293"/>
            <ac:spMk id="5" creationId="{00000000-0000-0000-0000-000000000000}"/>
          </ac:spMkLst>
        </pc:spChg>
        <pc:spChg chg="mod">
          <ac:chgData name="pratik singh" userId="4ed088b0e6b79c9c" providerId="LiveId" clId="{2E243EEC-4E16-43BB-A05C-063D89086D44}" dt="2022-06-16T06:51:39.227" v="2843" actId="113"/>
          <ac:spMkLst>
            <pc:docMk/>
            <pc:sldMk cId="3151256114" sldId="293"/>
            <ac:spMk id="7" creationId="{00000000-0000-0000-0000-000000000000}"/>
          </ac:spMkLst>
        </pc:spChg>
        <pc:spChg chg="add mod">
          <ac:chgData name="pratik singh" userId="4ed088b0e6b79c9c" providerId="LiveId" clId="{2E243EEC-4E16-43BB-A05C-063D89086D44}" dt="2022-06-15T10:13:02.307" v="766"/>
          <ac:spMkLst>
            <pc:docMk/>
            <pc:sldMk cId="3151256114" sldId="293"/>
            <ac:spMk id="8" creationId="{536BB027-AB5F-4129-BD69-9037E841B8CC}"/>
          </ac:spMkLst>
        </pc:spChg>
        <pc:spChg chg="add mod">
          <ac:chgData name="pratik singh" userId="4ed088b0e6b79c9c" providerId="LiveId" clId="{2E243EEC-4E16-43BB-A05C-063D89086D44}" dt="2022-06-15T10:13:02.307" v="766"/>
          <ac:spMkLst>
            <pc:docMk/>
            <pc:sldMk cId="3151256114" sldId="293"/>
            <ac:spMk id="10" creationId="{67E0BA6D-9D28-4A6B-A255-CF97EF309C2B}"/>
          </ac:spMkLst>
        </pc:spChg>
      </pc:sldChg>
      <pc:sldChg chg="addSp modSp add mod">
        <pc:chgData name="pratik singh" userId="4ed088b0e6b79c9c" providerId="LiveId" clId="{2E243EEC-4E16-43BB-A05C-063D89086D44}" dt="2022-06-16T10:14:21.062" v="5014" actId="20577"/>
        <pc:sldMkLst>
          <pc:docMk/>
          <pc:sldMk cId="495037674" sldId="294"/>
        </pc:sldMkLst>
        <pc:spChg chg="mod">
          <ac:chgData name="pratik singh" userId="4ed088b0e6b79c9c" providerId="LiveId" clId="{2E243EEC-4E16-43BB-A05C-063D89086D44}" dt="2022-06-16T06:52:27.473" v="2844" actId="21"/>
          <ac:spMkLst>
            <pc:docMk/>
            <pc:sldMk cId="495037674" sldId="294"/>
            <ac:spMk id="3" creationId="{00000000-0000-0000-0000-000000000000}"/>
          </ac:spMkLst>
        </pc:spChg>
        <pc:spChg chg="mod">
          <ac:chgData name="pratik singh" userId="4ed088b0e6b79c9c" providerId="LiveId" clId="{2E243EEC-4E16-43BB-A05C-063D89086D44}" dt="2022-06-16T10:14:21.062" v="5014" actId="20577"/>
          <ac:spMkLst>
            <pc:docMk/>
            <pc:sldMk cId="495037674" sldId="294"/>
            <ac:spMk id="5" creationId="{00000000-0000-0000-0000-000000000000}"/>
          </ac:spMkLst>
        </pc:spChg>
        <pc:spChg chg="mod">
          <ac:chgData name="pratik singh" userId="4ed088b0e6b79c9c" providerId="LiveId" clId="{2E243EEC-4E16-43BB-A05C-063D89086D44}" dt="2022-06-16T06:53:43.461" v="2876" actId="255"/>
          <ac:spMkLst>
            <pc:docMk/>
            <pc:sldMk cId="495037674" sldId="294"/>
            <ac:spMk id="7" creationId="{00000000-0000-0000-0000-000000000000}"/>
          </ac:spMkLst>
        </pc:spChg>
        <pc:spChg chg="add mod">
          <ac:chgData name="pratik singh" userId="4ed088b0e6b79c9c" providerId="LiveId" clId="{2E243EEC-4E16-43BB-A05C-063D89086D44}" dt="2022-06-15T10:17:35.029" v="795" actId="1076"/>
          <ac:spMkLst>
            <pc:docMk/>
            <pc:sldMk cId="495037674" sldId="294"/>
            <ac:spMk id="8" creationId="{E54AF0BF-C282-4C15-9484-53EA530799E9}"/>
          </ac:spMkLst>
        </pc:spChg>
      </pc:sldChg>
      <pc:sldChg chg="addSp modSp add mod">
        <pc:chgData name="pratik singh" userId="4ed088b0e6b79c9c" providerId="LiveId" clId="{2E243EEC-4E16-43BB-A05C-063D89086D44}" dt="2022-06-16T10:19:45.106" v="5640" actId="20577"/>
        <pc:sldMkLst>
          <pc:docMk/>
          <pc:sldMk cId="3713364279" sldId="295"/>
        </pc:sldMkLst>
        <pc:spChg chg="mod">
          <ac:chgData name="pratik singh" userId="4ed088b0e6b79c9c" providerId="LiveId" clId="{2E243EEC-4E16-43BB-A05C-063D89086D44}" dt="2022-06-16T10:19:01.150" v="5576" actId="27636"/>
          <ac:spMkLst>
            <pc:docMk/>
            <pc:sldMk cId="3713364279" sldId="295"/>
            <ac:spMk id="3" creationId="{00000000-0000-0000-0000-000000000000}"/>
          </ac:spMkLst>
        </pc:spChg>
        <pc:spChg chg="mod">
          <ac:chgData name="pratik singh" userId="4ed088b0e6b79c9c" providerId="LiveId" clId="{2E243EEC-4E16-43BB-A05C-063D89086D44}" dt="2022-06-16T10:19:45.106" v="5640" actId="20577"/>
          <ac:spMkLst>
            <pc:docMk/>
            <pc:sldMk cId="3713364279" sldId="295"/>
            <ac:spMk id="5" creationId="{00000000-0000-0000-0000-000000000000}"/>
          </ac:spMkLst>
        </pc:spChg>
        <pc:spChg chg="mod">
          <ac:chgData name="pratik singh" userId="4ed088b0e6b79c9c" providerId="LiveId" clId="{2E243EEC-4E16-43BB-A05C-063D89086D44}" dt="2022-06-16T10:19:14.981" v="5580" actId="122"/>
          <ac:spMkLst>
            <pc:docMk/>
            <pc:sldMk cId="3713364279" sldId="295"/>
            <ac:spMk id="7" creationId="{00000000-0000-0000-0000-000000000000}"/>
          </ac:spMkLst>
        </pc:spChg>
        <pc:spChg chg="add mod">
          <ac:chgData name="pratik singh" userId="4ed088b0e6b79c9c" providerId="LiveId" clId="{2E243EEC-4E16-43BB-A05C-063D89086D44}" dt="2022-06-16T10:19:22.411" v="5581" actId="1076"/>
          <ac:spMkLst>
            <pc:docMk/>
            <pc:sldMk cId="3713364279" sldId="295"/>
            <ac:spMk id="8" creationId="{9F2B6013-01C8-4EE0-A833-DDC8064DD7C6}"/>
          </ac:spMkLst>
        </pc:spChg>
      </pc:sldChg>
      <pc:sldChg chg="addSp modSp add mod">
        <pc:chgData name="pratik singh" userId="4ed088b0e6b79c9c" providerId="LiveId" clId="{2E243EEC-4E16-43BB-A05C-063D89086D44}" dt="2022-06-16T10:20:45.530" v="5709" actId="20577"/>
        <pc:sldMkLst>
          <pc:docMk/>
          <pc:sldMk cId="3556596212" sldId="296"/>
        </pc:sldMkLst>
        <pc:spChg chg="mod">
          <ac:chgData name="pratik singh" userId="4ed088b0e6b79c9c" providerId="LiveId" clId="{2E243EEC-4E16-43BB-A05C-063D89086D44}" dt="2022-06-16T10:20:23.915" v="5649" actId="20577"/>
          <ac:spMkLst>
            <pc:docMk/>
            <pc:sldMk cId="3556596212" sldId="296"/>
            <ac:spMk id="3" creationId="{00000000-0000-0000-0000-000000000000}"/>
          </ac:spMkLst>
        </pc:spChg>
        <pc:spChg chg="mod">
          <ac:chgData name="pratik singh" userId="4ed088b0e6b79c9c" providerId="LiveId" clId="{2E243EEC-4E16-43BB-A05C-063D89086D44}" dt="2022-06-16T10:20:45.530" v="5709" actId="20577"/>
          <ac:spMkLst>
            <pc:docMk/>
            <pc:sldMk cId="3556596212" sldId="296"/>
            <ac:spMk id="5" creationId="{00000000-0000-0000-0000-000000000000}"/>
          </ac:spMkLst>
        </pc:spChg>
        <pc:spChg chg="mod">
          <ac:chgData name="pratik singh" userId="4ed088b0e6b79c9c" providerId="LiveId" clId="{2E243EEC-4E16-43BB-A05C-063D89086D44}" dt="2022-06-16T10:20:19.270" v="5646" actId="122"/>
          <ac:spMkLst>
            <pc:docMk/>
            <pc:sldMk cId="3556596212" sldId="296"/>
            <ac:spMk id="7" creationId="{00000000-0000-0000-0000-000000000000}"/>
          </ac:spMkLst>
        </pc:spChg>
        <pc:spChg chg="add mod">
          <ac:chgData name="pratik singh" userId="4ed088b0e6b79c9c" providerId="LiveId" clId="{2E243EEC-4E16-43BB-A05C-063D89086D44}" dt="2022-06-15T10:22:50.890" v="821" actId="1076"/>
          <ac:spMkLst>
            <pc:docMk/>
            <pc:sldMk cId="3556596212" sldId="296"/>
            <ac:spMk id="8" creationId="{C21ADDF1-E74E-40FD-B9BB-C38875B1DFC6}"/>
          </ac:spMkLst>
        </pc:spChg>
        <pc:spChg chg="add mod">
          <ac:chgData name="pratik singh" userId="4ed088b0e6b79c9c" providerId="LiveId" clId="{2E243EEC-4E16-43BB-A05C-063D89086D44}" dt="2022-06-15T10:25:28.440" v="836" actId="1076"/>
          <ac:spMkLst>
            <pc:docMk/>
            <pc:sldMk cId="3556596212" sldId="296"/>
            <ac:spMk id="10" creationId="{ECD96CE5-9D4F-40C4-BCB9-687EB64114B6}"/>
          </ac:spMkLst>
        </pc:spChg>
        <pc:picChg chg="mod">
          <ac:chgData name="pratik singh" userId="4ed088b0e6b79c9c" providerId="LiveId" clId="{2E243EEC-4E16-43BB-A05C-063D89086D44}" dt="2022-06-16T10:19:57.060" v="5641" actId="14100"/>
          <ac:picMkLst>
            <pc:docMk/>
            <pc:sldMk cId="3556596212" sldId="296"/>
            <ac:picMk id="9" creationId="{00000000-0000-0000-0000-000000000000}"/>
          </ac:picMkLst>
        </pc:picChg>
      </pc:sldChg>
      <pc:sldChg chg="addSp modSp add mod">
        <pc:chgData name="pratik singh" userId="4ed088b0e6b79c9c" providerId="LiveId" clId="{2E243EEC-4E16-43BB-A05C-063D89086D44}" dt="2022-06-16T10:21:46.845" v="5776" actId="20577"/>
        <pc:sldMkLst>
          <pc:docMk/>
          <pc:sldMk cId="1475478923" sldId="297"/>
        </pc:sldMkLst>
        <pc:spChg chg="mod">
          <ac:chgData name="pratik singh" userId="4ed088b0e6b79c9c" providerId="LiveId" clId="{2E243EEC-4E16-43BB-A05C-063D89086D44}" dt="2022-06-16T10:21:25.590" v="5717" actId="20577"/>
          <ac:spMkLst>
            <pc:docMk/>
            <pc:sldMk cId="1475478923" sldId="297"/>
            <ac:spMk id="3" creationId="{00000000-0000-0000-0000-000000000000}"/>
          </ac:spMkLst>
        </pc:spChg>
        <pc:spChg chg="mod">
          <ac:chgData name="pratik singh" userId="4ed088b0e6b79c9c" providerId="LiveId" clId="{2E243EEC-4E16-43BB-A05C-063D89086D44}" dt="2022-06-16T10:21:46.845" v="5776" actId="20577"/>
          <ac:spMkLst>
            <pc:docMk/>
            <pc:sldMk cId="1475478923" sldId="297"/>
            <ac:spMk id="5" creationId="{00000000-0000-0000-0000-000000000000}"/>
          </ac:spMkLst>
        </pc:spChg>
        <pc:spChg chg="mod">
          <ac:chgData name="pratik singh" userId="4ed088b0e6b79c9c" providerId="LiveId" clId="{2E243EEC-4E16-43BB-A05C-063D89086D44}" dt="2022-06-16T10:21:13.958" v="5714" actId="122"/>
          <ac:spMkLst>
            <pc:docMk/>
            <pc:sldMk cId="1475478923" sldId="297"/>
            <ac:spMk id="7" creationId="{00000000-0000-0000-0000-000000000000}"/>
          </ac:spMkLst>
        </pc:spChg>
        <pc:spChg chg="add mod">
          <ac:chgData name="pratik singh" userId="4ed088b0e6b79c9c" providerId="LiveId" clId="{2E243EEC-4E16-43BB-A05C-063D89086D44}" dt="2022-06-16T10:21:20.110" v="5716" actId="1076"/>
          <ac:spMkLst>
            <pc:docMk/>
            <pc:sldMk cId="1475478923" sldId="297"/>
            <ac:spMk id="8" creationId="{9EC6764B-E35E-4FCD-A6C9-DF73257FBB75}"/>
          </ac:spMkLst>
        </pc:spChg>
      </pc:sldChg>
      <pc:sldChg chg="add">
        <pc:chgData name="pratik singh" userId="4ed088b0e6b79c9c" providerId="LiveId" clId="{2E243EEC-4E16-43BB-A05C-063D89086D44}" dt="2022-06-15T10:24:24.242" v="830"/>
        <pc:sldMkLst>
          <pc:docMk/>
          <pc:sldMk cId="425840530" sldId="298"/>
        </pc:sldMkLst>
      </pc:sldChg>
      <pc:sldChg chg="add">
        <pc:chgData name="pratik singh" userId="4ed088b0e6b79c9c" providerId="LiveId" clId="{2E243EEC-4E16-43BB-A05C-063D89086D44}" dt="2022-06-15T10:24:27.393" v="831"/>
        <pc:sldMkLst>
          <pc:docMk/>
          <pc:sldMk cId="3131127888" sldId="299"/>
        </pc:sldMkLst>
      </pc:sldChg>
      <pc:sldChg chg="add">
        <pc:chgData name="pratik singh" userId="4ed088b0e6b79c9c" providerId="LiveId" clId="{2E243EEC-4E16-43BB-A05C-063D89086D44}" dt="2022-06-15T10:24:29.722" v="832"/>
        <pc:sldMkLst>
          <pc:docMk/>
          <pc:sldMk cId="1976418472" sldId="300"/>
        </pc:sldMkLst>
      </pc:sldChg>
      <pc:sldChg chg="add">
        <pc:chgData name="pratik singh" userId="4ed088b0e6b79c9c" providerId="LiveId" clId="{2E243EEC-4E16-43BB-A05C-063D89086D44}" dt="2022-06-15T10:24:31.570" v="833"/>
        <pc:sldMkLst>
          <pc:docMk/>
          <pc:sldMk cId="1626232908" sldId="301"/>
        </pc:sldMkLst>
      </pc:sldChg>
      <pc:sldChg chg="add">
        <pc:chgData name="pratik singh" userId="4ed088b0e6b79c9c" providerId="LiveId" clId="{2E243EEC-4E16-43BB-A05C-063D89086D44}" dt="2022-06-15T10:24:33.766" v="834"/>
        <pc:sldMkLst>
          <pc:docMk/>
          <pc:sldMk cId="2040956093" sldId="302"/>
        </pc:sldMkLst>
      </pc:sldChg>
      <pc:sldChg chg="delSp modSp add mod">
        <pc:chgData name="pratik singh" userId="4ed088b0e6b79c9c" providerId="LiveId" clId="{2E243EEC-4E16-43BB-A05C-063D89086D44}" dt="2022-06-16T07:49:04.858" v="3230" actId="20577"/>
        <pc:sldMkLst>
          <pc:docMk/>
          <pc:sldMk cId="0" sldId="465"/>
        </pc:sldMkLst>
        <pc:spChg chg="mod">
          <ac:chgData name="pratik singh" userId="4ed088b0e6b79c9c" providerId="LiveId" clId="{2E243EEC-4E16-43BB-A05C-063D89086D44}" dt="2022-06-16T07:03:15.338" v="2877"/>
          <ac:spMkLst>
            <pc:docMk/>
            <pc:sldMk cId="0" sldId="465"/>
            <ac:spMk id="149507" creationId="{E7767277-FCC7-4683-BE78-64E0ABE7F718}"/>
          </ac:spMkLst>
        </pc:spChg>
        <pc:spChg chg="del mod">
          <ac:chgData name="pratik singh" userId="4ed088b0e6b79c9c" providerId="LiveId" clId="{2E243EEC-4E16-43BB-A05C-063D89086D44}" dt="2022-06-16T07:48:47.192" v="3227" actId="21"/>
          <ac:spMkLst>
            <pc:docMk/>
            <pc:sldMk cId="0" sldId="465"/>
            <ac:spMk id="149510" creationId="{0C3E07F3-2902-4897-9883-17F75E2711ED}"/>
          </ac:spMkLst>
        </pc:spChg>
        <pc:spChg chg="mod">
          <ac:chgData name="pratik singh" userId="4ed088b0e6b79c9c" providerId="LiveId" clId="{2E243EEC-4E16-43BB-A05C-063D89086D44}" dt="2022-06-16T07:49:04.858" v="3230" actId="20577"/>
          <ac:spMkLst>
            <pc:docMk/>
            <pc:sldMk cId="0" sldId="465"/>
            <ac:spMk id="416775" creationId="{2120E927-1F17-4088-AA33-DF916F05E2E7}"/>
          </ac:spMkLst>
        </pc:spChg>
      </pc:sldChg>
      <pc:sldChg chg="delSp modSp add mod modAnim">
        <pc:chgData name="pratik singh" userId="4ed088b0e6b79c9c" providerId="LiveId" clId="{2E243EEC-4E16-43BB-A05C-063D89086D44}" dt="2022-06-16T10:31:18.092" v="6554" actId="20577"/>
        <pc:sldMkLst>
          <pc:docMk/>
          <pc:sldMk cId="0" sldId="466"/>
        </pc:sldMkLst>
        <pc:spChg chg="mod">
          <ac:chgData name="pratik singh" userId="4ed088b0e6b79c9c" providerId="LiveId" clId="{2E243EEC-4E16-43BB-A05C-063D89086D44}" dt="2022-06-16T10:26:17.834" v="5893" actId="20577"/>
          <ac:spMkLst>
            <pc:docMk/>
            <pc:sldMk cId="0" sldId="466"/>
            <ac:spMk id="7" creationId="{693C40C0-9092-4B55-B9EE-B65F5C4B3BB0}"/>
          </ac:spMkLst>
        </pc:spChg>
        <pc:spChg chg="mod">
          <ac:chgData name="pratik singh" userId="4ed088b0e6b79c9c" providerId="LiveId" clId="{2E243EEC-4E16-43BB-A05C-063D89086D44}" dt="2022-06-16T07:50:19.711" v="3291" actId="20577"/>
          <ac:spMkLst>
            <pc:docMk/>
            <pc:sldMk cId="0" sldId="466"/>
            <ac:spMk id="153602" creationId="{8E77BF6E-0962-491E-BBEC-BB0D62E9DDD5}"/>
          </ac:spMkLst>
        </pc:spChg>
        <pc:spChg chg="mod">
          <ac:chgData name="pratik singh" userId="4ed088b0e6b79c9c" providerId="LiveId" clId="{2E243EEC-4E16-43BB-A05C-063D89086D44}" dt="2022-06-16T07:03:15.338" v="2877"/>
          <ac:spMkLst>
            <pc:docMk/>
            <pc:sldMk cId="0" sldId="466"/>
            <ac:spMk id="153603" creationId="{FF2C6C90-A655-41ED-AB78-DB37166DC74E}"/>
          </ac:spMkLst>
        </pc:spChg>
        <pc:spChg chg="del mod">
          <ac:chgData name="pratik singh" userId="4ed088b0e6b79c9c" providerId="LiveId" clId="{2E243EEC-4E16-43BB-A05C-063D89086D44}" dt="2022-06-16T07:49:50.976" v="3261" actId="21"/>
          <ac:spMkLst>
            <pc:docMk/>
            <pc:sldMk cId="0" sldId="466"/>
            <ac:spMk id="153606" creationId="{31E97C0E-F6B0-4584-AD9C-40FE58E0C7CF}"/>
          </ac:spMkLst>
        </pc:spChg>
        <pc:spChg chg="mod">
          <ac:chgData name="pratik singh" userId="4ed088b0e6b79c9c" providerId="LiveId" clId="{2E243EEC-4E16-43BB-A05C-063D89086D44}" dt="2022-06-16T10:31:18.092" v="6554" actId="20577"/>
          <ac:spMkLst>
            <pc:docMk/>
            <pc:sldMk cId="0" sldId="466"/>
            <ac:spMk id="418823" creationId="{EDEF0571-960C-49A3-8D7E-B9FD7CD13E77}"/>
          </ac:spMkLst>
        </pc:spChg>
      </pc:sldChg>
      <pc:sldChg chg="delSp modSp add">
        <pc:chgData name="pratik singh" userId="4ed088b0e6b79c9c" providerId="LiveId" clId="{2E243EEC-4E16-43BB-A05C-063D89086D44}" dt="2022-06-16T07:49:57.266" v="3262" actId="21"/>
        <pc:sldMkLst>
          <pc:docMk/>
          <pc:sldMk cId="0" sldId="475"/>
        </pc:sldMkLst>
        <pc:spChg chg="del">
          <ac:chgData name="pratik singh" userId="4ed088b0e6b79c9c" providerId="LiveId" clId="{2E243EEC-4E16-43BB-A05C-063D89086D44}" dt="2022-06-16T07:49:57.266" v="3262" actId="21"/>
          <ac:spMkLst>
            <pc:docMk/>
            <pc:sldMk cId="0" sldId="475"/>
            <ac:spMk id="155650" creationId="{B3138FA1-3278-4ABA-97BD-A5A03EDE6A74}"/>
          </ac:spMkLst>
        </pc:spChg>
        <pc:spChg chg="mod">
          <ac:chgData name="pratik singh" userId="4ed088b0e6b79c9c" providerId="LiveId" clId="{2E243EEC-4E16-43BB-A05C-063D89086D44}" dt="2022-06-16T07:03:15.338" v="2877"/>
          <ac:spMkLst>
            <pc:docMk/>
            <pc:sldMk cId="0" sldId="475"/>
            <ac:spMk id="155651" creationId="{2068891E-3542-4030-B895-35FBE77F483A}"/>
          </ac:spMkLst>
        </pc:spChg>
      </pc:sldChg>
      <pc:sldChg chg="addSp delSp modSp add mod">
        <pc:chgData name="pratik singh" userId="4ed088b0e6b79c9c" providerId="LiveId" clId="{2E243EEC-4E16-43BB-A05C-063D89086D44}" dt="2022-06-16T10:25:37.108" v="5890" actId="2711"/>
        <pc:sldMkLst>
          <pc:docMk/>
          <pc:sldMk cId="0" sldId="556"/>
        </pc:sldMkLst>
        <pc:spChg chg="mod">
          <ac:chgData name="pratik singh" userId="4ed088b0e6b79c9c" providerId="LiveId" clId="{2E243EEC-4E16-43BB-A05C-063D89086D44}" dt="2022-06-16T10:25:37.108" v="5890" actId="2711"/>
          <ac:spMkLst>
            <pc:docMk/>
            <pc:sldMk cId="0" sldId="556"/>
            <ac:spMk id="8" creationId="{2B77D517-8569-4A66-BF13-D4F4C970CBE6}"/>
          </ac:spMkLst>
        </pc:spChg>
        <pc:spChg chg="mod">
          <ac:chgData name="pratik singh" userId="4ed088b0e6b79c9c" providerId="LiveId" clId="{2E243EEC-4E16-43BB-A05C-063D89086D44}" dt="2022-06-16T04:38:42.323" v="1387" actId="20577"/>
          <ac:spMkLst>
            <pc:docMk/>
            <pc:sldMk cId="0" sldId="556"/>
            <ac:spMk id="8194" creationId="{08A4C14D-E582-4AD0-A92A-F42FB279371B}"/>
          </ac:spMkLst>
        </pc:spChg>
        <pc:spChg chg="mod">
          <ac:chgData name="pratik singh" userId="4ed088b0e6b79c9c" providerId="LiveId" clId="{2E243EEC-4E16-43BB-A05C-063D89086D44}" dt="2022-06-16T04:16:53.335" v="855"/>
          <ac:spMkLst>
            <pc:docMk/>
            <pc:sldMk cId="0" sldId="556"/>
            <ac:spMk id="8195" creationId="{866F3A63-0C5E-4596-88E6-3D36E2E59C08}"/>
          </ac:spMkLst>
        </pc:spChg>
        <pc:spChg chg="mod">
          <ac:chgData name="pratik singh" userId="4ed088b0e6b79c9c" providerId="LiveId" clId="{2E243EEC-4E16-43BB-A05C-063D89086D44}" dt="2022-06-16T07:50:36.911" v="3292" actId="313"/>
          <ac:spMkLst>
            <pc:docMk/>
            <pc:sldMk cId="0" sldId="556"/>
            <ac:spMk id="8197" creationId="{F5F3118F-64B8-4037-A19A-FBDB61911479}"/>
          </ac:spMkLst>
        </pc:spChg>
        <pc:grpChg chg="del">
          <ac:chgData name="pratik singh" userId="4ed088b0e6b79c9c" providerId="LiveId" clId="{2E243EEC-4E16-43BB-A05C-063D89086D44}" dt="2022-06-16T04:37:30.937" v="1312" actId="21"/>
          <ac:grpSpMkLst>
            <pc:docMk/>
            <pc:sldMk cId="0" sldId="556"/>
            <ac:grpSpMk id="8199" creationId="{F530ABAD-9CA7-4A0E-90E6-33D79ECF3769}"/>
          </ac:grpSpMkLst>
        </pc:grpChg>
        <pc:picChg chg="add mod">
          <ac:chgData name="pratik singh" userId="4ed088b0e6b79c9c" providerId="LiveId" clId="{2E243EEC-4E16-43BB-A05C-063D89086D44}" dt="2022-06-16T04:38:31.717" v="1362" actId="14100"/>
          <ac:picMkLst>
            <pc:docMk/>
            <pc:sldMk cId="0" sldId="556"/>
            <ac:picMk id="3" creationId="{55B61186-7790-4D1B-9A38-FAB36CB837BF}"/>
          </ac:picMkLst>
        </pc:picChg>
      </pc:sldChg>
      <pc:sldChg chg="modSp add mod">
        <pc:chgData name="pratik singh" userId="4ed088b0e6b79c9c" providerId="LiveId" clId="{2E243EEC-4E16-43BB-A05C-063D89086D44}" dt="2022-06-16T04:45:26.426" v="1536" actId="20577"/>
        <pc:sldMkLst>
          <pc:docMk/>
          <pc:sldMk cId="0" sldId="558"/>
        </pc:sldMkLst>
        <pc:spChg chg="mod">
          <ac:chgData name="pratik singh" userId="4ed088b0e6b79c9c" providerId="LiveId" clId="{2E243EEC-4E16-43BB-A05C-063D89086D44}" dt="2022-06-16T04:45:26.426" v="1536" actId="20577"/>
          <ac:spMkLst>
            <pc:docMk/>
            <pc:sldMk cId="0" sldId="558"/>
            <ac:spMk id="9218" creationId="{B8940F86-560B-4389-8C3C-ECDB7F174284}"/>
          </ac:spMkLst>
        </pc:spChg>
        <pc:spChg chg="mod">
          <ac:chgData name="pratik singh" userId="4ed088b0e6b79c9c" providerId="LiveId" clId="{2E243EEC-4E16-43BB-A05C-063D89086D44}" dt="2022-06-16T04:16:53.335" v="855"/>
          <ac:spMkLst>
            <pc:docMk/>
            <pc:sldMk cId="0" sldId="558"/>
            <ac:spMk id="9219" creationId="{C685B48A-4FF6-46C3-9D23-DCC422755E95}"/>
          </ac:spMkLst>
        </pc:spChg>
      </pc:sldChg>
      <pc:sldChg chg="modSp add mod">
        <pc:chgData name="pratik singh" userId="4ed088b0e6b79c9c" providerId="LiveId" clId="{2E243EEC-4E16-43BB-A05C-063D89086D44}" dt="2022-06-16T04:45:45.475" v="1560" actId="20577"/>
        <pc:sldMkLst>
          <pc:docMk/>
          <pc:sldMk cId="0" sldId="559"/>
        </pc:sldMkLst>
        <pc:spChg chg="mod">
          <ac:chgData name="pratik singh" userId="4ed088b0e6b79c9c" providerId="LiveId" clId="{2E243EEC-4E16-43BB-A05C-063D89086D44}" dt="2022-06-16T04:16:53.335" v="855"/>
          <ac:spMkLst>
            <pc:docMk/>
            <pc:sldMk cId="0" sldId="559"/>
            <ac:spMk id="10243" creationId="{1B5EB12F-5F22-438A-9E9A-944C5672C58A}"/>
          </ac:spMkLst>
        </pc:spChg>
        <pc:spChg chg="mod">
          <ac:chgData name="pratik singh" userId="4ed088b0e6b79c9c" providerId="LiveId" clId="{2E243EEC-4E16-43BB-A05C-063D89086D44}" dt="2022-06-16T04:45:45.475" v="1560" actId="20577"/>
          <ac:spMkLst>
            <pc:docMk/>
            <pc:sldMk cId="0" sldId="559"/>
            <ac:spMk id="10245" creationId="{5ED814FC-EAEE-4CAA-A0D5-37F5AC8F38D2}"/>
          </ac:spMkLst>
        </pc:spChg>
      </pc:sldChg>
      <pc:sldChg chg="modSp add">
        <pc:chgData name="pratik singh" userId="4ed088b0e6b79c9c" providerId="LiveId" clId="{2E243EEC-4E16-43BB-A05C-063D89086D44}" dt="2022-06-16T04:16:53.335" v="855"/>
        <pc:sldMkLst>
          <pc:docMk/>
          <pc:sldMk cId="0" sldId="560"/>
        </pc:sldMkLst>
        <pc:spChg chg="mod">
          <ac:chgData name="pratik singh" userId="4ed088b0e6b79c9c" providerId="LiveId" clId="{2E243EEC-4E16-43BB-A05C-063D89086D44}" dt="2022-06-16T04:16:53.335" v="855"/>
          <ac:spMkLst>
            <pc:docMk/>
            <pc:sldMk cId="0" sldId="560"/>
            <ac:spMk id="12291" creationId="{82C62BB5-69C0-4810-B6F4-B02CE05ACF41}"/>
          </ac:spMkLst>
        </pc:spChg>
      </pc:sldChg>
      <pc:sldChg chg="modSp add mod">
        <pc:chgData name="pratik singh" userId="4ed088b0e6b79c9c" providerId="LiveId" clId="{2E243EEC-4E16-43BB-A05C-063D89086D44}" dt="2022-06-16T04:45:53.482" v="1562" actId="20577"/>
        <pc:sldMkLst>
          <pc:docMk/>
          <pc:sldMk cId="0" sldId="561"/>
        </pc:sldMkLst>
        <pc:spChg chg="mod">
          <ac:chgData name="pratik singh" userId="4ed088b0e6b79c9c" providerId="LiveId" clId="{2E243EEC-4E16-43BB-A05C-063D89086D44}" dt="2022-06-16T04:16:53.335" v="855"/>
          <ac:spMkLst>
            <pc:docMk/>
            <pc:sldMk cId="0" sldId="561"/>
            <ac:spMk id="14339" creationId="{14994182-23AC-4FCA-ADE5-5042CB1ED290}"/>
          </ac:spMkLst>
        </pc:spChg>
        <pc:spChg chg="mod">
          <ac:chgData name="pratik singh" userId="4ed088b0e6b79c9c" providerId="LiveId" clId="{2E243EEC-4E16-43BB-A05C-063D89086D44}" dt="2022-06-16T04:45:53.482" v="1562" actId="20577"/>
          <ac:spMkLst>
            <pc:docMk/>
            <pc:sldMk cId="0" sldId="561"/>
            <ac:spMk id="14341" creationId="{921B35FE-3BEB-4AE4-A680-CBFFF3302D72}"/>
          </ac:spMkLst>
        </pc:spChg>
      </pc:sldChg>
      <pc:sldChg chg="modSp add mod">
        <pc:chgData name="pratik singh" userId="4ed088b0e6b79c9c" providerId="LiveId" clId="{2E243EEC-4E16-43BB-A05C-063D89086D44}" dt="2022-06-16T07:50:52.616" v="3293" actId="20577"/>
        <pc:sldMkLst>
          <pc:docMk/>
          <pc:sldMk cId="0" sldId="562"/>
        </pc:sldMkLst>
        <pc:spChg chg="mod">
          <ac:chgData name="pratik singh" userId="4ed088b0e6b79c9c" providerId="LiveId" clId="{2E243EEC-4E16-43BB-A05C-063D89086D44}" dt="2022-06-16T07:50:52.616" v="3293" actId="20577"/>
          <ac:spMkLst>
            <pc:docMk/>
            <pc:sldMk cId="0" sldId="562"/>
            <ac:spMk id="16386" creationId="{AB5CC826-40F0-4EA8-9623-DEAAEC384E93}"/>
          </ac:spMkLst>
        </pc:spChg>
        <pc:spChg chg="mod">
          <ac:chgData name="pratik singh" userId="4ed088b0e6b79c9c" providerId="LiveId" clId="{2E243EEC-4E16-43BB-A05C-063D89086D44}" dt="2022-06-16T04:16:53.335" v="855"/>
          <ac:spMkLst>
            <pc:docMk/>
            <pc:sldMk cId="0" sldId="562"/>
            <ac:spMk id="16387" creationId="{A4FCF298-25A5-4F29-BC33-A32E4EA476A7}"/>
          </ac:spMkLst>
        </pc:spChg>
        <pc:spChg chg="mod">
          <ac:chgData name="pratik singh" userId="4ed088b0e6b79c9c" providerId="LiveId" clId="{2E243EEC-4E16-43BB-A05C-063D89086D44}" dt="2022-06-16T04:46:14.123" v="1590" actId="20577"/>
          <ac:spMkLst>
            <pc:docMk/>
            <pc:sldMk cId="0" sldId="562"/>
            <ac:spMk id="16389" creationId="{CBF943BB-B9D9-4CBE-B512-052230F6C89A}"/>
          </ac:spMkLst>
        </pc:spChg>
      </pc:sldChg>
      <pc:sldChg chg="modSp add mod">
        <pc:chgData name="pratik singh" userId="4ed088b0e6b79c9c" providerId="LiveId" clId="{2E243EEC-4E16-43BB-A05C-063D89086D44}" dt="2022-06-16T05:06:28.964" v="1625" actId="20577"/>
        <pc:sldMkLst>
          <pc:docMk/>
          <pc:sldMk cId="0" sldId="563"/>
        </pc:sldMkLst>
        <pc:spChg chg="mod">
          <ac:chgData name="pratik singh" userId="4ed088b0e6b79c9c" providerId="LiveId" clId="{2E243EEC-4E16-43BB-A05C-063D89086D44}" dt="2022-06-16T04:16:53.335" v="855"/>
          <ac:spMkLst>
            <pc:docMk/>
            <pc:sldMk cId="0" sldId="563"/>
            <ac:spMk id="18435" creationId="{4859196A-17AC-4434-BDCC-4F713EE77C12}"/>
          </ac:spMkLst>
        </pc:spChg>
        <pc:spChg chg="mod">
          <ac:chgData name="pratik singh" userId="4ed088b0e6b79c9c" providerId="LiveId" clId="{2E243EEC-4E16-43BB-A05C-063D89086D44}" dt="2022-06-16T05:06:28.964" v="1625" actId="20577"/>
          <ac:spMkLst>
            <pc:docMk/>
            <pc:sldMk cId="0" sldId="563"/>
            <ac:spMk id="18437" creationId="{57E1B0FD-8061-4A17-B54C-CD6AFFF1237F}"/>
          </ac:spMkLst>
        </pc:spChg>
      </pc:sldChg>
      <pc:sldChg chg="modSp add mod">
        <pc:chgData name="pratik singh" userId="4ed088b0e6b79c9c" providerId="LiveId" clId="{2E243EEC-4E16-43BB-A05C-063D89086D44}" dt="2022-06-16T05:06:45.002" v="1652" actId="20577"/>
        <pc:sldMkLst>
          <pc:docMk/>
          <pc:sldMk cId="0" sldId="564"/>
        </pc:sldMkLst>
        <pc:spChg chg="mod">
          <ac:chgData name="pratik singh" userId="4ed088b0e6b79c9c" providerId="LiveId" clId="{2E243EEC-4E16-43BB-A05C-063D89086D44}" dt="2022-06-16T05:06:45.002" v="1652" actId="20577"/>
          <ac:spMkLst>
            <pc:docMk/>
            <pc:sldMk cId="0" sldId="564"/>
            <ac:spMk id="20482" creationId="{767CAE2C-9C93-4FD4-ABC0-61B7F11D0C66}"/>
          </ac:spMkLst>
        </pc:spChg>
        <pc:spChg chg="mod">
          <ac:chgData name="pratik singh" userId="4ed088b0e6b79c9c" providerId="LiveId" clId="{2E243EEC-4E16-43BB-A05C-063D89086D44}" dt="2022-06-16T04:16:53.335" v="855"/>
          <ac:spMkLst>
            <pc:docMk/>
            <pc:sldMk cId="0" sldId="564"/>
            <ac:spMk id="20483" creationId="{C93E686B-B577-4FC3-B846-620C603FD9F4}"/>
          </ac:spMkLst>
        </pc:spChg>
      </pc:sldChg>
      <pc:sldChg chg="modSp add">
        <pc:chgData name="pratik singh" userId="4ed088b0e6b79c9c" providerId="LiveId" clId="{2E243EEC-4E16-43BB-A05C-063D89086D44}" dt="2022-06-16T04:16:53.335" v="855"/>
        <pc:sldMkLst>
          <pc:docMk/>
          <pc:sldMk cId="0" sldId="565"/>
        </pc:sldMkLst>
        <pc:spChg chg="mod">
          <ac:chgData name="pratik singh" userId="4ed088b0e6b79c9c" providerId="LiveId" clId="{2E243EEC-4E16-43BB-A05C-063D89086D44}" dt="2022-06-16T04:16:53.335" v="855"/>
          <ac:spMkLst>
            <pc:docMk/>
            <pc:sldMk cId="0" sldId="565"/>
            <ac:spMk id="22531" creationId="{6DDA7A65-36EE-4CB6-88CB-47DA98A4456F}"/>
          </ac:spMkLst>
        </pc:spChg>
      </pc:sldChg>
      <pc:sldChg chg="delSp modSp add mod">
        <pc:chgData name="pratik singh" userId="4ed088b0e6b79c9c" providerId="LiveId" clId="{2E243EEC-4E16-43BB-A05C-063D89086D44}" dt="2022-06-16T05:08:04.962" v="1692" actId="20577"/>
        <pc:sldMkLst>
          <pc:docMk/>
          <pc:sldMk cId="0" sldId="567"/>
        </pc:sldMkLst>
        <pc:spChg chg="mod">
          <ac:chgData name="pratik singh" userId="4ed088b0e6b79c9c" providerId="LiveId" clId="{2E243EEC-4E16-43BB-A05C-063D89086D44}" dt="2022-06-16T04:16:53.335" v="855"/>
          <ac:spMkLst>
            <pc:docMk/>
            <pc:sldMk cId="0" sldId="567"/>
            <ac:spMk id="23555" creationId="{C5AFBA14-08E8-4E07-A532-202B3EE0CC4F}"/>
          </ac:spMkLst>
        </pc:spChg>
        <pc:spChg chg="mod">
          <ac:chgData name="pratik singh" userId="4ed088b0e6b79c9c" providerId="LiveId" clId="{2E243EEC-4E16-43BB-A05C-063D89086D44}" dt="2022-06-16T05:08:04.962" v="1692" actId="20577"/>
          <ac:spMkLst>
            <pc:docMk/>
            <pc:sldMk cId="0" sldId="567"/>
            <ac:spMk id="23557" creationId="{C08E4917-DD0E-4204-9808-866031288247}"/>
          </ac:spMkLst>
        </pc:spChg>
        <pc:spChg chg="del mod">
          <ac:chgData name="pratik singh" userId="4ed088b0e6b79c9c" providerId="LiveId" clId="{2E243EEC-4E16-43BB-A05C-063D89086D44}" dt="2022-06-16T05:07:48.671" v="1664" actId="21"/>
          <ac:spMkLst>
            <pc:docMk/>
            <pc:sldMk cId="0" sldId="567"/>
            <ac:spMk id="23558" creationId="{FCC3D386-441E-422D-8C2E-0A8F103EF7D5}"/>
          </ac:spMkLst>
        </pc:spChg>
      </pc:sldChg>
      <pc:sldChg chg="delSp modSp add mod">
        <pc:chgData name="pratik singh" userId="4ed088b0e6b79c9c" providerId="LiveId" clId="{2E243EEC-4E16-43BB-A05C-063D89086D44}" dt="2022-06-16T05:08:59.050" v="1727" actId="1076"/>
        <pc:sldMkLst>
          <pc:docMk/>
          <pc:sldMk cId="0" sldId="568"/>
        </pc:sldMkLst>
        <pc:spChg chg="mod">
          <ac:chgData name="pratik singh" userId="4ed088b0e6b79c9c" providerId="LiveId" clId="{2E243EEC-4E16-43BB-A05C-063D89086D44}" dt="2022-06-16T05:08:59.050" v="1727" actId="1076"/>
          <ac:spMkLst>
            <pc:docMk/>
            <pc:sldMk cId="0" sldId="568"/>
            <ac:spMk id="25602" creationId="{93519410-C519-4257-8D0E-CCA3CA0BEB98}"/>
          </ac:spMkLst>
        </pc:spChg>
        <pc:spChg chg="mod">
          <ac:chgData name="pratik singh" userId="4ed088b0e6b79c9c" providerId="LiveId" clId="{2E243EEC-4E16-43BB-A05C-063D89086D44}" dt="2022-06-16T04:16:53.335" v="855"/>
          <ac:spMkLst>
            <pc:docMk/>
            <pc:sldMk cId="0" sldId="568"/>
            <ac:spMk id="25603" creationId="{C0269A18-E79A-471A-B98C-F2FD4E05E4A2}"/>
          </ac:spMkLst>
        </pc:spChg>
        <pc:spChg chg="del mod">
          <ac:chgData name="pratik singh" userId="4ed088b0e6b79c9c" providerId="LiveId" clId="{2E243EEC-4E16-43BB-A05C-063D89086D44}" dt="2022-06-16T05:08:40.116" v="1698" actId="21"/>
          <ac:spMkLst>
            <pc:docMk/>
            <pc:sldMk cId="0" sldId="568"/>
            <ac:spMk id="25636" creationId="{6716D1BF-D1E9-422B-B1FF-CF2F06EC44B4}"/>
          </ac:spMkLst>
        </pc:spChg>
      </pc:sldChg>
      <pc:sldChg chg="delSp modSp add mod">
        <pc:chgData name="pratik singh" userId="4ed088b0e6b79c9c" providerId="LiveId" clId="{2E243EEC-4E16-43BB-A05C-063D89086D44}" dt="2022-06-16T05:09:23.430" v="1757" actId="20577"/>
        <pc:sldMkLst>
          <pc:docMk/>
          <pc:sldMk cId="0" sldId="569"/>
        </pc:sldMkLst>
        <pc:spChg chg="mod">
          <ac:chgData name="pratik singh" userId="4ed088b0e6b79c9c" providerId="LiveId" clId="{2E243EEC-4E16-43BB-A05C-063D89086D44}" dt="2022-06-16T04:16:53.335" v="855"/>
          <ac:spMkLst>
            <pc:docMk/>
            <pc:sldMk cId="0" sldId="569"/>
            <ac:spMk id="27650" creationId="{4DB4F4C5-C270-4576-9F5C-C8A9D90F8561}"/>
          </ac:spMkLst>
        </pc:spChg>
        <pc:spChg chg="mod">
          <ac:chgData name="pratik singh" userId="4ed088b0e6b79c9c" providerId="LiveId" clId="{2E243EEC-4E16-43BB-A05C-063D89086D44}" dt="2022-06-16T05:09:23.430" v="1757" actId="20577"/>
          <ac:spMkLst>
            <pc:docMk/>
            <pc:sldMk cId="0" sldId="569"/>
            <ac:spMk id="27652" creationId="{C9FE3F67-3099-48B4-A487-7D75B245A062}"/>
          </ac:spMkLst>
        </pc:spChg>
        <pc:spChg chg="del mod">
          <ac:chgData name="pratik singh" userId="4ed088b0e6b79c9c" providerId="LiveId" clId="{2E243EEC-4E16-43BB-A05C-063D89086D44}" dt="2022-06-16T05:09:10.812" v="1729" actId="21"/>
          <ac:spMkLst>
            <pc:docMk/>
            <pc:sldMk cId="0" sldId="569"/>
            <ac:spMk id="27654" creationId="{3B94D032-1D94-4AA7-BDAE-93C80D39FB8A}"/>
          </ac:spMkLst>
        </pc:spChg>
      </pc:sldChg>
      <pc:sldChg chg="delSp modSp add mod">
        <pc:chgData name="pratik singh" userId="4ed088b0e6b79c9c" providerId="LiveId" clId="{2E243EEC-4E16-43BB-A05C-063D89086D44}" dt="2022-06-16T05:11:14.225" v="1816" actId="1076"/>
        <pc:sldMkLst>
          <pc:docMk/>
          <pc:sldMk cId="0" sldId="570"/>
        </pc:sldMkLst>
        <pc:spChg chg="mod">
          <ac:chgData name="pratik singh" userId="4ed088b0e6b79c9c" providerId="LiveId" clId="{2E243EEC-4E16-43BB-A05C-063D89086D44}" dt="2022-06-16T05:11:14.225" v="1816" actId="1076"/>
          <ac:spMkLst>
            <pc:docMk/>
            <pc:sldMk cId="0" sldId="570"/>
            <ac:spMk id="30722" creationId="{8FBF654E-F34A-4957-B90F-47113219BD94}"/>
          </ac:spMkLst>
        </pc:spChg>
        <pc:spChg chg="mod">
          <ac:chgData name="pratik singh" userId="4ed088b0e6b79c9c" providerId="LiveId" clId="{2E243EEC-4E16-43BB-A05C-063D89086D44}" dt="2022-06-16T04:16:53.335" v="855"/>
          <ac:spMkLst>
            <pc:docMk/>
            <pc:sldMk cId="0" sldId="570"/>
            <ac:spMk id="30723" creationId="{2618BF11-CC1B-41E4-8B4A-673692C0E0C6}"/>
          </ac:spMkLst>
        </pc:spChg>
        <pc:spChg chg="del mod">
          <ac:chgData name="pratik singh" userId="4ed088b0e6b79c9c" providerId="LiveId" clId="{2E243EEC-4E16-43BB-A05C-063D89086D44}" dt="2022-06-16T05:10:56.500" v="1788" actId="21"/>
          <ac:spMkLst>
            <pc:docMk/>
            <pc:sldMk cId="0" sldId="570"/>
            <ac:spMk id="30726" creationId="{D177E943-F4EA-4454-81BF-2E812EDC9804}"/>
          </ac:spMkLst>
        </pc:spChg>
      </pc:sldChg>
      <pc:sldChg chg="delSp modSp add mod">
        <pc:chgData name="pratik singh" userId="4ed088b0e6b79c9c" providerId="LiveId" clId="{2E243EEC-4E16-43BB-A05C-063D89086D44}" dt="2022-06-16T05:12:03.413" v="1877" actId="20577"/>
        <pc:sldMkLst>
          <pc:docMk/>
          <pc:sldMk cId="0" sldId="571"/>
        </pc:sldMkLst>
        <pc:spChg chg="mod">
          <ac:chgData name="pratik singh" userId="4ed088b0e6b79c9c" providerId="LiveId" clId="{2E243EEC-4E16-43BB-A05C-063D89086D44}" dt="2022-06-16T05:12:03.413" v="1877" actId="20577"/>
          <ac:spMkLst>
            <pc:docMk/>
            <pc:sldMk cId="0" sldId="571"/>
            <ac:spMk id="33794" creationId="{E8480BD9-B609-485E-9451-D01460F4FC7E}"/>
          </ac:spMkLst>
        </pc:spChg>
        <pc:spChg chg="mod">
          <ac:chgData name="pratik singh" userId="4ed088b0e6b79c9c" providerId="LiveId" clId="{2E243EEC-4E16-43BB-A05C-063D89086D44}" dt="2022-06-16T04:16:53.335" v="855"/>
          <ac:spMkLst>
            <pc:docMk/>
            <pc:sldMk cId="0" sldId="571"/>
            <ac:spMk id="33795" creationId="{69F1199E-F5E3-4BC5-B35F-E5F732DD0A36}"/>
          </ac:spMkLst>
        </pc:spChg>
        <pc:spChg chg="del">
          <ac:chgData name="pratik singh" userId="4ed088b0e6b79c9c" providerId="LiveId" clId="{2E243EEC-4E16-43BB-A05C-063D89086D44}" dt="2022-06-16T05:11:47.245" v="1847" actId="21"/>
          <ac:spMkLst>
            <pc:docMk/>
            <pc:sldMk cId="0" sldId="571"/>
            <ac:spMk id="33798" creationId="{81223C05-28C4-493A-B781-FB2EB2CB354D}"/>
          </ac:spMkLst>
        </pc:spChg>
      </pc:sldChg>
      <pc:sldChg chg="delSp modSp add mod">
        <pc:chgData name="pratik singh" userId="4ed088b0e6b79c9c" providerId="LiveId" clId="{2E243EEC-4E16-43BB-A05C-063D89086D44}" dt="2022-06-16T05:12:31.774" v="1907" actId="1076"/>
        <pc:sldMkLst>
          <pc:docMk/>
          <pc:sldMk cId="0" sldId="594"/>
        </pc:sldMkLst>
        <pc:spChg chg="mod">
          <ac:chgData name="pratik singh" userId="4ed088b0e6b79c9c" providerId="LiveId" clId="{2E243EEC-4E16-43BB-A05C-063D89086D44}" dt="2022-06-16T04:16:53.335" v="855"/>
          <ac:spMkLst>
            <pc:docMk/>
            <pc:sldMk cId="0" sldId="594"/>
            <ac:spMk id="34818" creationId="{3EA7DD91-E7C6-42AE-B305-1558EA839C7E}"/>
          </ac:spMkLst>
        </pc:spChg>
        <pc:spChg chg="mod">
          <ac:chgData name="pratik singh" userId="4ed088b0e6b79c9c" providerId="LiveId" clId="{2E243EEC-4E16-43BB-A05C-063D89086D44}" dt="2022-06-16T05:12:31.774" v="1907" actId="1076"/>
          <ac:spMkLst>
            <pc:docMk/>
            <pc:sldMk cId="0" sldId="594"/>
            <ac:spMk id="34821" creationId="{70E31EEC-49C4-4328-B5E0-8663F0161209}"/>
          </ac:spMkLst>
        </pc:spChg>
        <pc:spChg chg="del mod">
          <ac:chgData name="pratik singh" userId="4ed088b0e6b79c9c" providerId="LiveId" clId="{2E243EEC-4E16-43BB-A05C-063D89086D44}" dt="2022-06-16T05:12:12.405" v="1879" actId="21"/>
          <ac:spMkLst>
            <pc:docMk/>
            <pc:sldMk cId="0" sldId="594"/>
            <ac:spMk id="34822" creationId="{484B248E-3486-4EE0-9B2D-D65635223A4E}"/>
          </ac:spMkLst>
        </pc:spChg>
      </pc:sldChg>
      <pc:sldChg chg="modSp add mod">
        <pc:chgData name="pratik singh" userId="4ed088b0e6b79c9c" providerId="LiveId" clId="{2E243EEC-4E16-43BB-A05C-063D89086D44}" dt="2022-06-16T05:26:02.390" v="2118" actId="20577"/>
        <pc:sldMkLst>
          <pc:docMk/>
          <pc:sldMk cId="0" sldId="597"/>
        </pc:sldMkLst>
        <pc:spChg chg="mod">
          <ac:chgData name="pratik singh" userId="4ed088b0e6b79c9c" providerId="LiveId" clId="{2E243EEC-4E16-43BB-A05C-063D89086D44}" dt="2022-06-16T05:26:02.390" v="2118" actId="20577"/>
          <ac:spMkLst>
            <pc:docMk/>
            <pc:sldMk cId="0" sldId="597"/>
            <ac:spMk id="41986" creationId="{6CB49E99-7D65-4B3C-B4C0-CDCC7BAE9A5B}"/>
          </ac:spMkLst>
        </pc:spChg>
        <pc:spChg chg="mod">
          <ac:chgData name="pratik singh" userId="4ed088b0e6b79c9c" providerId="LiveId" clId="{2E243EEC-4E16-43BB-A05C-063D89086D44}" dt="2022-06-16T04:16:53.335" v="855"/>
          <ac:spMkLst>
            <pc:docMk/>
            <pc:sldMk cId="0" sldId="597"/>
            <ac:spMk id="41987" creationId="{620E9DA3-0E20-48B0-8CCD-6B068B5A8BB3}"/>
          </ac:spMkLst>
        </pc:spChg>
      </pc:sldChg>
      <pc:sldChg chg="modSp add mod">
        <pc:chgData name="pratik singh" userId="4ed088b0e6b79c9c" providerId="LiveId" clId="{2E243EEC-4E16-43BB-A05C-063D89086D44}" dt="2022-06-16T05:32:45.629" v="2170" actId="20577"/>
        <pc:sldMkLst>
          <pc:docMk/>
          <pc:sldMk cId="0" sldId="601"/>
        </pc:sldMkLst>
        <pc:spChg chg="mod">
          <ac:chgData name="pratik singh" userId="4ed088b0e6b79c9c" providerId="LiveId" clId="{2E243EEC-4E16-43BB-A05C-063D89086D44}" dt="2022-06-16T05:29:52.773" v="2122" actId="20577"/>
          <ac:spMkLst>
            <pc:docMk/>
            <pc:sldMk cId="0" sldId="601"/>
            <ac:spMk id="109" creationId="{8112E0F0-415C-41F5-89A8-7C99046CBF6E}"/>
          </ac:spMkLst>
        </pc:spChg>
        <pc:spChg chg="mod">
          <ac:chgData name="pratik singh" userId="4ed088b0e6b79c9c" providerId="LiveId" clId="{2E243EEC-4E16-43BB-A05C-063D89086D44}" dt="2022-06-16T05:32:31.455" v="2141" actId="1076"/>
          <ac:spMkLst>
            <pc:docMk/>
            <pc:sldMk cId="0" sldId="601"/>
            <ac:spMk id="43010" creationId="{21E13154-DA0B-4A0C-B538-BC6788FD2E4C}"/>
          </ac:spMkLst>
        </pc:spChg>
        <pc:spChg chg="mod">
          <ac:chgData name="pratik singh" userId="4ed088b0e6b79c9c" providerId="LiveId" clId="{2E243EEC-4E16-43BB-A05C-063D89086D44}" dt="2022-06-16T04:19:05.487" v="856"/>
          <ac:spMkLst>
            <pc:docMk/>
            <pc:sldMk cId="0" sldId="601"/>
            <ac:spMk id="43011" creationId="{FE06E4B2-7543-422E-8293-45C677AD351D}"/>
          </ac:spMkLst>
        </pc:spChg>
        <pc:spChg chg="mod">
          <ac:chgData name="pratik singh" userId="4ed088b0e6b79c9c" providerId="LiveId" clId="{2E243EEC-4E16-43BB-A05C-063D89086D44}" dt="2022-06-16T05:32:45.629" v="2170" actId="20577"/>
          <ac:spMkLst>
            <pc:docMk/>
            <pc:sldMk cId="0" sldId="601"/>
            <ac:spMk id="43013" creationId="{B5806B3E-6A7D-4035-8CCC-1C3B0EAEC056}"/>
          </ac:spMkLst>
        </pc:spChg>
      </pc:sldChg>
      <pc:sldChg chg="modSp add del">
        <pc:chgData name="pratik singh" userId="4ed088b0e6b79c9c" providerId="LiveId" clId="{2E243EEC-4E16-43BB-A05C-063D89086D44}" dt="2022-06-16T05:33:11.888" v="2171" actId="2696"/>
        <pc:sldMkLst>
          <pc:docMk/>
          <pc:sldMk cId="0" sldId="602"/>
        </pc:sldMkLst>
        <pc:spChg chg="mod">
          <ac:chgData name="pratik singh" userId="4ed088b0e6b79c9c" providerId="LiveId" clId="{2E243EEC-4E16-43BB-A05C-063D89086D44}" dt="2022-06-16T04:19:05.487" v="856"/>
          <ac:spMkLst>
            <pc:docMk/>
            <pc:sldMk cId="0" sldId="602"/>
            <ac:spMk id="45059" creationId="{8C3BC977-CCB9-4B10-9473-6BFC227D1528}"/>
          </ac:spMkLst>
        </pc:spChg>
      </pc:sldChg>
      <pc:sldChg chg="modSp add mod modAnim">
        <pc:chgData name="pratik singh" userId="4ed088b0e6b79c9c" providerId="LiveId" clId="{2E243EEC-4E16-43BB-A05C-063D89086D44}" dt="2022-06-16T05:36:56.020" v="2209" actId="20577"/>
        <pc:sldMkLst>
          <pc:docMk/>
          <pc:sldMk cId="0" sldId="603"/>
        </pc:sldMkLst>
        <pc:spChg chg="mod">
          <ac:chgData name="pratik singh" userId="4ed088b0e6b79c9c" providerId="LiveId" clId="{2E243EEC-4E16-43BB-A05C-063D89086D44}" dt="2022-06-16T05:33:44.987" v="2175" actId="20577"/>
          <ac:spMkLst>
            <pc:docMk/>
            <pc:sldMk cId="0" sldId="603"/>
            <ac:spMk id="7" creationId="{4E221D49-8F0E-4632-BD5C-ECA6B9F0DFB6}"/>
          </ac:spMkLst>
        </pc:spChg>
        <pc:spChg chg="mod">
          <ac:chgData name="pratik singh" userId="4ed088b0e6b79c9c" providerId="LiveId" clId="{2E243EEC-4E16-43BB-A05C-063D89086D44}" dt="2022-06-16T05:36:35.079" v="2183"/>
          <ac:spMkLst>
            <pc:docMk/>
            <pc:sldMk cId="0" sldId="603"/>
            <ac:spMk id="19458" creationId="{36925539-BA66-4E06-BFCB-52814E7A1AC1}"/>
          </ac:spMkLst>
        </pc:spChg>
        <pc:spChg chg="mod">
          <ac:chgData name="pratik singh" userId="4ed088b0e6b79c9c" providerId="LiveId" clId="{2E243EEC-4E16-43BB-A05C-063D89086D44}" dt="2022-06-16T04:19:05.487" v="856"/>
          <ac:spMkLst>
            <pc:docMk/>
            <pc:sldMk cId="0" sldId="603"/>
            <ac:spMk id="47108" creationId="{1A100DA8-79EB-4D1D-9584-0DCAB98E66E5}"/>
          </ac:spMkLst>
        </pc:spChg>
        <pc:spChg chg="mod">
          <ac:chgData name="pratik singh" userId="4ed088b0e6b79c9c" providerId="LiveId" clId="{2E243EEC-4E16-43BB-A05C-063D89086D44}" dt="2022-06-16T05:36:56.020" v="2209" actId="20577"/>
          <ac:spMkLst>
            <pc:docMk/>
            <pc:sldMk cId="0" sldId="603"/>
            <ac:spMk id="47109" creationId="{6242E7C0-1BE9-4E48-8ED8-FF05AD7882CD}"/>
          </ac:spMkLst>
        </pc:spChg>
      </pc:sldChg>
      <pc:sldChg chg="delSp modSp add mod">
        <pc:chgData name="pratik singh" userId="4ed088b0e6b79c9c" providerId="LiveId" clId="{2E243EEC-4E16-43BB-A05C-063D89086D44}" dt="2022-06-16T07:03:58.861" v="2906" actId="20577"/>
        <pc:sldMkLst>
          <pc:docMk/>
          <pc:sldMk cId="0" sldId="607"/>
        </pc:sldMkLst>
        <pc:spChg chg="mod">
          <ac:chgData name="pratik singh" userId="4ed088b0e6b79c9c" providerId="LiveId" clId="{2E243EEC-4E16-43BB-A05C-063D89086D44}" dt="2022-06-16T07:03:58.861" v="2906" actId="20577"/>
          <ac:spMkLst>
            <pc:docMk/>
            <pc:sldMk cId="0" sldId="607"/>
            <ac:spMk id="125954" creationId="{A430124F-9EE2-4759-A4C7-7BC6FBF7A596}"/>
          </ac:spMkLst>
        </pc:spChg>
        <pc:spChg chg="mod">
          <ac:chgData name="pratik singh" userId="4ed088b0e6b79c9c" providerId="LiveId" clId="{2E243EEC-4E16-43BB-A05C-063D89086D44}" dt="2022-06-16T07:03:15.338" v="2877"/>
          <ac:spMkLst>
            <pc:docMk/>
            <pc:sldMk cId="0" sldId="607"/>
            <ac:spMk id="125955" creationId="{238FADD2-1F88-4BDC-9207-06170EF1CF0A}"/>
          </ac:spMkLst>
        </pc:spChg>
        <pc:spChg chg="del mod">
          <ac:chgData name="pratik singh" userId="4ed088b0e6b79c9c" providerId="LiveId" clId="{2E243EEC-4E16-43BB-A05C-063D89086D44}" dt="2022-06-16T07:03:50.505" v="2883" actId="21"/>
          <ac:spMkLst>
            <pc:docMk/>
            <pc:sldMk cId="0" sldId="607"/>
            <ac:spMk id="125958" creationId="{2D308CDA-60F8-440B-8303-11A08EBCE9F7}"/>
          </ac:spMkLst>
        </pc:spChg>
      </pc:sldChg>
      <pc:sldChg chg="addSp delSp modSp add mod">
        <pc:chgData name="pratik singh" userId="4ed088b0e6b79c9c" providerId="LiveId" clId="{2E243EEC-4E16-43BB-A05C-063D89086D44}" dt="2022-06-16T07:08:32.963" v="2920" actId="14100"/>
        <pc:sldMkLst>
          <pc:docMk/>
          <pc:sldMk cId="0" sldId="608"/>
        </pc:sldMkLst>
        <pc:spChg chg="mod">
          <ac:chgData name="pratik singh" userId="4ed088b0e6b79c9c" providerId="LiveId" clId="{2E243EEC-4E16-43BB-A05C-063D89086D44}" dt="2022-06-16T07:03:15.338" v="2877"/>
          <ac:spMkLst>
            <pc:docMk/>
            <pc:sldMk cId="0" sldId="608"/>
            <ac:spMk id="126979" creationId="{CA1C0BC4-84D4-49D9-941E-49C0109050A7}"/>
          </ac:spMkLst>
        </pc:spChg>
        <pc:spChg chg="add del mod">
          <ac:chgData name="pratik singh" userId="4ed088b0e6b79c9c" providerId="LiveId" clId="{2E243EEC-4E16-43BB-A05C-063D89086D44}" dt="2022-06-16T07:08:20.058" v="2917" actId="21"/>
          <ac:spMkLst>
            <pc:docMk/>
            <pc:sldMk cId="0" sldId="608"/>
            <ac:spMk id="126982" creationId="{52635B6A-3B1F-4EE4-8ED9-FC98686C0763}"/>
          </ac:spMkLst>
        </pc:spChg>
        <pc:spChg chg="mod">
          <ac:chgData name="pratik singh" userId="4ed088b0e6b79c9c" providerId="LiveId" clId="{2E243EEC-4E16-43BB-A05C-063D89086D44}" dt="2022-06-16T07:08:27.214" v="2918" actId="1076"/>
          <ac:spMkLst>
            <pc:docMk/>
            <pc:sldMk cId="0" sldId="608"/>
            <ac:spMk id="393223" creationId="{2E96CEDA-C0DA-4EE1-9AD3-6E83E342365F}"/>
          </ac:spMkLst>
        </pc:spChg>
        <pc:picChg chg="mod">
          <ac:chgData name="pratik singh" userId="4ed088b0e6b79c9c" providerId="LiveId" clId="{2E243EEC-4E16-43BB-A05C-063D89086D44}" dt="2022-06-16T07:08:32.963" v="2920" actId="14100"/>
          <ac:picMkLst>
            <pc:docMk/>
            <pc:sldMk cId="0" sldId="608"/>
            <ac:picMk id="126983" creationId="{D96E9455-FD8E-4F65-8EAC-5A63E0CA6CCA}"/>
          </ac:picMkLst>
        </pc:picChg>
      </pc:sldChg>
      <pc:sldChg chg="delSp modSp add mod">
        <pc:chgData name="pratik singh" userId="4ed088b0e6b79c9c" providerId="LiveId" clId="{2E243EEC-4E16-43BB-A05C-063D89086D44}" dt="2022-06-16T07:48:34.143" v="3225" actId="20577"/>
        <pc:sldMkLst>
          <pc:docMk/>
          <pc:sldMk cId="0" sldId="614"/>
        </pc:sldMkLst>
        <pc:spChg chg="mod">
          <ac:chgData name="pratik singh" userId="4ed088b0e6b79c9c" providerId="LiveId" clId="{2E243EEC-4E16-43BB-A05C-063D89086D44}" dt="2022-06-16T07:48:34.143" v="3225" actId="20577"/>
          <ac:spMkLst>
            <pc:docMk/>
            <pc:sldMk cId="0" sldId="614"/>
            <ac:spMk id="147458" creationId="{2834CCD8-0A43-4A5F-9F68-096BC447C0F7}"/>
          </ac:spMkLst>
        </pc:spChg>
        <pc:spChg chg="mod">
          <ac:chgData name="pratik singh" userId="4ed088b0e6b79c9c" providerId="LiveId" clId="{2E243EEC-4E16-43BB-A05C-063D89086D44}" dt="2022-06-16T07:03:15.338" v="2877"/>
          <ac:spMkLst>
            <pc:docMk/>
            <pc:sldMk cId="0" sldId="614"/>
            <ac:spMk id="147459" creationId="{320879FB-EA19-4619-8A81-13F5CD7D9720}"/>
          </ac:spMkLst>
        </pc:spChg>
        <pc:spChg chg="del mod">
          <ac:chgData name="pratik singh" userId="4ed088b0e6b79c9c" providerId="LiveId" clId="{2E243EEC-4E16-43BB-A05C-063D89086D44}" dt="2022-06-16T07:48:17.101" v="3199" actId="21"/>
          <ac:spMkLst>
            <pc:docMk/>
            <pc:sldMk cId="0" sldId="614"/>
            <ac:spMk id="147462" creationId="{29520C97-F435-4D0D-A599-5141577B1D01}"/>
          </ac:spMkLst>
        </pc:spChg>
      </pc:sldChg>
      <pc:sldChg chg="modSp add">
        <pc:chgData name="pratik singh" userId="4ed088b0e6b79c9c" providerId="LiveId" clId="{2E243EEC-4E16-43BB-A05C-063D89086D44}" dt="2022-06-16T07:03:15.338" v="2877"/>
        <pc:sldMkLst>
          <pc:docMk/>
          <pc:sldMk cId="0" sldId="615"/>
        </pc:sldMkLst>
        <pc:spChg chg="mod">
          <ac:chgData name="pratik singh" userId="4ed088b0e6b79c9c" providerId="LiveId" clId="{2E243EEC-4E16-43BB-A05C-063D89086D44}" dt="2022-06-16T07:03:15.338" v="2877"/>
          <ac:spMkLst>
            <pc:docMk/>
            <pc:sldMk cId="0" sldId="615"/>
            <ac:spMk id="143363" creationId="{8D5B1F50-221E-4C3F-8F4B-7B7EDAD9E241}"/>
          </ac:spMkLst>
        </pc:spChg>
      </pc:sldChg>
      <pc:sldChg chg="addSp delSp modSp add mod">
        <pc:chgData name="pratik singh" userId="4ed088b0e6b79c9c" providerId="LiveId" clId="{2E243EEC-4E16-43BB-A05C-063D89086D44}" dt="2022-06-16T07:48:08.958" v="3197" actId="1076"/>
        <pc:sldMkLst>
          <pc:docMk/>
          <pc:sldMk cId="0" sldId="616"/>
        </pc:sldMkLst>
        <pc:spChg chg="mod">
          <ac:chgData name="pratik singh" userId="4ed088b0e6b79c9c" providerId="LiveId" clId="{2E243EEC-4E16-43BB-A05C-063D89086D44}" dt="2022-06-16T07:48:08.958" v="3197" actId="1076"/>
          <ac:spMkLst>
            <pc:docMk/>
            <pc:sldMk cId="0" sldId="616"/>
            <ac:spMk id="145410" creationId="{D450A390-BC98-4A74-AAEE-E40323FFA089}"/>
          </ac:spMkLst>
        </pc:spChg>
        <pc:spChg chg="mod">
          <ac:chgData name="pratik singh" userId="4ed088b0e6b79c9c" providerId="LiveId" clId="{2E243EEC-4E16-43BB-A05C-063D89086D44}" dt="2022-06-16T07:03:15.338" v="2877"/>
          <ac:spMkLst>
            <pc:docMk/>
            <pc:sldMk cId="0" sldId="616"/>
            <ac:spMk id="145411" creationId="{C24CF8E8-EE52-4D68-804B-03C9BD940C0D}"/>
          </ac:spMkLst>
        </pc:spChg>
        <pc:spChg chg="del mod">
          <ac:chgData name="pratik singh" userId="4ed088b0e6b79c9c" providerId="LiveId" clId="{2E243EEC-4E16-43BB-A05C-063D89086D44}" dt="2022-06-16T07:47:54.625" v="3170" actId="21"/>
          <ac:spMkLst>
            <pc:docMk/>
            <pc:sldMk cId="0" sldId="616"/>
            <ac:spMk id="145414" creationId="{A646E060-CF53-49AC-AF6D-48A243D60B4E}"/>
          </ac:spMkLst>
        </pc:spChg>
        <pc:picChg chg="add del">
          <ac:chgData name="pratik singh" userId="4ed088b0e6b79c9c" providerId="LiveId" clId="{2E243EEC-4E16-43BB-A05C-063D89086D44}" dt="2022-06-16T07:47:44.162" v="3169" actId="21"/>
          <ac:picMkLst>
            <pc:docMk/>
            <pc:sldMk cId="0" sldId="616"/>
            <ac:picMk id="145413" creationId="{A97872FE-4812-4435-AC37-74F8DB62A1AB}"/>
          </ac:picMkLst>
        </pc:picChg>
      </pc:sldChg>
      <pc:sldChg chg="delSp modSp add mod">
        <pc:chgData name="pratik singh" userId="4ed088b0e6b79c9c" providerId="LiveId" clId="{2E243EEC-4E16-43BB-A05C-063D89086D44}" dt="2022-06-16T10:24:16.899" v="5882" actId="20577"/>
        <pc:sldMkLst>
          <pc:docMk/>
          <pc:sldMk cId="0" sldId="617"/>
        </pc:sldMkLst>
        <pc:spChg chg="mod">
          <ac:chgData name="pratik singh" userId="4ed088b0e6b79c9c" providerId="LiveId" clId="{2E243EEC-4E16-43BB-A05C-063D89086D44}" dt="2022-06-16T07:03:15.338" v="2877"/>
          <ac:spMkLst>
            <pc:docMk/>
            <pc:sldMk cId="0" sldId="617"/>
            <ac:spMk id="133123" creationId="{B46C8843-9B76-4006-BEA3-7C61B7C38F1E}"/>
          </ac:spMkLst>
        </pc:spChg>
        <pc:spChg chg="mod">
          <ac:chgData name="pratik singh" userId="4ed088b0e6b79c9c" providerId="LiveId" clId="{2E243EEC-4E16-43BB-A05C-063D89086D44}" dt="2022-06-16T10:24:16.899" v="5882" actId="20577"/>
          <ac:spMkLst>
            <pc:docMk/>
            <pc:sldMk cId="0" sldId="617"/>
            <ac:spMk id="133124" creationId="{36621D50-B784-4052-AE98-A59B2065A22F}"/>
          </ac:spMkLst>
        </pc:spChg>
        <pc:spChg chg="del mod">
          <ac:chgData name="pratik singh" userId="4ed088b0e6b79c9c" providerId="LiveId" clId="{2E243EEC-4E16-43BB-A05C-063D89086D44}" dt="2022-06-16T10:23:53.179" v="5837" actId="21"/>
          <ac:spMkLst>
            <pc:docMk/>
            <pc:sldMk cId="0" sldId="617"/>
            <ac:spMk id="133126" creationId="{86B77100-C8A2-4A51-900E-6CD8FCBDA0D1}"/>
          </ac:spMkLst>
        </pc:spChg>
      </pc:sldChg>
      <pc:sldChg chg="delSp modSp add mod">
        <pc:chgData name="pratik singh" userId="4ed088b0e6b79c9c" providerId="LiveId" clId="{2E243EEC-4E16-43BB-A05C-063D89086D44}" dt="2022-06-16T07:38:31.861" v="3047" actId="20577"/>
        <pc:sldMkLst>
          <pc:docMk/>
          <pc:sldMk cId="0" sldId="618"/>
        </pc:sldMkLst>
        <pc:spChg chg="mod">
          <ac:chgData name="pratik singh" userId="4ed088b0e6b79c9c" providerId="LiveId" clId="{2E243EEC-4E16-43BB-A05C-063D89086D44}" dt="2022-06-16T07:03:15.338" v="2877"/>
          <ac:spMkLst>
            <pc:docMk/>
            <pc:sldMk cId="0" sldId="618"/>
            <ac:spMk id="134147" creationId="{C4CE6FBC-E492-4657-B8B2-73E0CE2C7BC7}"/>
          </ac:spMkLst>
        </pc:spChg>
        <pc:spChg chg="mod">
          <ac:chgData name="pratik singh" userId="4ed088b0e6b79c9c" providerId="LiveId" clId="{2E243EEC-4E16-43BB-A05C-063D89086D44}" dt="2022-06-16T07:38:31.861" v="3047" actId="20577"/>
          <ac:spMkLst>
            <pc:docMk/>
            <pc:sldMk cId="0" sldId="618"/>
            <ac:spMk id="134148" creationId="{E27D9245-89C2-4957-AE3A-F99AC25CC8E7}"/>
          </ac:spMkLst>
        </pc:spChg>
        <pc:spChg chg="mod">
          <ac:chgData name="pratik singh" userId="4ed088b0e6b79c9c" providerId="LiveId" clId="{2E243EEC-4E16-43BB-A05C-063D89086D44}" dt="2022-06-16T07:37:45.913" v="3015" actId="20577"/>
          <ac:spMkLst>
            <pc:docMk/>
            <pc:sldMk cId="0" sldId="618"/>
            <ac:spMk id="134149" creationId="{1F1F0E28-4148-4540-B267-622D53A72758}"/>
          </ac:spMkLst>
        </pc:spChg>
        <pc:spChg chg="del mod">
          <ac:chgData name="pratik singh" userId="4ed088b0e6b79c9c" providerId="LiveId" clId="{2E243EEC-4E16-43BB-A05C-063D89086D44}" dt="2022-06-16T07:38:16.700" v="3020" actId="21"/>
          <ac:spMkLst>
            <pc:docMk/>
            <pc:sldMk cId="0" sldId="618"/>
            <ac:spMk id="134150" creationId="{FE967955-EACF-48E1-B9B5-DABFB8EE17EE}"/>
          </ac:spMkLst>
        </pc:spChg>
      </pc:sldChg>
      <pc:sldChg chg="delSp modSp add mod">
        <pc:chgData name="pratik singh" userId="4ed088b0e6b79c9c" providerId="LiveId" clId="{2E243EEC-4E16-43BB-A05C-063D89086D44}" dt="2022-06-16T10:26:08.109" v="5891" actId="20577"/>
        <pc:sldMkLst>
          <pc:docMk/>
          <pc:sldMk cId="0" sldId="619"/>
        </pc:sldMkLst>
        <pc:spChg chg="mod">
          <ac:chgData name="pratik singh" userId="4ed088b0e6b79c9c" providerId="LiveId" clId="{2E243EEC-4E16-43BB-A05C-063D89086D44}" dt="2022-06-16T07:49:38.390" v="3258" actId="20577"/>
          <ac:spMkLst>
            <pc:docMk/>
            <pc:sldMk cId="0" sldId="619"/>
            <ac:spMk id="151554" creationId="{D228C281-42BA-44CF-9B0A-D5796B616BF3}"/>
          </ac:spMkLst>
        </pc:spChg>
        <pc:spChg chg="mod">
          <ac:chgData name="pratik singh" userId="4ed088b0e6b79c9c" providerId="LiveId" clId="{2E243EEC-4E16-43BB-A05C-063D89086D44}" dt="2022-06-16T07:03:15.338" v="2877"/>
          <ac:spMkLst>
            <pc:docMk/>
            <pc:sldMk cId="0" sldId="619"/>
            <ac:spMk id="151555" creationId="{53E43E6A-237D-4F8A-99BB-3AA5998229B8}"/>
          </ac:spMkLst>
        </pc:spChg>
        <pc:spChg chg="del mod">
          <ac:chgData name="pratik singh" userId="4ed088b0e6b79c9c" providerId="LiveId" clId="{2E243EEC-4E16-43BB-A05C-063D89086D44}" dt="2022-06-16T07:49:43.852" v="3259" actId="21"/>
          <ac:spMkLst>
            <pc:docMk/>
            <pc:sldMk cId="0" sldId="619"/>
            <ac:spMk id="151558" creationId="{01FC1B86-597E-4E17-8D09-AF49CD7F8738}"/>
          </ac:spMkLst>
        </pc:spChg>
        <pc:spChg chg="mod">
          <ac:chgData name="pratik singh" userId="4ed088b0e6b79c9c" providerId="LiveId" clId="{2E243EEC-4E16-43BB-A05C-063D89086D44}" dt="2022-06-16T10:26:08.109" v="5891" actId="20577"/>
          <ac:spMkLst>
            <pc:docMk/>
            <pc:sldMk cId="0" sldId="619"/>
            <ac:spMk id="215047" creationId="{977AB681-B9AF-479C-9E8F-4A825EF363B7}"/>
          </ac:spMkLst>
        </pc:spChg>
      </pc:sldChg>
      <pc:sldChg chg="modSp add del">
        <pc:chgData name="pratik singh" userId="4ed088b0e6b79c9c" providerId="LiveId" clId="{2E243EEC-4E16-43BB-A05C-063D89086D44}" dt="2022-06-16T06:04:42.463" v="2213" actId="2696"/>
        <pc:sldMkLst>
          <pc:docMk/>
          <pc:sldMk cId="0" sldId="622"/>
        </pc:sldMkLst>
        <pc:spChg chg="mod">
          <ac:chgData name="pratik singh" userId="4ed088b0e6b79c9c" providerId="LiveId" clId="{2E243EEC-4E16-43BB-A05C-063D89086D44}" dt="2022-06-16T04:19:05.487" v="856"/>
          <ac:spMkLst>
            <pc:docMk/>
            <pc:sldMk cId="0" sldId="622"/>
            <ac:spMk id="48132" creationId="{43169733-9E8B-41F5-99D4-E7DFC25657FE}"/>
          </ac:spMkLst>
        </pc:spChg>
      </pc:sldChg>
      <pc:sldChg chg="delSp modSp add mod">
        <pc:chgData name="pratik singh" userId="4ed088b0e6b79c9c" providerId="LiveId" clId="{2E243EEC-4E16-43BB-A05C-063D89086D44}" dt="2022-06-16T05:12:53.141" v="1935" actId="20577"/>
        <pc:sldMkLst>
          <pc:docMk/>
          <pc:sldMk cId="0" sldId="640"/>
        </pc:sldMkLst>
        <pc:spChg chg="mod">
          <ac:chgData name="pratik singh" userId="4ed088b0e6b79c9c" providerId="LiveId" clId="{2E243EEC-4E16-43BB-A05C-063D89086D44}" dt="2022-06-16T05:12:53.141" v="1935" actId="20577"/>
          <ac:spMkLst>
            <pc:docMk/>
            <pc:sldMk cId="0" sldId="640"/>
            <ac:spMk id="35877" creationId="{B4263684-5995-4431-906F-0E0DBA891375}"/>
          </ac:spMkLst>
        </pc:spChg>
        <pc:spChg chg="mod">
          <ac:chgData name="pratik singh" userId="4ed088b0e6b79c9c" providerId="LiveId" clId="{2E243EEC-4E16-43BB-A05C-063D89086D44}" dt="2022-06-16T04:16:53.335" v="855"/>
          <ac:spMkLst>
            <pc:docMk/>
            <pc:sldMk cId="0" sldId="640"/>
            <ac:spMk id="35878" creationId="{4CF49835-1474-4CA5-8B94-16118BC98FD1}"/>
          </ac:spMkLst>
        </pc:spChg>
        <pc:spChg chg="del mod">
          <ac:chgData name="pratik singh" userId="4ed088b0e6b79c9c" providerId="LiveId" clId="{2E243EEC-4E16-43BB-A05C-063D89086D44}" dt="2022-06-16T05:12:39.874" v="1909" actId="21"/>
          <ac:spMkLst>
            <pc:docMk/>
            <pc:sldMk cId="0" sldId="640"/>
            <ac:spMk id="35880" creationId="{673A88FE-87A5-49A2-BAAD-4E2B37A004ED}"/>
          </ac:spMkLst>
        </pc:spChg>
      </pc:sldChg>
      <pc:sldChg chg="delSp modSp add mod">
        <pc:chgData name="pratik singh" userId="4ed088b0e6b79c9c" providerId="LiveId" clId="{2E243EEC-4E16-43BB-A05C-063D89086D44}" dt="2022-06-16T05:14:18.791" v="1972" actId="20577"/>
        <pc:sldMkLst>
          <pc:docMk/>
          <pc:sldMk cId="0" sldId="641"/>
        </pc:sldMkLst>
        <pc:spChg chg="mod">
          <ac:chgData name="pratik singh" userId="4ed088b0e6b79c9c" providerId="LiveId" clId="{2E243EEC-4E16-43BB-A05C-063D89086D44}" dt="2022-06-16T05:14:18.791" v="1972" actId="20577"/>
          <ac:spMkLst>
            <pc:docMk/>
            <pc:sldMk cId="0" sldId="641"/>
            <ac:spMk id="36928" creationId="{3B2B8C57-1158-4D33-8555-6EF1E7F93250}"/>
          </ac:spMkLst>
        </pc:spChg>
        <pc:spChg chg="mod">
          <ac:chgData name="pratik singh" userId="4ed088b0e6b79c9c" providerId="LiveId" clId="{2E243EEC-4E16-43BB-A05C-063D89086D44}" dt="2022-06-16T04:16:53.335" v="855"/>
          <ac:spMkLst>
            <pc:docMk/>
            <pc:sldMk cId="0" sldId="641"/>
            <ac:spMk id="36929" creationId="{E0EE9D32-B066-4BA7-A1AA-A728A858333D}"/>
          </ac:spMkLst>
        </pc:spChg>
        <pc:spChg chg="del">
          <ac:chgData name="pratik singh" userId="4ed088b0e6b79c9c" providerId="LiveId" clId="{2E243EEC-4E16-43BB-A05C-063D89086D44}" dt="2022-06-16T05:13:04.795" v="1938" actId="21"/>
          <ac:spMkLst>
            <pc:docMk/>
            <pc:sldMk cId="0" sldId="641"/>
            <ac:spMk id="36931" creationId="{98D71809-0E91-41DD-886C-9081D437E0B3}"/>
          </ac:spMkLst>
        </pc:spChg>
      </pc:sldChg>
      <pc:sldChg chg="modSp add mod">
        <pc:chgData name="pratik singh" userId="4ed088b0e6b79c9c" providerId="LiveId" clId="{2E243EEC-4E16-43BB-A05C-063D89086D44}" dt="2022-06-16T05:14:39.642" v="2000" actId="20577"/>
        <pc:sldMkLst>
          <pc:docMk/>
          <pc:sldMk cId="0" sldId="642"/>
        </pc:sldMkLst>
        <pc:spChg chg="mod">
          <ac:chgData name="pratik singh" userId="4ed088b0e6b79c9c" providerId="LiveId" clId="{2E243EEC-4E16-43BB-A05C-063D89086D44}" dt="2022-06-16T04:16:53.335" v="855"/>
          <ac:spMkLst>
            <pc:docMk/>
            <pc:sldMk cId="0" sldId="642"/>
            <ac:spMk id="37959" creationId="{89EF9513-24FB-405A-8B62-D7A3D1EE885F}"/>
          </ac:spMkLst>
        </pc:spChg>
        <pc:spChg chg="mod">
          <ac:chgData name="pratik singh" userId="4ed088b0e6b79c9c" providerId="LiveId" clId="{2E243EEC-4E16-43BB-A05C-063D89086D44}" dt="2022-06-16T05:14:39.642" v="2000" actId="20577"/>
          <ac:spMkLst>
            <pc:docMk/>
            <pc:sldMk cId="0" sldId="642"/>
            <ac:spMk id="37960" creationId="{02F51457-F8F1-4653-820D-558EB7B711B0}"/>
          </ac:spMkLst>
        </pc:spChg>
      </pc:sldChg>
      <pc:sldChg chg="modSp add mod">
        <pc:chgData name="pratik singh" userId="4ed088b0e6b79c9c" providerId="LiveId" clId="{2E243EEC-4E16-43BB-A05C-063D89086D44}" dt="2022-06-16T05:25:17.427" v="2028" actId="20577"/>
        <pc:sldMkLst>
          <pc:docMk/>
          <pc:sldMk cId="0" sldId="643"/>
        </pc:sldMkLst>
        <pc:spChg chg="mod">
          <ac:chgData name="pratik singh" userId="4ed088b0e6b79c9c" providerId="LiveId" clId="{2E243EEC-4E16-43BB-A05C-063D89086D44}" dt="2022-06-16T04:16:53.335" v="855"/>
          <ac:spMkLst>
            <pc:docMk/>
            <pc:sldMk cId="0" sldId="643"/>
            <ac:spMk id="38961" creationId="{BC0FE758-5CB7-43EE-A2F0-BF838E6E1A26}"/>
          </ac:spMkLst>
        </pc:spChg>
        <pc:spChg chg="mod">
          <ac:chgData name="pratik singh" userId="4ed088b0e6b79c9c" providerId="LiveId" clId="{2E243EEC-4E16-43BB-A05C-063D89086D44}" dt="2022-06-16T05:25:17.427" v="2028" actId="20577"/>
          <ac:spMkLst>
            <pc:docMk/>
            <pc:sldMk cId="0" sldId="643"/>
            <ac:spMk id="38962" creationId="{DD1B8874-3293-4A19-91FF-65C9D8466C9F}"/>
          </ac:spMkLst>
        </pc:spChg>
      </pc:sldChg>
      <pc:sldChg chg="delSp modSp add mod">
        <pc:chgData name="pratik singh" userId="4ed088b0e6b79c9c" providerId="LiveId" clId="{2E243EEC-4E16-43BB-A05C-063D89086D44}" dt="2022-06-16T07:12:22.935" v="2952" actId="21"/>
        <pc:sldMkLst>
          <pc:docMk/>
          <pc:sldMk cId="0" sldId="644"/>
        </pc:sldMkLst>
        <pc:spChg chg="mod">
          <ac:chgData name="pratik singh" userId="4ed088b0e6b79c9c" providerId="LiveId" clId="{2E243EEC-4E16-43BB-A05C-063D89086D44}" dt="2022-06-16T07:03:15.338" v="2877"/>
          <ac:spMkLst>
            <pc:docMk/>
            <pc:sldMk cId="0" sldId="644"/>
            <ac:spMk id="128003" creationId="{00EE446F-C6EE-4F7C-B2A5-BEB3DE2F99CF}"/>
          </ac:spMkLst>
        </pc:spChg>
        <pc:spChg chg="mod">
          <ac:chgData name="pratik singh" userId="4ed088b0e6b79c9c" providerId="LiveId" clId="{2E243EEC-4E16-43BB-A05C-063D89086D44}" dt="2022-06-16T07:09:02.876" v="2951" actId="20577"/>
          <ac:spMkLst>
            <pc:docMk/>
            <pc:sldMk cId="0" sldId="644"/>
            <ac:spMk id="128006" creationId="{1A643BAA-D99B-4D75-97F4-3276B51847FF}"/>
          </ac:spMkLst>
        </pc:spChg>
        <pc:spChg chg="del mod">
          <ac:chgData name="pratik singh" userId="4ed088b0e6b79c9c" providerId="LiveId" clId="{2E243EEC-4E16-43BB-A05C-063D89086D44}" dt="2022-06-16T07:12:22.935" v="2952" actId="21"/>
          <ac:spMkLst>
            <pc:docMk/>
            <pc:sldMk cId="0" sldId="644"/>
            <ac:spMk id="128007" creationId="{49EEFB54-6985-4BB6-8C2D-4F5C7F592A0B}"/>
          </ac:spMkLst>
        </pc:spChg>
      </pc:sldChg>
      <pc:sldChg chg="delSp modSp add mod">
        <pc:chgData name="pratik singh" userId="4ed088b0e6b79c9c" providerId="LiveId" clId="{2E243EEC-4E16-43BB-A05C-063D89086D44}" dt="2022-06-16T10:22:47" v="5777" actId="1076"/>
        <pc:sldMkLst>
          <pc:docMk/>
          <pc:sldMk cId="0" sldId="645"/>
        </pc:sldMkLst>
        <pc:spChg chg="mod">
          <ac:chgData name="pratik singh" userId="4ed088b0e6b79c9c" providerId="LiveId" clId="{2E243EEC-4E16-43BB-A05C-063D89086D44}" dt="2022-06-16T07:03:15.338" v="2877"/>
          <ac:spMkLst>
            <pc:docMk/>
            <pc:sldMk cId="0" sldId="645"/>
            <ac:spMk id="129026" creationId="{F0EE03D1-8813-4150-852A-418557EFBF3A}"/>
          </ac:spMkLst>
        </pc:spChg>
        <pc:spChg chg="mod">
          <ac:chgData name="pratik singh" userId="4ed088b0e6b79c9c" providerId="LiveId" clId="{2E243EEC-4E16-43BB-A05C-063D89086D44}" dt="2022-06-16T10:22:47" v="5777" actId="1076"/>
          <ac:spMkLst>
            <pc:docMk/>
            <pc:sldMk cId="0" sldId="645"/>
            <ac:spMk id="129029" creationId="{31E40B65-2566-4160-8AFD-DA69386BD577}"/>
          </ac:spMkLst>
        </pc:spChg>
        <pc:spChg chg="del mod">
          <ac:chgData name="pratik singh" userId="4ed088b0e6b79c9c" providerId="LiveId" clId="{2E243EEC-4E16-43BB-A05C-063D89086D44}" dt="2022-06-16T07:36:31.809" v="2954" actId="21"/>
          <ac:spMkLst>
            <pc:docMk/>
            <pc:sldMk cId="0" sldId="645"/>
            <ac:spMk id="129030" creationId="{6C85CBF0-95B4-4C13-97F4-02F30351CC9B}"/>
          </ac:spMkLst>
        </pc:spChg>
      </pc:sldChg>
      <pc:sldChg chg="delSp modSp add mod">
        <pc:chgData name="pratik singh" userId="4ed088b0e6b79c9c" providerId="LiveId" clId="{2E243EEC-4E16-43BB-A05C-063D89086D44}" dt="2022-06-16T07:37:15.228" v="3010" actId="20577"/>
        <pc:sldMkLst>
          <pc:docMk/>
          <pc:sldMk cId="0" sldId="646"/>
        </pc:sldMkLst>
        <pc:spChg chg="mod">
          <ac:chgData name="pratik singh" userId="4ed088b0e6b79c9c" providerId="LiveId" clId="{2E243EEC-4E16-43BB-A05C-063D89086D44}" dt="2022-06-16T07:03:15.448" v="2879" actId="27636"/>
          <ac:spMkLst>
            <pc:docMk/>
            <pc:sldMk cId="0" sldId="646"/>
            <ac:spMk id="3" creationId="{3DDB315F-A79A-4D22-88CE-88414229A545}"/>
          </ac:spMkLst>
        </pc:spChg>
        <pc:spChg chg="mod">
          <ac:chgData name="pratik singh" userId="4ed088b0e6b79c9c" providerId="LiveId" clId="{2E243EEC-4E16-43BB-A05C-063D89086D44}" dt="2022-06-16T07:03:15.338" v="2877"/>
          <ac:spMkLst>
            <pc:docMk/>
            <pc:sldMk cId="0" sldId="646"/>
            <ac:spMk id="130051" creationId="{821A8DC0-1711-4107-9877-DF44C714A3ED}"/>
          </ac:spMkLst>
        </pc:spChg>
        <pc:spChg chg="mod">
          <ac:chgData name="pratik singh" userId="4ed088b0e6b79c9c" providerId="LiveId" clId="{2E243EEC-4E16-43BB-A05C-063D89086D44}" dt="2022-06-16T07:37:15.228" v="3010" actId="20577"/>
          <ac:spMkLst>
            <pc:docMk/>
            <pc:sldMk cId="0" sldId="646"/>
            <ac:spMk id="130053" creationId="{1C76F3C3-6D78-4EBE-9478-D650DAF0F8A8}"/>
          </ac:spMkLst>
        </pc:spChg>
        <pc:spChg chg="del mod">
          <ac:chgData name="pratik singh" userId="4ed088b0e6b79c9c" providerId="LiveId" clId="{2E243EEC-4E16-43BB-A05C-063D89086D44}" dt="2022-06-16T07:36:56.682" v="2984" actId="21"/>
          <ac:spMkLst>
            <pc:docMk/>
            <pc:sldMk cId="0" sldId="646"/>
            <ac:spMk id="130054" creationId="{972E4462-E9B4-4E10-9CFB-BD01DE6C0428}"/>
          </ac:spMkLst>
        </pc:spChg>
      </pc:sldChg>
      <pc:sldChg chg="delSp modSp add mod">
        <pc:chgData name="pratik singh" userId="4ed088b0e6b79c9c" providerId="LiveId" clId="{2E243EEC-4E16-43BB-A05C-063D89086D44}" dt="2022-06-16T10:23:15.669" v="5806" actId="1076"/>
        <pc:sldMkLst>
          <pc:docMk/>
          <pc:sldMk cId="0" sldId="647"/>
        </pc:sldMkLst>
        <pc:spChg chg="mod">
          <ac:chgData name="pratik singh" userId="4ed088b0e6b79c9c" providerId="LiveId" clId="{2E243EEC-4E16-43BB-A05C-063D89086D44}" dt="2022-06-16T07:03:15.338" v="2877"/>
          <ac:spMkLst>
            <pc:docMk/>
            <pc:sldMk cId="0" sldId="647"/>
            <ac:spMk id="131075" creationId="{353DE2D6-52F0-47C9-9683-317DC9919F72}"/>
          </ac:spMkLst>
        </pc:spChg>
        <pc:spChg chg="mod">
          <ac:chgData name="pratik singh" userId="4ed088b0e6b79c9c" providerId="LiveId" clId="{2E243EEC-4E16-43BB-A05C-063D89086D44}" dt="2022-06-16T10:23:15.669" v="5806" actId="1076"/>
          <ac:spMkLst>
            <pc:docMk/>
            <pc:sldMk cId="0" sldId="647"/>
            <ac:spMk id="131077" creationId="{858455C9-8051-4597-9E22-019E4944F1B9}"/>
          </ac:spMkLst>
        </pc:spChg>
        <pc:spChg chg="del">
          <ac:chgData name="pratik singh" userId="4ed088b0e6b79c9c" providerId="LiveId" clId="{2E243EEC-4E16-43BB-A05C-063D89086D44}" dt="2022-06-16T10:22:57.840" v="5779" actId="21"/>
          <ac:spMkLst>
            <pc:docMk/>
            <pc:sldMk cId="0" sldId="647"/>
            <ac:spMk id="131078" creationId="{F1199815-8C30-4D74-B9F0-B57436E5658C}"/>
          </ac:spMkLst>
        </pc:spChg>
      </pc:sldChg>
      <pc:sldChg chg="delSp modSp add mod">
        <pc:chgData name="pratik singh" userId="4ed088b0e6b79c9c" providerId="LiveId" clId="{2E243EEC-4E16-43BB-A05C-063D89086D44}" dt="2022-06-16T10:23:41.150" v="5835" actId="20577"/>
        <pc:sldMkLst>
          <pc:docMk/>
          <pc:sldMk cId="0" sldId="648"/>
        </pc:sldMkLst>
        <pc:spChg chg="mod">
          <ac:chgData name="pratik singh" userId="4ed088b0e6b79c9c" providerId="LiveId" clId="{2E243EEC-4E16-43BB-A05C-063D89086D44}" dt="2022-06-16T07:03:15.338" v="2877"/>
          <ac:spMkLst>
            <pc:docMk/>
            <pc:sldMk cId="0" sldId="648"/>
            <ac:spMk id="132098" creationId="{E6272045-528A-4A56-96A4-2CA52CFA2026}"/>
          </ac:spMkLst>
        </pc:spChg>
        <pc:spChg chg="mod">
          <ac:chgData name="pratik singh" userId="4ed088b0e6b79c9c" providerId="LiveId" clId="{2E243EEC-4E16-43BB-A05C-063D89086D44}" dt="2022-06-16T10:23:41.150" v="5835" actId="20577"/>
          <ac:spMkLst>
            <pc:docMk/>
            <pc:sldMk cId="0" sldId="648"/>
            <ac:spMk id="132100" creationId="{BB5405EF-191D-420B-AC06-7DC352F77F2A}"/>
          </ac:spMkLst>
        </pc:spChg>
        <pc:spChg chg="del">
          <ac:chgData name="pratik singh" userId="4ed088b0e6b79c9c" providerId="LiveId" clId="{2E243EEC-4E16-43BB-A05C-063D89086D44}" dt="2022-06-16T10:23:23.499" v="5808" actId="21"/>
          <ac:spMkLst>
            <pc:docMk/>
            <pc:sldMk cId="0" sldId="648"/>
            <ac:spMk id="132102" creationId="{24C60A51-C489-46DA-B20F-028F44FBBDFA}"/>
          </ac:spMkLst>
        </pc:spChg>
      </pc:sldChg>
      <pc:sldChg chg="modSp add mod">
        <pc:chgData name="pratik singh" userId="4ed088b0e6b79c9c" providerId="LiveId" clId="{2E243EEC-4E16-43BB-A05C-063D89086D44}" dt="2022-06-16T04:29:41.934" v="938" actId="20577"/>
        <pc:sldMkLst>
          <pc:docMk/>
          <pc:sldMk cId="0" sldId="649"/>
        </pc:sldMkLst>
        <pc:spChg chg="mod">
          <ac:chgData name="pratik singh" userId="4ed088b0e6b79c9c" providerId="LiveId" clId="{2E243EEC-4E16-43BB-A05C-063D89086D44}" dt="2022-06-16T04:29:41.934" v="938" actId="20577"/>
          <ac:spMkLst>
            <pc:docMk/>
            <pc:sldMk cId="0" sldId="649"/>
            <ac:spMk id="5123" creationId="{9EAAFCE0-B3E0-47AA-A92E-24279B96F355}"/>
          </ac:spMkLst>
        </pc:spChg>
        <pc:spChg chg="mod">
          <ac:chgData name="pratik singh" userId="4ed088b0e6b79c9c" providerId="LiveId" clId="{2E243EEC-4E16-43BB-A05C-063D89086D44}" dt="2022-06-16T04:15:26.542" v="853"/>
          <ac:spMkLst>
            <pc:docMk/>
            <pc:sldMk cId="0" sldId="649"/>
            <ac:spMk id="5124" creationId="{9D0F1007-FFF2-4789-AC78-A5B7B3337A6A}"/>
          </ac:spMkLst>
        </pc:spChg>
      </pc:sldChg>
      <pc:sldChg chg="modSp add mod">
        <pc:chgData name="pratik singh" userId="4ed088b0e6b79c9c" providerId="LiveId" clId="{2E243EEC-4E16-43BB-A05C-063D89086D44}" dt="2022-06-16T04:29:57.751" v="963" actId="20577"/>
        <pc:sldMkLst>
          <pc:docMk/>
          <pc:sldMk cId="0" sldId="650"/>
        </pc:sldMkLst>
        <pc:spChg chg="mod">
          <ac:chgData name="pratik singh" userId="4ed088b0e6b79c9c" providerId="LiveId" clId="{2E243EEC-4E16-43BB-A05C-063D89086D44}" dt="2022-06-16T04:15:26.636" v="854" actId="27636"/>
          <ac:spMkLst>
            <pc:docMk/>
            <pc:sldMk cId="0" sldId="650"/>
            <ac:spMk id="3" creationId="{BB97060B-C343-47DF-B7C8-DA8A36A6A125}"/>
          </ac:spMkLst>
        </pc:spChg>
        <pc:spChg chg="mod">
          <ac:chgData name="pratik singh" userId="4ed088b0e6b79c9c" providerId="LiveId" clId="{2E243EEC-4E16-43BB-A05C-063D89086D44}" dt="2022-06-16T04:29:57.751" v="963" actId="20577"/>
          <ac:spMkLst>
            <pc:docMk/>
            <pc:sldMk cId="0" sldId="650"/>
            <ac:spMk id="6147" creationId="{B06B78CE-3408-429A-A427-E7663A40E284}"/>
          </ac:spMkLst>
        </pc:spChg>
        <pc:spChg chg="mod">
          <ac:chgData name="pratik singh" userId="4ed088b0e6b79c9c" providerId="LiveId" clId="{2E243EEC-4E16-43BB-A05C-063D89086D44}" dt="2022-06-16T04:15:26.542" v="853"/>
          <ac:spMkLst>
            <pc:docMk/>
            <pc:sldMk cId="0" sldId="650"/>
            <ac:spMk id="6148" creationId="{B7445FEB-694A-410A-A5DA-9FAC8D0B528D}"/>
          </ac:spMkLst>
        </pc:spChg>
      </pc:sldChg>
      <pc:sldChg chg="modSp add mod">
        <pc:chgData name="pratik singh" userId="4ed088b0e6b79c9c" providerId="LiveId" clId="{2E243EEC-4E16-43BB-A05C-063D89086D44}" dt="2022-06-16T04:30:10.369" v="987" actId="20577"/>
        <pc:sldMkLst>
          <pc:docMk/>
          <pc:sldMk cId="0" sldId="651"/>
        </pc:sldMkLst>
        <pc:spChg chg="mod">
          <ac:chgData name="pratik singh" userId="4ed088b0e6b79c9c" providerId="LiveId" clId="{2E243EEC-4E16-43BB-A05C-063D89086D44}" dt="2022-06-16T04:30:10.369" v="987" actId="20577"/>
          <ac:spMkLst>
            <pc:docMk/>
            <pc:sldMk cId="0" sldId="651"/>
            <ac:spMk id="7171" creationId="{0C7F2A8C-B3A5-4ED7-B88B-675BD823B379}"/>
          </ac:spMkLst>
        </pc:spChg>
        <pc:spChg chg="mod">
          <ac:chgData name="pratik singh" userId="4ed088b0e6b79c9c" providerId="LiveId" clId="{2E243EEC-4E16-43BB-A05C-063D89086D44}" dt="2022-06-16T04:15:26.542" v="853"/>
          <ac:spMkLst>
            <pc:docMk/>
            <pc:sldMk cId="0" sldId="651"/>
            <ac:spMk id="7172" creationId="{822695DE-E3AD-4EEE-AD22-95456481A58F}"/>
          </ac:spMkLst>
        </pc:spChg>
      </pc:sldChg>
      <pc:sldChg chg="modSp add mod">
        <pc:chgData name="pratik singh" userId="4ed088b0e6b79c9c" providerId="LiveId" clId="{2E243EEC-4E16-43BB-A05C-063D89086D44}" dt="2022-06-16T05:35:50.012" v="2182" actId="20577"/>
        <pc:sldMkLst>
          <pc:docMk/>
          <pc:sldMk cId="0" sldId="652"/>
        </pc:sldMkLst>
        <pc:spChg chg="mod">
          <ac:chgData name="pratik singh" userId="4ed088b0e6b79c9c" providerId="LiveId" clId="{2E243EEC-4E16-43BB-A05C-063D89086D44}" dt="2022-06-16T05:35:50.012" v="2182" actId="20577"/>
          <ac:spMkLst>
            <pc:docMk/>
            <pc:sldMk cId="0" sldId="652"/>
            <ac:spMk id="17410" creationId="{2B474C25-797D-4378-8621-57FDA149B964}"/>
          </ac:spMkLst>
        </pc:spChg>
        <pc:spChg chg="mod">
          <ac:chgData name="pratik singh" userId="4ed088b0e6b79c9c" providerId="LiveId" clId="{2E243EEC-4E16-43BB-A05C-063D89086D44}" dt="2022-06-16T04:16:53.335" v="855"/>
          <ac:spMkLst>
            <pc:docMk/>
            <pc:sldMk cId="0" sldId="652"/>
            <ac:spMk id="39939" creationId="{461C449F-AB84-44FB-BED3-57615C9B2A1F}"/>
          </ac:spMkLst>
        </pc:spChg>
        <pc:spChg chg="mod">
          <ac:chgData name="pratik singh" userId="4ed088b0e6b79c9c" providerId="LiveId" clId="{2E243EEC-4E16-43BB-A05C-063D89086D44}" dt="2022-06-16T05:25:36.121" v="2054" actId="20577"/>
          <ac:spMkLst>
            <pc:docMk/>
            <pc:sldMk cId="0" sldId="652"/>
            <ac:spMk id="39941" creationId="{3ED14745-D171-450D-9F6F-BD066EE8EE45}"/>
          </ac:spMkLst>
        </pc:spChg>
      </pc:sldChg>
      <pc:sldChg chg="modSp add mod">
        <pc:chgData name="pratik singh" userId="4ed088b0e6b79c9c" providerId="LiveId" clId="{2E243EEC-4E16-43BB-A05C-063D89086D44}" dt="2022-06-16T07:56:44.887" v="3353" actId="20577"/>
        <pc:sldMkLst>
          <pc:docMk/>
          <pc:sldMk cId="1639103235" sldId="653"/>
        </pc:sldMkLst>
        <pc:spChg chg="mod">
          <ac:chgData name="pratik singh" userId="4ed088b0e6b79c9c" providerId="LiveId" clId="{2E243EEC-4E16-43BB-A05C-063D89086D44}" dt="2022-06-16T07:56:44.887" v="3353" actId="20577"/>
          <ac:spMkLst>
            <pc:docMk/>
            <pc:sldMk cId="1639103235" sldId="653"/>
            <ac:spMk id="3" creationId="{00000000-0000-0000-0000-000000000000}"/>
          </ac:spMkLst>
        </pc:spChg>
        <pc:spChg chg="mod">
          <ac:chgData name="pratik singh" userId="4ed088b0e6b79c9c" providerId="LiveId" clId="{2E243EEC-4E16-43BB-A05C-063D89086D44}" dt="2022-06-16T06:31:13.335" v="2396" actId="113"/>
          <ac:spMkLst>
            <pc:docMk/>
            <pc:sldMk cId="1639103235" sldId="653"/>
            <ac:spMk id="7" creationId="{00000000-0000-0000-0000-000000000000}"/>
          </ac:spMkLst>
        </pc:spChg>
        <pc:spChg chg="mod">
          <ac:chgData name="pratik singh" userId="4ed088b0e6b79c9c" providerId="LiveId" clId="{2E243EEC-4E16-43BB-A05C-063D89086D44}" dt="2022-06-16T06:30:51.187" v="2394" actId="20577"/>
          <ac:spMkLst>
            <pc:docMk/>
            <pc:sldMk cId="1639103235" sldId="653"/>
            <ac:spMk id="8" creationId="{BC6D6FBE-C42D-4841-9F9D-AA1A425A2C04}"/>
          </ac:spMkLst>
        </pc:spChg>
      </pc:sldChg>
      <pc:sldChg chg="new del">
        <pc:chgData name="pratik singh" userId="4ed088b0e6b79c9c" providerId="LiveId" clId="{2E243EEC-4E16-43BB-A05C-063D89086D44}" dt="2022-06-16T06:26:51.212" v="2292" actId="680"/>
        <pc:sldMkLst>
          <pc:docMk/>
          <pc:sldMk cId="2092544663" sldId="653"/>
        </pc:sldMkLst>
      </pc:sldChg>
      <pc:sldChg chg="delSp modSp add mod">
        <pc:chgData name="pratik singh" userId="4ed088b0e6b79c9c" providerId="LiveId" clId="{2E243EEC-4E16-43BB-A05C-063D89086D44}" dt="2022-06-16T10:32:21.157" v="6558" actId="122"/>
        <pc:sldMkLst>
          <pc:docMk/>
          <pc:sldMk cId="164743919" sldId="654"/>
        </pc:sldMkLst>
        <pc:spChg chg="mod">
          <ac:chgData name="pratik singh" userId="4ed088b0e6b79c9c" providerId="LiveId" clId="{2E243EEC-4E16-43BB-A05C-063D89086D44}" dt="2022-06-16T10:32:21.157" v="6558" actId="122"/>
          <ac:spMkLst>
            <pc:docMk/>
            <pc:sldMk cId="164743919" sldId="654"/>
            <ac:spMk id="3" creationId="{00000000-0000-0000-0000-000000000000}"/>
          </ac:spMkLst>
        </pc:spChg>
        <pc:spChg chg="mod">
          <ac:chgData name="pratik singh" userId="4ed088b0e6b79c9c" providerId="LiveId" clId="{2E243EEC-4E16-43BB-A05C-063D89086D44}" dt="2022-06-16T06:49:56.759" v="2768" actId="255"/>
          <ac:spMkLst>
            <pc:docMk/>
            <pc:sldMk cId="164743919" sldId="654"/>
            <ac:spMk id="7" creationId="{00000000-0000-0000-0000-000000000000}"/>
          </ac:spMkLst>
        </pc:spChg>
        <pc:spChg chg="del">
          <ac:chgData name="pratik singh" userId="4ed088b0e6b79c9c" providerId="LiveId" clId="{2E243EEC-4E16-43BB-A05C-063D89086D44}" dt="2022-06-16T06:49:21.594" v="2746" actId="21"/>
          <ac:spMkLst>
            <pc:docMk/>
            <pc:sldMk cId="164743919" sldId="654"/>
            <ac:spMk id="8" creationId="{96397B4B-66E9-4076-AC4E-BA2B48556DFA}"/>
          </ac:spMkLst>
        </pc:spChg>
        <pc:spChg chg="del">
          <ac:chgData name="pratik singh" userId="4ed088b0e6b79c9c" providerId="LiveId" clId="{2E243EEC-4E16-43BB-A05C-063D89086D44}" dt="2022-06-16T06:49:30.638" v="2747" actId="21"/>
          <ac:spMkLst>
            <pc:docMk/>
            <pc:sldMk cId="164743919" sldId="654"/>
            <ac:spMk id="10" creationId="{F68037A9-DDA2-4508-BB61-D2D6B4D15EE7}"/>
          </ac:spMkLst>
        </pc:spChg>
        <pc:picChg chg="mod">
          <ac:chgData name="pratik singh" userId="4ed088b0e6b79c9c" providerId="LiveId" clId="{2E243EEC-4E16-43BB-A05C-063D89086D44}" dt="2022-06-16T07:58:29.722" v="3376" actId="14100"/>
          <ac:picMkLst>
            <pc:docMk/>
            <pc:sldMk cId="164743919" sldId="654"/>
            <ac:picMk id="9" creationId="{00000000-0000-0000-0000-000000000000}"/>
          </ac:picMkLst>
        </pc:picChg>
      </pc:sldChg>
      <pc:sldChg chg="delSp modSp add mod">
        <pc:chgData name="pratik singh" userId="4ed088b0e6b79c9c" providerId="LiveId" clId="{2E243EEC-4E16-43BB-A05C-063D89086D44}" dt="2022-06-16T07:45:48.291" v="3076" actId="20577"/>
        <pc:sldMkLst>
          <pc:docMk/>
          <pc:sldMk cId="0" sldId="655"/>
        </pc:sldMkLst>
        <pc:spChg chg="mod">
          <ac:chgData name="pratik singh" userId="4ed088b0e6b79c9c" providerId="LiveId" clId="{2E243EEC-4E16-43BB-A05C-063D89086D44}" dt="2022-06-16T07:45:48.291" v="3076" actId="20577"/>
          <ac:spMkLst>
            <pc:docMk/>
            <pc:sldMk cId="0" sldId="655"/>
            <ac:spMk id="135170" creationId="{AFC1100E-1FAB-4E92-A564-6AE9FAB2962A}"/>
          </ac:spMkLst>
        </pc:spChg>
        <pc:spChg chg="mod">
          <ac:chgData name="pratik singh" userId="4ed088b0e6b79c9c" providerId="LiveId" clId="{2E243EEC-4E16-43BB-A05C-063D89086D44}" dt="2022-06-16T07:03:15.338" v="2877"/>
          <ac:spMkLst>
            <pc:docMk/>
            <pc:sldMk cId="0" sldId="655"/>
            <ac:spMk id="135171" creationId="{EB7C555E-4063-41B5-BBB5-804EC7B37A70}"/>
          </ac:spMkLst>
        </pc:spChg>
        <pc:spChg chg="mod">
          <ac:chgData name="pratik singh" userId="4ed088b0e6b79c9c" providerId="LiveId" clId="{2E243EEC-4E16-43BB-A05C-063D89086D44}" dt="2022-06-16T07:38:46.151" v="3050" actId="14100"/>
          <ac:spMkLst>
            <pc:docMk/>
            <pc:sldMk cId="0" sldId="655"/>
            <ac:spMk id="135174" creationId="{5C718AA3-9A23-47C1-B1E6-D87A3C2A15EF}"/>
          </ac:spMkLst>
        </pc:spChg>
        <pc:spChg chg="del mod">
          <ac:chgData name="pratik singh" userId="4ed088b0e6b79c9c" providerId="LiveId" clId="{2E243EEC-4E16-43BB-A05C-063D89086D44}" dt="2022-06-16T07:38:40.942" v="3049" actId="21"/>
          <ac:spMkLst>
            <pc:docMk/>
            <pc:sldMk cId="0" sldId="655"/>
            <ac:spMk id="135176" creationId="{8C788AFB-DBDF-4834-9BE4-42CA22A9C4F0}"/>
          </ac:spMkLst>
        </pc:spChg>
      </pc:sldChg>
      <pc:sldChg chg="add del">
        <pc:chgData name="pratik singh" userId="4ed088b0e6b79c9c" providerId="LiveId" clId="{2E243EEC-4E16-43BB-A05C-063D89086D44}" dt="2022-06-16T06:48:23.689" v="2716"/>
        <pc:sldMkLst>
          <pc:docMk/>
          <pc:sldMk cId="3165953481" sldId="655"/>
        </pc:sldMkLst>
      </pc:sldChg>
      <pc:sldChg chg="delSp modSp add mod">
        <pc:chgData name="pratik singh" userId="4ed088b0e6b79c9c" providerId="LiveId" clId="{2E243EEC-4E16-43BB-A05C-063D89086D44}" dt="2022-06-16T07:46:17.915" v="3107" actId="20577"/>
        <pc:sldMkLst>
          <pc:docMk/>
          <pc:sldMk cId="0" sldId="656"/>
        </pc:sldMkLst>
        <pc:spChg chg="mod">
          <ac:chgData name="pratik singh" userId="4ed088b0e6b79c9c" providerId="LiveId" clId="{2E243EEC-4E16-43BB-A05C-063D89086D44}" dt="2022-06-16T07:46:17.915" v="3107" actId="20577"/>
          <ac:spMkLst>
            <pc:docMk/>
            <pc:sldMk cId="0" sldId="656"/>
            <ac:spMk id="137218" creationId="{1A01BE9A-9CEE-405D-96DC-FB87A087348F}"/>
          </ac:spMkLst>
        </pc:spChg>
        <pc:spChg chg="mod">
          <ac:chgData name="pratik singh" userId="4ed088b0e6b79c9c" providerId="LiveId" clId="{2E243EEC-4E16-43BB-A05C-063D89086D44}" dt="2022-06-16T07:03:15.338" v="2877"/>
          <ac:spMkLst>
            <pc:docMk/>
            <pc:sldMk cId="0" sldId="656"/>
            <ac:spMk id="137219" creationId="{8EC42A9C-96B2-41D2-AB90-57B1F9E0311E}"/>
          </ac:spMkLst>
        </pc:spChg>
        <pc:spChg chg="mod">
          <ac:chgData name="pratik singh" userId="4ed088b0e6b79c9c" providerId="LiveId" clId="{2E243EEC-4E16-43BB-A05C-063D89086D44}" dt="2022-06-16T07:46:13.889" v="3105" actId="14100"/>
          <ac:spMkLst>
            <pc:docMk/>
            <pc:sldMk cId="0" sldId="656"/>
            <ac:spMk id="137222" creationId="{741DDDE5-7848-4101-AD2E-CBD82AB6EF05}"/>
          </ac:spMkLst>
        </pc:spChg>
        <pc:spChg chg="del mod">
          <ac:chgData name="pratik singh" userId="4ed088b0e6b79c9c" providerId="LiveId" clId="{2E243EEC-4E16-43BB-A05C-063D89086D44}" dt="2022-06-16T07:45:59.193" v="3078" actId="21"/>
          <ac:spMkLst>
            <pc:docMk/>
            <pc:sldMk cId="0" sldId="656"/>
            <ac:spMk id="137224" creationId="{B3711934-0BC6-485C-A5B5-00352FC11D56}"/>
          </ac:spMkLst>
        </pc:spChg>
      </pc:sldChg>
      <pc:sldChg chg="delSp modSp add mod">
        <pc:chgData name="pratik singh" userId="4ed088b0e6b79c9c" providerId="LiveId" clId="{2E243EEC-4E16-43BB-A05C-063D89086D44}" dt="2022-06-16T07:46:46.022" v="3136" actId="20577"/>
        <pc:sldMkLst>
          <pc:docMk/>
          <pc:sldMk cId="0" sldId="657"/>
        </pc:sldMkLst>
        <pc:spChg chg="mod">
          <ac:chgData name="pratik singh" userId="4ed088b0e6b79c9c" providerId="LiveId" clId="{2E243EEC-4E16-43BB-A05C-063D89086D44}" dt="2022-06-16T07:46:46.022" v="3136" actId="20577"/>
          <ac:spMkLst>
            <pc:docMk/>
            <pc:sldMk cId="0" sldId="657"/>
            <ac:spMk id="139266" creationId="{EC767F18-2ED2-45E8-BE09-47BB7929E4B8}"/>
          </ac:spMkLst>
        </pc:spChg>
        <pc:spChg chg="mod">
          <ac:chgData name="pratik singh" userId="4ed088b0e6b79c9c" providerId="LiveId" clId="{2E243EEC-4E16-43BB-A05C-063D89086D44}" dt="2022-06-16T07:03:15.338" v="2877"/>
          <ac:spMkLst>
            <pc:docMk/>
            <pc:sldMk cId="0" sldId="657"/>
            <ac:spMk id="139267" creationId="{DBBA2FC5-24AC-4563-9902-E40732B15F60}"/>
          </ac:spMkLst>
        </pc:spChg>
        <pc:spChg chg="mod">
          <ac:chgData name="pratik singh" userId="4ed088b0e6b79c9c" providerId="LiveId" clId="{2E243EEC-4E16-43BB-A05C-063D89086D44}" dt="2022-06-16T07:46:42.794" v="3134" actId="14100"/>
          <ac:spMkLst>
            <pc:docMk/>
            <pc:sldMk cId="0" sldId="657"/>
            <ac:spMk id="139269" creationId="{24B65D7B-1DAB-4924-A5C0-505F69E5985C}"/>
          </ac:spMkLst>
        </pc:spChg>
        <pc:spChg chg="del mod">
          <ac:chgData name="pratik singh" userId="4ed088b0e6b79c9c" providerId="LiveId" clId="{2E243EEC-4E16-43BB-A05C-063D89086D44}" dt="2022-06-16T07:46:28.898" v="3109" actId="21"/>
          <ac:spMkLst>
            <pc:docMk/>
            <pc:sldMk cId="0" sldId="657"/>
            <ac:spMk id="139271" creationId="{C7065CB9-B3DC-4C7A-9A32-D88A8B4CE8E8}"/>
          </ac:spMkLst>
        </pc:spChg>
      </pc:sldChg>
      <pc:sldChg chg="delSp modSp add mod">
        <pc:chgData name="pratik singh" userId="4ed088b0e6b79c9c" providerId="LiveId" clId="{2E243EEC-4E16-43BB-A05C-063D89086D44}" dt="2022-06-16T07:47:32.437" v="3166" actId="1076"/>
        <pc:sldMkLst>
          <pc:docMk/>
          <pc:sldMk cId="0" sldId="658"/>
        </pc:sldMkLst>
        <pc:spChg chg="mod">
          <ac:chgData name="pratik singh" userId="4ed088b0e6b79c9c" providerId="LiveId" clId="{2E243EEC-4E16-43BB-A05C-063D89086D44}" dt="2022-06-16T07:47:32.437" v="3166" actId="1076"/>
          <ac:spMkLst>
            <pc:docMk/>
            <pc:sldMk cId="0" sldId="658"/>
            <ac:spMk id="141314" creationId="{DC4965EA-D6B7-4BE4-B745-3815100509A0}"/>
          </ac:spMkLst>
        </pc:spChg>
        <pc:spChg chg="mod">
          <ac:chgData name="pratik singh" userId="4ed088b0e6b79c9c" providerId="LiveId" clId="{2E243EEC-4E16-43BB-A05C-063D89086D44}" dt="2022-06-16T07:03:15.338" v="2877"/>
          <ac:spMkLst>
            <pc:docMk/>
            <pc:sldMk cId="0" sldId="658"/>
            <ac:spMk id="141315" creationId="{8892DE49-0FCA-448A-932E-35F9ECBF1D54}"/>
          </ac:spMkLst>
        </pc:spChg>
        <pc:spChg chg="mod">
          <ac:chgData name="pratik singh" userId="4ed088b0e6b79c9c" providerId="LiveId" clId="{2E243EEC-4E16-43BB-A05C-063D89086D44}" dt="2022-06-16T07:47:14.485" v="3139" actId="14100"/>
          <ac:spMkLst>
            <pc:docMk/>
            <pc:sldMk cId="0" sldId="658"/>
            <ac:spMk id="141317" creationId="{B645A1F7-1592-445F-AA5F-933AD4402FF3}"/>
          </ac:spMkLst>
        </pc:spChg>
        <pc:spChg chg="del mod">
          <ac:chgData name="pratik singh" userId="4ed088b0e6b79c9c" providerId="LiveId" clId="{2E243EEC-4E16-43BB-A05C-063D89086D44}" dt="2022-06-16T07:47:08.968" v="3138" actId="21"/>
          <ac:spMkLst>
            <pc:docMk/>
            <pc:sldMk cId="0" sldId="658"/>
            <ac:spMk id="141319" creationId="{8B9D177B-7BC0-48EF-A6B5-F3CEBAD25D96}"/>
          </ac:spMkLst>
        </pc:spChg>
      </pc:sldChg>
      <pc:sldChg chg="addSp delSp modSp add mod modClrScheme chgLayout">
        <pc:chgData name="pratik singh" userId="4ed088b0e6b79c9c" providerId="LiveId" clId="{2E243EEC-4E16-43BB-A05C-063D89086D44}" dt="2022-06-16T10:32:46.667" v="6561" actId="122"/>
        <pc:sldMkLst>
          <pc:docMk/>
          <pc:sldMk cId="4192558757" sldId="659"/>
        </pc:sldMkLst>
        <pc:spChg chg="mod ord">
          <ac:chgData name="pratik singh" userId="4ed088b0e6b79c9c" providerId="LiveId" clId="{2E243EEC-4E16-43BB-A05C-063D89086D44}" dt="2022-06-16T08:05:53.975" v="3462" actId="2711"/>
          <ac:spMkLst>
            <pc:docMk/>
            <pc:sldMk cId="4192558757" sldId="659"/>
            <ac:spMk id="3" creationId="{00000000-0000-0000-0000-000000000000}"/>
          </ac:spMkLst>
        </pc:spChg>
        <pc:spChg chg="mod ord">
          <ac:chgData name="pratik singh" userId="4ed088b0e6b79c9c" providerId="LiveId" clId="{2E243EEC-4E16-43BB-A05C-063D89086D44}" dt="2022-06-16T08:05:53.490" v="3461" actId="700"/>
          <ac:spMkLst>
            <pc:docMk/>
            <pc:sldMk cId="4192558757" sldId="659"/>
            <ac:spMk id="4" creationId="{00000000-0000-0000-0000-000000000000}"/>
          </ac:spMkLst>
        </pc:spChg>
        <pc:spChg chg="mod ord">
          <ac:chgData name="pratik singh" userId="4ed088b0e6b79c9c" providerId="LiveId" clId="{2E243EEC-4E16-43BB-A05C-063D89086D44}" dt="2022-06-16T08:05:53.490" v="3461" actId="700"/>
          <ac:spMkLst>
            <pc:docMk/>
            <pc:sldMk cId="4192558757" sldId="659"/>
            <ac:spMk id="6" creationId="{00000000-0000-0000-0000-000000000000}"/>
          </ac:spMkLst>
        </pc:spChg>
        <pc:spChg chg="mod">
          <ac:chgData name="pratik singh" userId="4ed088b0e6b79c9c" providerId="LiveId" clId="{2E243EEC-4E16-43BB-A05C-063D89086D44}" dt="2022-06-16T10:32:46.667" v="6561" actId="122"/>
          <ac:spMkLst>
            <pc:docMk/>
            <pc:sldMk cId="4192558757" sldId="659"/>
            <ac:spMk id="7" creationId="{00000000-0000-0000-0000-000000000000}"/>
          </ac:spMkLst>
        </pc:spChg>
        <pc:spChg chg="add del mod ord">
          <ac:chgData name="pratik singh" userId="4ed088b0e6b79c9c" providerId="LiveId" clId="{2E243EEC-4E16-43BB-A05C-063D89086D44}" dt="2022-06-16T08:04:53.639" v="3441" actId="700"/>
          <ac:spMkLst>
            <pc:docMk/>
            <pc:sldMk cId="4192558757" sldId="659"/>
            <ac:spMk id="10" creationId="{9A58F51E-6EF2-4627-86F8-949F58F2F198}"/>
          </ac:spMkLst>
        </pc:spChg>
        <pc:spChg chg="add del mod ord">
          <ac:chgData name="pratik singh" userId="4ed088b0e6b79c9c" providerId="LiveId" clId="{2E243EEC-4E16-43BB-A05C-063D89086D44}" dt="2022-06-16T08:04:53.639" v="3441" actId="700"/>
          <ac:spMkLst>
            <pc:docMk/>
            <pc:sldMk cId="4192558757" sldId="659"/>
            <ac:spMk id="11" creationId="{3C38DAD0-3F36-4EA6-830B-BD78F5056AF9}"/>
          </ac:spMkLst>
        </pc:spChg>
        <pc:spChg chg="add del mod ord">
          <ac:chgData name="pratik singh" userId="4ed088b0e6b79c9c" providerId="LiveId" clId="{2E243EEC-4E16-43BB-A05C-063D89086D44}" dt="2022-06-16T08:04:53.639" v="3441" actId="700"/>
          <ac:spMkLst>
            <pc:docMk/>
            <pc:sldMk cId="4192558757" sldId="659"/>
            <ac:spMk id="13" creationId="{269695E7-EA8E-4EE9-9AFC-895E0C6B4B93}"/>
          </ac:spMkLst>
        </pc:spChg>
        <pc:spChg chg="add del mod ord">
          <ac:chgData name="pratik singh" userId="4ed088b0e6b79c9c" providerId="LiveId" clId="{2E243EEC-4E16-43BB-A05C-063D89086D44}" dt="2022-06-16T08:04:53.639" v="3441" actId="700"/>
          <ac:spMkLst>
            <pc:docMk/>
            <pc:sldMk cId="4192558757" sldId="659"/>
            <ac:spMk id="14" creationId="{D1CAD2FE-CC5A-4867-A509-7F6CB66969DD}"/>
          </ac:spMkLst>
        </pc:spChg>
        <pc:spChg chg="add del mod ord">
          <ac:chgData name="pratik singh" userId="4ed088b0e6b79c9c" providerId="LiveId" clId="{2E243EEC-4E16-43BB-A05C-063D89086D44}" dt="2022-06-16T08:05:53.490" v="3461" actId="700"/>
          <ac:spMkLst>
            <pc:docMk/>
            <pc:sldMk cId="4192558757" sldId="659"/>
            <ac:spMk id="15" creationId="{0B642D5F-015B-4483-8FEC-2F700FEA2483}"/>
          </ac:spMkLst>
        </pc:spChg>
        <pc:spChg chg="add del mod ord">
          <ac:chgData name="pratik singh" userId="4ed088b0e6b79c9c" providerId="LiveId" clId="{2E243EEC-4E16-43BB-A05C-063D89086D44}" dt="2022-06-16T08:05:53.490" v="3461" actId="700"/>
          <ac:spMkLst>
            <pc:docMk/>
            <pc:sldMk cId="4192558757" sldId="659"/>
            <ac:spMk id="16" creationId="{54F7F755-032D-4C42-95B0-DEB0F4392325}"/>
          </ac:spMkLst>
        </pc:spChg>
        <pc:graphicFrameChg chg="add del modGraphic">
          <ac:chgData name="pratik singh" userId="4ed088b0e6b79c9c" providerId="LiveId" clId="{2E243EEC-4E16-43BB-A05C-063D89086D44}" dt="2022-06-16T08:03:48.075" v="3432" actId="3680"/>
          <ac:graphicFrameMkLst>
            <pc:docMk/>
            <pc:sldMk cId="4192558757" sldId="659"/>
            <ac:graphicFrameMk id="2" creationId="{6499698C-9CF0-4589-9C12-5C3C1614C02E}"/>
          </ac:graphicFrameMkLst>
        </pc:graphicFrameChg>
        <pc:graphicFrameChg chg="add del">
          <ac:chgData name="pratik singh" userId="4ed088b0e6b79c9c" providerId="LiveId" clId="{2E243EEC-4E16-43BB-A05C-063D89086D44}" dt="2022-06-16T08:03:57.438" v="3434" actId="3680"/>
          <ac:graphicFrameMkLst>
            <pc:docMk/>
            <pc:sldMk cId="4192558757" sldId="659"/>
            <ac:graphicFrameMk id="5" creationId="{0447DA3C-F7C4-46F7-8080-365C2870B719}"/>
          </ac:graphicFrameMkLst>
        </pc:graphicFrameChg>
        <pc:graphicFrameChg chg="add mod modGraphic">
          <ac:chgData name="pratik singh" userId="4ed088b0e6b79c9c" providerId="LiveId" clId="{2E243EEC-4E16-43BB-A05C-063D89086D44}" dt="2022-06-16T08:05:52.991" v="3460" actId="14100"/>
          <ac:graphicFrameMkLst>
            <pc:docMk/>
            <pc:sldMk cId="4192558757" sldId="659"/>
            <ac:graphicFrameMk id="8" creationId="{5330DA9B-C2F2-4E3E-9356-5032D1AF4D7B}"/>
          </ac:graphicFrameMkLst>
        </pc:graphicFrameChg>
      </pc:sldChg>
      <pc:sldChg chg="modSp add mod">
        <pc:chgData name="pratik singh" userId="4ed088b0e6b79c9c" providerId="LiveId" clId="{2E243EEC-4E16-43BB-A05C-063D89086D44}" dt="2022-06-16T08:08:17.301" v="3482" actId="12"/>
        <pc:sldMkLst>
          <pc:docMk/>
          <pc:sldMk cId="1438204004" sldId="660"/>
        </pc:sldMkLst>
        <pc:spChg chg="mod">
          <ac:chgData name="pratik singh" userId="4ed088b0e6b79c9c" providerId="LiveId" clId="{2E243EEC-4E16-43BB-A05C-063D89086D44}" dt="2022-06-16T08:08:17.301" v="3482" actId="12"/>
          <ac:spMkLst>
            <pc:docMk/>
            <pc:sldMk cId="1438204004" sldId="660"/>
            <ac:spMk id="3" creationId="{00000000-0000-0000-0000-000000000000}"/>
          </ac:spMkLst>
        </pc:spChg>
        <pc:spChg chg="mod">
          <ac:chgData name="pratik singh" userId="4ed088b0e6b79c9c" providerId="LiveId" clId="{2E243EEC-4E16-43BB-A05C-063D89086D44}" dt="2022-06-16T08:07:19.619" v="3473" actId="2711"/>
          <ac:spMkLst>
            <pc:docMk/>
            <pc:sldMk cId="1438204004" sldId="660"/>
            <ac:spMk id="7" creationId="{00000000-0000-0000-0000-000000000000}"/>
          </ac:spMkLst>
        </pc:spChg>
      </pc:sldChg>
      <pc:sldChg chg="add del">
        <pc:chgData name="pratik singh" userId="4ed088b0e6b79c9c" providerId="LiveId" clId="{2E243EEC-4E16-43BB-A05C-063D89086D44}" dt="2022-06-16T08:08:25.986" v="3483" actId="2696"/>
        <pc:sldMkLst>
          <pc:docMk/>
          <pc:sldMk cId="2285450893" sldId="661"/>
        </pc:sldMkLst>
      </pc:sldChg>
      <pc:sldChg chg="addSp delSp modSp add mod">
        <pc:chgData name="pratik singh" userId="4ed088b0e6b79c9c" providerId="LiveId" clId="{2E243EEC-4E16-43BB-A05C-063D89086D44}" dt="2022-06-16T10:14:47.452" v="5084" actId="20577"/>
        <pc:sldMkLst>
          <pc:docMk/>
          <pc:sldMk cId="4060542725" sldId="661"/>
        </pc:sldMkLst>
        <pc:spChg chg="mod">
          <ac:chgData name="pratik singh" userId="4ed088b0e6b79c9c" providerId="LiveId" clId="{2E243EEC-4E16-43BB-A05C-063D89086D44}" dt="2022-06-16T09:18:16.455" v="3542" actId="122"/>
          <ac:spMkLst>
            <pc:docMk/>
            <pc:sldMk cId="4060542725" sldId="661"/>
            <ac:spMk id="3" creationId="{00000000-0000-0000-0000-000000000000}"/>
          </ac:spMkLst>
        </pc:spChg>
        <pc:spChg chg="mod">
          <ac:chgData name="pratik singh" userId="4ed088b0e6b79c9c" providerId="LiveId" clId="{2E243EEC-4E16-43BB-A05C-063D89086D44}" dt="2022-06-16T10:14:47.452" v="5084" actId="20577"/>
          <ac:spMkLst>
            <pc:docMk/>
            <pc:sldMk cId="4060542725" sldId="661"/>
            <ac:spMk id="5" creationId="{00000000-0000-0000-0000-000000000000}"/>
          </ac:spMkLst>
        </pc:spChg>
        <pc:spChg chg="mod">
          <ac:chgData name="pratik singh" userId="4ed088b0e6b79c9c" providerId="LiveId" clId="{2E243EEC-4E16-43BB-A05C-063D89086D44}" dt="2022-06-16T08:12:39.617" v="3508" actId="113"/>
          <ac:spMkLst>
            <pc:docMk/>
            <pc:sldMk cId="4060542725" sldId="661"/>
            <ac:spMk id="7" creationId="{00000000-0000-0000-0000-000000000000}"/>
          </ac:spMkLst>
        </pc:spChg>
        <pc:spChg chg="del">
          <ac:chgData name="pratik singh" userId="4ed088b0e6b79c9c" providerId="LiveId" clId="{2E243EEC-4E16-43BB-A05C-063D89086D44}" dt="2022-06-16T08:12:14.973" v="3486" actId="21"/>
          <ac:spMkLst>
            <pc:docMk/>
            <pc:sldMk cId="4060542725" sldId="661"/>
            <ac:spMk id="8" creationId="{E54AF0BF-C282-4C15-9484-53EA530799E9}"/>
          </ac:spMkLst>
        </pc:spChg>
        <pc:picChg chg="add mod">
          <ac:chgData name="pratik singh" userId="4ed088b0e6b79c9c" providerId="LiveId" clId="{2E243EEC-4E16-43BB-A05C-063D89086D44}" dt="2022-06-16T08:16:33.261" v="3525" actId="1076"/>
          <ac:picMkLst>
            <pc:docMk/>
            <pc:sldMk cId="4060542725" sldId="661"/>
            <ac:picMk id="10" creationId="{86450B6A-A510-482E-AC20-7FDC51C334A5}"/>
          </ac:picMkLst>
        </pc:picChg>
      </pc:sldChg>
      <pc:sldChg chg="delSp modSp add mod">
        <pc:chgData name="pratik singh" userId="4ed088b0e6b79c9c" providerId="LiveId" clId="{2E243EEC-4E16-43BB-A05C-063D89086D44}" dt="2022-06-16T10:15:56.941" v="5164" actId="20577"/>
        <pc:sldMkLst>
          <pc:docMk/>
          <pc:sldMk cId="2911171085" sldId="662"/>
        </pc:sldMkLst>
        <pc:spChg chg="mod">
          <ac:chgData name="pratik singh" userId="4ed088b0e6b79c9c" providerId="LiveId" clId="{2E243EEC-4E16-43BB-A05C-063D89086D44}" dt="2022-06-16T10:15:31.716" v="5099" actId="20577"/>
          <ac:spMkLst>
            <pc:docMk/>
            <pc:sldMk cId="2911171085" sldId="662"/>
            <ac:spMk id="3" creationId="{00000000-0000-0000-0000-000000000000}"/>
          </ac:spMkLst>
        </pc:spChg>
        <pc:spChg chg="mod">
          <ac:chgData name="pratik singh" userId="4ed088b0e6b79c9c" providerId="LiveId" clId="{2E243EEC-4E16-43BB-A05C-063D89086D44}" dt="2022-06-16T10:15:56.941" v="5164" actId="20577"/>
          <ac:spMkLst>
            <pc:docMk/>
            <pc:sldMk cId="2911171085" sldId="662"/>
            <ac:spMk id="5" creationId="{00000000-0000-0000-0000-000000000000}"/>
          </ac:spMkLst>
        </pc:spChg>
        <pc:picChg chg="mod">
          <ac:chgData name="pratik singh" userId="4ed088b0e6b79c9c" providerId="LiveId" clId="{2E243EEC-4E16-43BB-A05C-063D89086D44}" dt="2022-06-16T09:21:25.764" v="3647" actId="14100"/>
          <ac:picMkLst>
            <pc:docMk/>
            <pc:sldMk cId="2911171085" sldId="662"/>
            <ac:picMk id="9" creationId="{00000000-0000-0000-0000-000000000000}"/>
          </ac:picMkLst>
        </pc:picChg>
        <pc:picChg chg="del">
          <ac:chgData name="pratik singh" userId="4ed088b0e6b79c9c" providerId="LiveId" clId="{2E243EEC-4E16-43BB-A05C-063D89086D44}" dt="2022-06-16T09:17:45.010" v="3539" actId="478"/>
          <ac:picMkLst>
            <pc:docMk/>
            <pc:sldMk cId="2911171085" sldId="662"/>
            <ac:picMk id="10" creationId="{86450B6A-A510-482E-AC20-7FDC51C334A5}"/>
          </ac:picMkLst>
        </pc:picChg>
      </pc:sldChg>
      <pc:sldChg chg="addSp delSp modSp add mod">
        <pc:chgData name="pratik singh" userId="4ed088b0e6b79c9c" providerId="LiveId" clId="{2E243EEC-4E16-43BB-A05C-063D89086D44}" dt="2022-06-16T10:16:24.231" v="5228" actId="20577"/>
        <pc:sldMkLst>
          <pc:docMk/>
          <pc:sldMk cId="1376129684" sldId="663"/>
        </pc:sldMkLst>
        <pc:spChg chg="add del mod">
          <ac:chgData name="pratik singh" userId="4ed088b0e6b79c9c" providerId="LiveId" clId="{2E243EEC-4E16-43BB-A05C-063D89086D44}" dt="2022-06-16T09:36:50.091" v="3996" actId="20577"/>
          <ac:spMkLst>
            <pc:docMk/>
            <pc:sldMk cId="1376129684" sldId="663"/>
            <ac:spMk id="3" creationId="{00000000-0000-0000-0000-000000000000}"/>
          </ac:spMkLst>
        </pc:spChg>
        <pc:spChg chg="mod">
          <ac:chgData name="pratik singh" userId="4ed088b0e6b79c9c" providerId="LiveId" clId="{2E243EEC-4E16-43BB-A05C-063D89086D44}" dt="2022-06-16T10:16:24.231" v="5228" actId="20577"/>
          <ac:spMkLst>
            <pc:docMk/>
            <pc:sldMk cId="1376129684" sldId="663"/>
            <ac:spMk id="5" creationId="{00000000-0000-0000-0000-000000000000}"/>
          </ac:spMkLst>
        </pc:spChg>
        <pc:spChg chg="mod">
          <ac:chgData name="pratik singh" userId="4ed088b0e6b79c9c" providerId="LiveId" clId="{2E243EEC-4E16-43BB-A05C-063D89086D44}" dt="2022-06-16T09:23:13.205" v="3684" actId="20577"/>
          <ac:spMkLst>
            <pc:docMk/>
            <pc:sldMk cId="1376129684" sldId="663"/>
            <ac:spMk id="7" creationId="{00000000-0000-0000-0000-000000000000}"/>
          </ac:spMkLst>
        </pc:spChg>
        <pc:spChg chg="add del mod">
          <ac:chgData name="pratik singh" userId="4ed088b0e6b79c9c" providerId="LiveId" clId="{2E243EEC-4E16-43BB-A05C-063D89086D44}" dt="2022-06-16T09:24:13.500" v="3694"/>
          <ac:spMkLst>
            <pc:docMk/>
            <pc:sldMk cId="1376129684" sldId="663"/>
            <ac:spMk id="8" creationId="{06889C92-860F-45B6-A570-5B3F8494EC83}"/>
          </ac:spMkLst>
        </pc:spChg>
        <pc:spChg chg="add del mod">
          <ac:chgData name="pratik singh" userId="4ed088b0e6b79c9c" providerId="LiveId" clId="{2E243EEC-4E16-43BB-A05C-063D89086D44}" dt="2022-06-16T09:24:11.766" v="3691"/>
          <ac:spMkLst>
            <pc:docMk/>
            <pc:sldMk cId="1376129684" sldId="663"/>
            <ac:spMk id="10" creationId="{B7437B85-CFA1-4FE8-992C-EB0BB1E82BD4}"/>
          </ac:spMkLst>
        </pc:spChg>
        <pc:graphicFrameChg chg="add del mod">
          <ac:chgData name="pratik singh" userId="4ed088b0e6b79c9c" providerId="LiveId" clId="{2E243EEC-4E16-43BB-A05C-063D89086D44}" dt="2022-06-16T09:24:13.500" v="3694"/>
          <ac:graphicFrameMkLst>
            <pc:docMk/>
            <pc:sldMk cId="1376129684" sldId="663"/>
            <ac:graphicFrameMk id="2" creationId="{B38DB452-70CC-441C-A2CA-E8C42F2A7B51}"/>
          </ac:graphicFrameMkLst>
        </pc:graphicFrameChg>
        <pc:graphicFrameChg chg="add mod modGraphic">
          <ac:chgData name="pratik singh" userId="4ed088b0e6b79c9c" providerId="LiveId" clId="{2E243EEC-4E16-43BB-A05C-063D89086D44}" dt="2022-06-16T09:26:00.046" v="3729" actId="1076"/>
          <ac:graphicFrameMkLst>
            <pc:docMk/>
            <pc:sldMk cId="1376129684" sldId="663"/>
            <ac:graphicFrameMk id="11" creationId="{71ED36C1-84C7-4249-BD31-A648870D2F8F}"/>
          </ac:graphicFrameMkLst>
        </pc:graphicFrameChg>
        <pc:picChg chg="mod">
          <ac:chgData name="pratik singh" userId="4ed088b0e6b79c9c" providerId="LiveId" clId="{2E243EEC-4E16-43BB-A05C-063D89086D44}" dt="2022-06-16T09:26:32.140" v="3738" actId="14100"/>
          <ac:picMkLst>
            <pc:docMk/>
            <pc:sldMk cId="1376129684" sldId="663"/>
            <ac:picMk id="9" creationId="{00000000-0000-0000-0000-000000000000}"/>
          </ac:picMkLst>
        </pc:picChg>
      </pc:sldChg>
      <pc:sldChg chg="addSp delSp modSp add mod">
        <pc:chgData name="pratik singh" userId="4ed088b0e6b79c9c" providerId="LiveId" clId="{2E243EEC-4E16-43BB-A05C-063D89086D44}" dt="2022-06-16T10:16:45.711" v="5299" actId="20577"/>
        <pc:sldMkLst>
          <pc:docMk/>
          <pc:sldMk cId="2137824783" sldId="664"/>
        </pc:sldMkLst>
        <pc:spChg chg="add del mod">
          <ac:chgData name="pratik singh" userId="4ed088b0e6b79c9c" providerId="LiveId" clId="{2E243EEC-4E16-43BB-A05C-063D89086D44}" dt="2022-06-16T09:29:55.415" v="3758"/>
          <ac:spMkLst>
            <pc:docMk/>
            <pc:sldMk cId="2137824783" sldId="664"/>
            <ac:spMk id="2" creationId="{542696CF-A976-4908-AA8A-413AE339DF4A}"/>
          </ac:spMkLst>
        </pc:spChg>
        <pc:spChg chg="add del mod">
          <ac:chgData name="pratik singh" userId="4ed088b0e6b79c9c" providerId="LiveId" clId="{2E243EEC-4E16-43BB-A05C-063D89086D44}" dt="2022-06-16T09:30:14.484" v="3763" actId="21"/>
          <ac:spMkLst>
            <pc:docMk/>
            <pc:sldMk cId="2137824783" sldId="664"/>
            <ac:spMk id="3" creationId="{00000000-0000-0000-0000-000000000000}"/>
          </ac:spMkLst>
        </pc:spChg>
        <pc:spChg chg="mod">
          <ac:chgData name="pratik singh" userId="4ed088b0e6b79c9c" providerId="LiveId" clId="{2E243EEC-4E16-43BB-A05C-063D89086D44}" dt="2022-06-16T10:16:45.711" v="5299" actId="20577"/>
          <ac:spMkLst>
            <pc:docMk/>
            <pc:sldMk cId="2137824783" sldId="664"/>
            <ac:spMk id="5" creationId="{00000000-0000-0000-0000-000000000000}"/>
          </ac:spMkLst>
        </pc:spChg>
        <pc:spChg chg="mod">
          <ac:chgData name="pratik singh" userId="4ed088b0e6b79c9c" providerId="LiveId" clId="{2E243EEC-4E16-43BB-A05C-063D89086D44}" dt="2022-06-16T09:29:05.137" v="3747" actId="122"/>
          <ac:spMkLst>
            <pc:docMk/>
            <pc:sldMk cId="2137824783" sldId="664"/>
            <ac:spMk id="7" creationId="{00000000-0000-0000-0000-000000000000}"/>
          </ac:spMkLst>
        </pc:spChg>
        <pc:spChg chg="add del">
          <ac:chgData name="pratik singh" userId="4ed088b0e6b79c9c" providerId="LiveId" clId="{2E243EEC-4E16-43BB-A05C-063D89086D44}" dt="2022-06-16T09:30:03.873" v="3761"/>
          <ac:spMkLst>
            <pc:docMk/>
            <pc:sldMk cId="2137824783" sldId="664"/>
            <ac:spMk id="8" creationId="{FC0B0B23-233E-4953-80F9-999AE4527E49}"/>
          </ac:spMkLst>
        </pc:spChg>
        <pc:spChg chg="add del">
          <ac:chgData name="pratik singh" userId="4ed088b0e6b79c9c" providerId="LiveId" clId="{2E243EEC-4E16-43BB-A05C-063D89086D44}" dt="2022-06-16T09:30:14.484" v="3763" actId="21"/>
          <ac:spMkLst>
            <pc:docMk/>
            <pc:sldMk cId="2137824783" sldId="664"/>
            <ac:spMk id="10" creationId="{C2C7D4A5-6E17-4494-B023-A40D036A787F}"/>
          </ac:spMkLst>
        </pc:spChg>
        <pc:spChg chg="add mod">
          <ac:chgData name="pratik singh" userId="4ed088b0e6b79c9c" providerId="LiveId" clId="{2E243EEC-4E16-43BB-A05C-063D89086D44}" dt="2022-06-16T09:38:06.143" v="4029" actId="255"/>
          <ac:spMkLst>
            <pc:docMk/>
            <pc:sldMk cId="2137824783" sldId="664"/>
            <ac:spMk id="11" creationId="{C21EB2EE-852A-44DB-B8DA-9FC3E42221B6}"/>
          </ac:spMkLst>
        </pc:spChg>
        <pc:picChg chg="mod">
          <ac:chgData name="pratik singh" userId="4ed088b0e6b79c9c" providerId="LiveId" clId="{2E243EEC-4E16-43BB-A05C-063D89086D44}" dt="2022-06-16T09:29:12.443" v="3752" actId="14100"/>
          <ac:picMkLst>
            <pc:docMk/>
            <pc:sldMk cId="2137824783" sldId="664"/>
            <ac:picMk id="9" creationId="{00000000-0000-0000-0000-000000000000}"/>
          </ac:picMkLst>
        </pc:picChg>
      </pc:sldChg>
      <pc:sldChg chg="add">
        <pc:chgData name="pratik singh" userId="4ed088b0e6b79c9c" providerId="LiveId" clId="{2E243EEC-4E16-43BB-A05C-063D89086D44}" dt="2022-06-16T09:28:30.959" v="3740"/>
        <pc:sldMkLst>
          <pc:docMk/>
          <pc:sldMk cId="1156822621" sldId="665"/>
        </pc:sldMkLst>
      </pc:sldChg>
      <pc:sldChg chg="addSp delSp modSp add mod">
        <pc:chgData name="pratik singh" userId="4ed088b0e6b79c9c" providerId="LiveId" clId="{2E243EEC-4E16-43BB-A05C-063D89086D44}" dt="2022-06-16T10:17:12.646" v="5363" actId="20577"/>
        <pc:sldMkLst>
          <pc:docMk/>
          <pc:sldMk cId="2950052854" sldId="666"/>
        </pc:sldMkLst>
        <pc:spChg chg="add del">
          <ac:chgData name="pratik singh" userId="4ed088b0e6b79c9c" providerId="LiveId" clId="{2E243EEC-4E16-43BB-A05C-063D89086D44}" dt="2022-06-16T09:43:09.721" v="4142"/>
          <ac:spMkLst>
            <pc:docMk/>
            <pc:sldMk cId="2950052854" sldId="666"/>
            <ac:spMk id="2" creationId="{DD80927C-8213-42CF-B7F9-92BACC1C04F8}"/>
          </ac:spMkLst>
        </pc:spChg>
        <pc:spChg chg="mod">
          <ac:chgData name="pratik singh" userId="4ed088b0e6b79c9c" providerId="LiveId" clId="{2E243EEC-4E16-43BB-A05C-063D89086D44}" dt="2022-06-16T09:45:38.298" v="4478" actId="20577"/>
          <ac:spMkLst>
            <pc:docMk/>
            <pc:sldMk cId="2950052854" sldId="666"/>
            <ac:spMk id="3" creationId="{00000000-0000-0000-0000-000000000000}"/>
          </ac:spMkLst>
        </pc:spChg>
        <pc:spChg chg="mod">
          <ac:chgData name="pratik singh" userId="4ed088b0e6b79c9c" providerId="LiveId" clId="{2E243EEC-4E16-43BB-A05C-063D89086D44}" dt="2022-06-16T10:17:12.646" v="5363" actId="20577"/>
          <ac:spMkLst>
            <pc:docMk/>
            <pc:sldMk cId="2950052854" sldId="666"/>
            <ac:spMk id="5" creationId="{00000000-0000-0000-0000-000000000000}"/>
          </ac:spMkLst>
        </pc:spChg>
        <pc:spChg chg="mod">
          <ac:chgData name="pratik singh" userId="4ed088b0e6b79c9c" providerId="LiveId" clId="{2E243EEC-4E16-43BB-A05C-063D89086D44}" dt="2022-06-16T09:46:21.571" v="4481" actId="20577"/>
          <ac:spMkLst>
            <pc:docMk/>
            <pc:sldMk cId="2950052854" sldId="666"/>
            <ac:spMk id="7" creationId="{00000000-0000-0000-0000-000000000000}"/>
          </ac:spMkLst>
        </pc:spChg>
        <pc:picChg chg="mod">
          <ac:chgData name="pratik singh" userId="4ed088b0e6b79c9c" providerId="LiveId" clId="{2E243EEC-4E16-43BB-A05C-063D89086D44}" dt="2022-06-16T09:39:07.463" v="4056" actId="14100"/>
          <ac:picMkLst>
            <pc:docMk/>
            <pc:sldMk cId="2950052854" sldId="666"/>
            <ac:picMk id="9" creationId="{00000000-0000-0000-0000-000000000000}"/>
          </ac:picMkLst>
        </pc:picChg>
      </pc:sldChg>
      <pc:sldChg chg="addSp delSp modSp add mod">
        <pc:chgData name="pratik singh" userId="4ed088b0e6b79c9c" providerId="LiveId" clId="{2E243EEC-4E16-43BB-A05C-063D89086D44}" dt="2022-06-16T10:18:44.221" v="5574" actId="20577"/>
        <pc:sldMkLst>
          <pc:docMk/>
          <pc:sldMk cId="2389219596" sldId="667"/>
        </pc:sldMkLst>
        <pc:spChg chg="add del mod">
          <ac:chgData name="pratik singh" userId="4ed088b0e6b79c9c" providerId="LiveId" clId="{2E243EEC-4E16-43BB-A05C-063D89086D44}" dt="2022-06-16T10:09:49.623" v="4774"/>
          <ac:spMkLst>
            <pc:docMk/>
            <pc:sldMk cId="2389219596" sldId="667"/>
            <ac:spMk id="2" creationId="{CBE44C6F-A8D9-4F03-AC1F-B69C50B9C759}"/>
          </ac:spMkLst>
        </pc:spChg>
        <pc:spChg chg="add del mod">
          <ac:chgData name="pratik singh" userId="4ed088b0e6b79c9c" providerId="LiveId" clId="{2E243EEC-4E16-43BB-A05C-063D89086D44}" dt="2022-06-16T10:13:33.022" v="4943" actId="27636"/>
          <ac:spMkLst>
            <pc:docMk/>
            <pc:sldMk cId="2389219596" sldId="667"/>
            <ac:spMk id="3" creationId="{00000000-0000-0000-0000-000000000000}"/>
          </ac:spMkLst>
        </pc:spChg>
        <pc:spChg chg="mod">
          <ac:chgData name="pratik singh" userId="4ed088b0e6b79c9c" providerId="LiveId" clId="{2E243EEC-4E16-43BB-A05C-063D89086D44}" dt="2022-06-16T10:18:44.221" v="5574" actId="20577"/>
          <ac:spMkLst>
            <pc:docMk/>
            <pc:sldMk cId="2389219596" sldId="667"/>
            <ac:spMk id="5" creationId="{00000000-0000-0000-0000-000000000000}"/>
          </ac:spMkLst>
        </pc:spChg>
        <pc:spChg chg="mod">
          <ac:chgData name="pratik singh" userId="4ed088b0e6b79c9c" providerId="LiveId" clId="{2E243EEC-4E16-43BB-A05C-063D89086D44}" dt="2022-06-16T10:18:40.881" v="5572" actId="14100"/>
          <ac:spMkLst>
            <pc:docMk/>
            <pc:sldMk cId="2389219596" sldId="667"/>
            <ac:spMk id="6" creationId="{00000000-0000-0000-0000-000000000000}"/>
          </ac:spMkLst>
        </pc:spChg>
        <pc:spChg chg="mod">
          <ac:chgData name="pratik singh" userId="4ed088b0e6b79c9c" providerId="LiveId" clId="{2E243EEC-4E16-43BB-A05C-063D89086D44}" dt="2022-06-16T10:09:03.877" v="4766" actId="113"/>
          <ac:spMkLst>
            <pc:docMk/>
            <pc:sldMk cId="2389219596" sldId="667"/>
            <ac:spMk id="7" creationId="{00000000-0000-0000-0000-000000000000}"/>
          </ac:spMkLst>
        </pc:spChg>
        <pc:spChg chg="add del mod">
          <ac:chgData name="pratik singh" userId="4ed088b0e6b79c9c" providerId="LiveId" clId="{2E243EEC-4E16-43BB-A05C-063D89086D44}" dt="2022-06-16T10:09:53.943" v="4776"/>
          <ac:spMkLst>
            <pc:docMk/>
            <pc:sldMk cId="2389219596" sldId="667"/>
            <ac:spMk id="8" creationId="{FFE48ECA-36E6-4FE8-95F9-808249A49A64}"/>
          </ac:spMkLst>
        </pc:spChg>
        <pc:spChg chg="add del">
          <ac:chgData name="pratik singh" userId="4ed088b0e6b79c9c" providerId="LiveId" clId="{2E243EEC-4E16-43BB-A05C-063D89086D44}" dt="2022-06-16T10:12:33.827" v="4928"/>
          <ac:spMkLst>
            <pc:docMk/>
            <pc:sldMk cId="2389219596" sldId="667"/>
            <ac:spMk id="10" creationId="{1862334F-1444-45BC-BC6C-E1359B956742}"/>
          </ac:spMkLst>
        </pc:spChg>
        <pc:picChg chg="mod">
          <ac:chgData name="pratik singh" userId="4ed088b0e6b79c9c" providerId="LiveId" clId="{2E243EEC-4E16-43BB-A05C-063D89086D44}" dt="2022-06-16T10:13:16.512" v="4937" actId="14100"/>
          <ac:picMkLst>
            <pc:docMk/>
            <pc:sldMk cId="2389219596" sldId="667"/>
            <ac:picMk id="9" creationId="{00000000-0000-0000-0000-000000000000}"/>
          </ac:picMkLst>
        </pc:picChg>
      </pc:sldChg>
      <pc:sldChg chg="addSp delSp modSp add mod">
        <pc:chgData name="pratik singh" userId="4ed088b0e6b79c9c" providerId="LiveId" clId="{2E243EEC-4E16-43BB-A05C-063D89086D44}" dt="2022-06-16T10:18:04.926" v="5487" actId="20577"/>
        <pc:sldMkLst>
          <pc:docMk/>
          <pc:sldMk cId="2927104865" sldId="668"/>
        </pc:sldMkLst>
        <pc:spChg chg="add del">
          <ac:chgData name="pratik singh" userId="4ed088b0e6b79c9c" providerId="LiveId" clId="{2E243EEC-4E16-43BB-A05C-063D89086D44}" dt="2022-06-16T10:00:02.291" v="4663"/>
          <ac:spMkLst>
            <pc:docMk/>
            <pc:sldMk cId="2927104865" sldId="668"/>
            <ac:spMk id="2" creationId="{625372CC-4720-4AE0-B50B-8EC43EBDED0D}"/>
          </ac:spMkLst>
        </pc:spChg>
        <pc:spChg chg="mod">
          <ac:chgData name="pratik singh" userId="4ed088b0e6b79c9c" providerId="LiveId" clId="{2E243EEC-4E16-43BB-A05C-063D89086D44}" dt="2022-06-16T10:05:19.195" v="4760" actId="20577"/>
          <ac:spMkLst>
            <pc:docMk/>
            <pc:sldMk cId="2927104865" sldId="668"/>
            <ac:spMk id="3" creationId="{00000000-0000-0000-0000-000000000000}"/>
          </ac:spMkLst>
        </pc:spChg>
        <pc:spChg chg="mod">
          <ac:chgData name="pratik singh" userId="4ed088b0e6b79c9c" providerId="LiveId" clId="{2E243EEC-4E16-43BB-A05C-063D89086D44}" dt="2022-06-16T10:18:04.926" v="5487" actId="20577"/>
          <ac:spMkLst>
            <pc:docMk/>
            <pc:sldMk cId="2927104865" sldId="668"/>
            <ac:spMk id="5" creationId="{00000000-0000-0000-0000-000000000000}"/>
          </ac:spMkLst>
        </pc:spChg>
        <pc:spChg chg="mod">
          <ac:chgData name="pratik singh" userId="4ed088b0e6b79c9c" providerId="LiveId" clId="{2E243EEC-4E16-43BB-A05C-063D89086D44}" dt="2022-06-16T09:59:08.866" v="4651" actId="122"/>
          <ac:spMkLst>
            <pc:docMk/>
            <pc:sldMk cId="2927104865" sldId="668"/>
            <ac:spMk id="7" creationId="{00000000-0000-0000-0000-000000000000}"/>
          </ac:spMkLst>
        </pc:spChg>
        <pc:spChg chg="add del">
          <ac:chgData name="pratik singh" userId="4ed088b0e6b79c9c" providerId="LiveId" clId="{2E243EEC-4E16-43BB-A05C-063D89086D44}" dt="2022-06-16T10:00:10.371" v="4666"/>
          <ac:spMkLst>
            <pc:docMk/>
            <pc:sldMk cId="2927104865" sldId="668"/>
            <ac:spMk id="8" creationId="{05B87B52-C367-48F3-816C-B7A4866AE343}"/>
          </ac:spMkLst>
        </pc:spChg>
        <pc:spChg chg="add del">
          <ac:chgData name="pratik singh" userId="4ed088b0e6b79c9c" providerId="LiveId" clId="{2E243EEC-4E16-43BB-A05C-063D89086D44}" dt="2022-06-16T10:00:15.876" v="4670"/>
          <ac:spMkLst>
            <pc:docMk/>
            <pc:sldMk cId="2927104865" sldId="668"/>
            <ac:spMk id="10" creationId="{E1CC74F0-1219-4536-BC36-C71A0562B553}"/>
          </ac:spMkLst>
        </pc:spChg>
        <pc:spChg chg="add del">
          <ac:chgData name="pratik singh" userId="4ed088b0e6b79c9c" providerId="LiveId" clId="{2E243EEC-4E16-43BB-A05C-063D89086D44}" dt="2022-06-16T10:01:10.021" v="4680"/>
          <ac:spMkLst>
            <pc:docMk/>
            <pc:sldMk cId="2927104865" sldId="668"/>
            <ac:spMk id="11" creationId="{91FDF738-E88A-42C0-87AB-1E859C79EB4F}"/>
          </ac:spMkLst>
        </pc:spChg>
        <pc:spChg chg="add del">
          <ac:chgData name="pratik singh" userId="4ed088b0e6b79c9c" providerId="LiveId" clId="{2E243EEC-4E16-43BB-A05C-063D89086D44}" dt="2022-06-16T10:01:19.106" v="4682"/>
          <ac:spMkLst>
            <pc:docMk/>
            <pc:sldMk cId="2927104865" sldId="668"/>
            <ac:spMk id="12" creationId="{A102B616-CCD4-4D8E-9AF0-C1EE627A6B74}"/>
          </ac:spMkLst>
        </pc:spChg>
        <pc:spChg chg="add del">
          <ac:chgData name="pratik singh" userId="4ed088b0e6b79c9c" providerId="LiveId" clId="{2E243EEC-4E16-43BB-A05C-063D89086D44}" dt="2022-06-16T10:01:39.716" v="4684"/>
          <ac:spMkLst>
            <pc:docMk/>
            <pc:sldMk cId="2927104865" sldId="668"/>
            <ac:spMk id="13" creationId="{89D18917-BA81-4C11-BAF8-C8A9D1AFFFDD}"/>
          </ac:spMkLst>
        </pc:spChg>
        <pc:spChg chg="add del">
          <ac:chgData name="pratik singh" userId="4ed088b0e6b79c9c" providerId="LiveId" clId="{2E243EEC-4E16-43BB-A05C-063D89086D44}" dt="2022-06-16T10:03:23.250" v="4708"/>
          <ac:spMkLst>
            <pc:docMk/>
            <pc:sldMk cId="2927104865" sldId="668"/>
            <ac:spMk id="14" creationId="{FB743379-D483-4038-AF7C-71894580C02F}"/>
          </ac:spMkLst>
        </pc:spChg>
        <pc:spChg chg="add del">
          <ac:chgData name="pratik singh" userId="4ed088b0e6b79c9c" providerId="LiveId" clId="{2E243EEC-4E16-43BB-A05C-063D89086D44}" dt="2022-06-16T10:03:35.125" v="4711"/>
          <ac:spMkLst>
            <pc:docMk/>
            <pc:sldMk cId="2927104865" sldId="668"/>
            <ac:spMk id="15" creationId="{30654EB6-605B-4FD6-B708-501077E4A54F}"/>
          </ac:spMkLst>
        </pc:spChg>
        <pc:picChg chg="mod">
          <ac:chgData name="pratik singh" userId="4ed088b0e6b79c9c" providerId="LiveId" clId="{2E243EEC-4E16-43BB-A05C-063D89086D44}" dt="2022-06-16T09:59:14.746" v="4652" actId="14100"/>
          <ac:picMkLst>
            <pc:docMk/>
            <pc:sldMk cId="2927104865" sldId="668"/>
            <ac:picMk id="9" creationId="{00000000-0000-0000-0000-000000000000}"/>
          </ac:picMkLst>
        </pc:picChg>
      </pc:sldChg>
      <pc:sldChg chg="modSp add mod">
        <pc:chgData name="pratik singh" userId="4ed088b0e6b79c9c" providerId="LiveId" clId="{2E243EEC-4E16-43BB-A05C-063D89086D44}" dt="2022-06-16T10:17:34.641" v="5420" actId="20577"/>
        <pc:sldMkLst>
          <pc:docMk/>
          <pc:sldMk cId="3838741134" sldId="669"/>
        </pc:sldMkLst>
        <pc:spChg chg="mod">
          <ac:chgData name="pratik singh" userId="4ed088b0e6b79c9c" providerId="LiveId" clId="{2E243EEC-4E16-43BB-A05C-063D89086D44}" dt="2022-06-16T09:58:18.916" v="4647" actId="20577"/>
          <ac:spMkLst>
            <pc:docMk/>
            <pc:sldMk cId="3838741134" sldId="669"/>
            <ac:spMk id="3" creationId="{00000000-0000-0000-0000-000000000000}"/>
          </ac:spMkLst>
        </pc:spChg>
        <pc:spChg chg="mod">
          <ac:chgData name="pratik singh" userId="4ed088b0e6b79c9c" providerId="LiveId" clId="{2E243EEC-4E16-43BB-A05C-063D89086D44}" dt="2022-06-16T10:17:34.641" v="5420" actId="20577"/>
          <ac:spMkLst>
            <pc:docMk/>
            <pc:sldMk cId="3838741134" sldId="669"/>
            <ac:spMk id="5"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8/27/2024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8/27/2024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9698" name="Google Shape;133;g774f324e30_0_9:notes">
            <a:extLst>
              <a:ext uri="{FF2B5EF4-FFF2-40B4-BE49-F238E27FC236}">
                <a16:creationId xmlns:a16="http://schemas.microsoft.com/office/drawing/2014/main" id="{AE6E04C2-03BA-402F-A2C0-DFF862D52042}"/>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9699" name="Google Shape;134;g774f324e30_0_9:notes">
            <a:extLst>
              <a:ext uri="{FF2B5EF4-FFF2-40B4-BE49-F238E27FC236}">
                <a16:creationId xmlns:a16="http://schemas.microsoft.com/office/drawing/2014/main" id="{CFF13587-095B-41ED-A928-E886C7638707}"/>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2770" name="Google Shape;146;g774f324e30_0_96:notes">
            <a:extLst>
              <a:ext uri="{FF2B5EF4-FFF2-40B4-BE49-F238E27FC236}">
                <a16:creationId xmlns:a16="http://schemas.microsoft.com/office/drawing/2014/main" id="{B431ECD2-9217-47B7-B332-BF6E02CE5DA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32771" name="Google Shape;147;g774f324e30_0_96:notes">
            <a:extLst>
              <a:ext uri="{FF2B5EF4-FFF2-40B4-BE49-F238E27FC236}">
                <a16:creationId xmlns:a16="http://schemas.microsoft.com/office/drawing/2014/main" id="{B085BDD5-FE76-4963-8161-828759688E4D}"/>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0962" name="Google Shape;123;p4:notes">
            <a:extLst>
              <a:ext uri="{FF2B5EF4-FFF2-40B4-BE49-F238E27FC236}">
                <a16:creationId xmlns:a16="http://schemas.microsoft.com/office/drawing/2014/main" id="{FEB15952-C449-4DDF-A183-3E7918EC7247}"/>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40963" name="Google Shape;124;p4:notes">
            <a:extLst>
              <a:ext uri="{FF2B5EF4-FFF2-40B4-BE49-F238E27FC236}">
                <a16:creationId xmlns:a16="http://schemas.microsoft.com/office/drawing/2014/main" id="{9B1E25B2-5B24-4655-8819-134D53F61DBE}"/>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44034" name="Google Shape;102;p2:notes">
            <a:extLst>
              <a:ext uri="{FF2B5EF4-FFF2-40B4-BE49-F238E27FC236}">
                <a16:creationId xmlns:a16="http://schemas.microsoft.com/office/drawing/2014/main" id="{043CC8ED-3E5D-4440-A1CD-5E7A49FC6DBE}"/>
              </a:ext>
            </a:extLst>
          </p:cNvPr>
          <p:cNvSpPr>
            <a:spLocks noGrp="1" noRot="1" noChangeAspect="1" noTextEdit="1"/>
          </p:cNvSpPr>
          <p:nvPr>
            <p:ph type="sldImg" idx="2"/>
          </p:nvPr>
        </p:nvSpPr>
        <p:spPr>
          <a:noFill/>
          <a:ln cap="flat">
            <a:headEnd/>
            <a:tailEnd/>
          </a:ln>
        </p:spPr>
      </p:sp>
      <p:sp>
        <p:nvSpPr>
          <p:cNvPr id="44035" name="Google Shape;103;p2:notes">
            <a:extLst>
              <a:ext uri="{FF2B5EF4-FFF2-40B4-BE49-F238E27FC236}">
                <a16:creationId xmlns:a16="http://schemas.microsoft.com/office/drawing/2014/main" id="{173E64CA-EDCF-47AC-AEDC-F803B2ED239D}"/>
              </a:ext>
            </a:extLst>
          </p:cNvPr>
          <p:cNvSpPr txBox="1">
            <a:spLocks noGrp="1"/>
          </p:cNvSpPr>
          <p:nvPr>
            <p:ph type="body" idx="1"/>
          </p:nvPr>
        </p:nvSpPr>
        <p:spPr>
          <a:noFill/>
        </p:spPr>
        <p:txBody>
          <a:bodyPr/>
          <a:lstStyle/>
          <a:p>
            <a:pPr marL="0" indent="0" eaLnBrk="1" hangingPunct="1">
              <a:buSzPts val="1400"/>
            </a:pPr>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
        <p:nvSpPr>
          <p:cNvPr id="44036" name="Google Shape;104;p2:notes">
            <a:extLst>
              <a:ext uri="{FF2B5EF4-FFF2-40B4-BE49-F238E27FC236}">
                <a16:creationId xmlns:a16="http://schemas.microsoft.com/office/drawing/2014/main" id="{F799E294-15A2-4A2B-91A1-1FC7DD1F18E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D754DE16-42BF-4056-A9CC-A19DC2E4E56D}" type="slidenum">
              <a:rPr lang="en-US" altLang="en-US"/>
              <a:pPr/>
              <a:t>27</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Slide Image Placeholder 1">
            <a:extLst>
              <a:ext uri="{FF2B5EF4-FFF2-40B4-BE49-F238E27FC236}">
                <a16:creationId xmlns:a16="http://schemas.microsoft.com/office/drawing/2014/main" id="{C911417C-9AD0-400A-A0B7-DE195DF35453}"/>
              </a:ext>
            </a:extLst>
          </p:cNvPr>
          <p:cNvSpPr>
            <a:spLocks noGrp="1" noRot="1" noChangeAspect="1" noTextEdit="1"/>
          </p:cNvSpPr>
          <p:nvPr>
            <p:ph type="sldImg"/>
          </p:nvPr>
        </p:nvSpPr>
        <p:spPr>
          <a:ln>
            <a:headEnd/>
            <a:tailEnd/>
          </a:ln>
        </p:spPr>
      </p:sp>
      <p:sp>
        <p:nvSpPr>
          <p:cNvPr id="136195" name="Notes Placeholder 2">
            <a:extLst>
              <a:ext uri="{FF2B5EF4-FFF2-40B4-BE49-F238E27FC236}">
                <a16:creationId xmlns:a16="http://schemas.microsoft.com/office/drawing/2014/main" id="{9B24DB29-7BC2-4C93-B426-D14712F721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6196" name="Slide Number Placeholder 3">
            <a:extLst>
              <a:ext uri="{FF2B5EF4-FFF2-40B4-BE49-F238E27FC236}">
                <a16:creationId xmlns:a16="http://schemas.microsoft.com/office/drawing/2014/main" id="{8C4A4B18-4466-4AEA-B32A-759A2C61708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3AE53CC8-95AB-4C30-96F8-A2548E03A85D}" type="slidenum">
              <a:rPr lang="en-US" altLang="en-US" sz="1200">
                <a:latin typeface="Calibri" panose="020F0502020204030204" pitchFamily="34" charset="0"/>
                <a:sym typeface="Calibri" panose="020F0502020204030204" pitchFamily="34" charset="0"/>
              </a:rPr>
              <a:pPr/>
              <a:t>161</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Slide Image Placeholder 1">
            <a:extLst>
              <a:ext uri="{FF2B5EF4-FFF2-40B4-BE49-F238E27FC236}">
                <a16:creationId xmlns:a16="http://schemas.microsoft.com/office/drawing/2014/main" id="{0C7C94F7-F79B-4E6D-BD05-53C126C9E8B8}"/>
              </a:ext>
            </a:extLst>
          </p:cNvPr>
          <p:cNvSpPr>
            <a:spLocks noGrp="1" noRot="1" noChangeAspect="1" noTextEdit="1"/>
          </p:cNvSpPr>
          <p:nvPr>
            <p:ph type="sldImg"/>
          </p:nvPr>
        </p:nvSpPr>
        <p:spPr>
          <a:ln>
            <a:headEnd/>
            <a:tailEnd/>
          </a:ln>
        </p:spPr>
      </p:sp>
      <p:sp>
        <p:nvSpPr>
          <p:cNvPr id="138243" name="Notes Placeholder 2">
            <a:extLst>
              <a:ext uri="{FF2B5EF4-FFF2-40B4-BE49-F238E27FC236}">
                <a16:creationId xmlns:a16="http://schemas.microsoft.com/office/drawing/2014/main" id="{A1D84209-4D7A-4091-8763-9B919DC80B7E}"/>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38244" name="Slide Number Placeholder 3">
            <a:extLst>
              <a:ext uri="{FF2B5EF4-FFF2-40B4-BE49-F238E27FC236}">
                <a16:creationId xmlns:a16="http://schemas.microsoft.com/office/drawing/2014/main" id="{7A089D6D-A014-4AA3-B430-D1362AA7D55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49F2844-FB3A-4FA2-916C-5F21A69ADEDC}" type="slidenum">
              <a:rPr lang="en-US" altLang="en-US" sz="1200">
                <a:latin typeface="Calibri" panose="020F0502020204030204" pitchFamily="34" charset="0"/>
                <a:sym typeface="Calibri" panose="020F0502020204030204" pitchFamily="34" charset="0"/>
              </a:rPr>
              <a:pPr/>
              <a:t>162</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a:extLst>
              <a:ext uri="{FF2B5EF4-FFF2-40B4-BE49-F238E27FC236}">
                <a16:creationId xmlns:a16="http://schemas.microsoft.com/office/drawing/2014/main" id="{27F78D4C-8DDD-4EFF-9904-D373C53B7E34}"/>
              </a:ext>
            </a:extLst>
          </p:cNvPr>
          <p:cNvSpPr>
            <a:spLocks noGrp="1" noRot="1" noChangeAspect="1" noTextEdit="1"/>
          </p:cNvSpPr>
          <p:nvPr>
            <p:ph type="sldImg"/>
          </p:nvPr>
        </p:nvSpPr>
        <p:spPr>
          <a:ln>
            <a:headEnd/>
            <a:tailEnd/>
          </a:ln>
        </p:spPr>
      </p:sp>
      <p:sp>
        <p:nvSpPr>
          <p:cNvPr id="140291" name="Notes Placeholder 2">
            <a:extLst>
              <a:ext uri="{FF2B5EF4-FFF2-40B4-BE49-F238E27FC236}">
                <a16:creationId xmlns:a16="http://schemas.microsoft.com/office/drawing/2014/main" id="{445FB04C-6805-41C9-82E5-CAD8856EC59F}"/>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0292" name="Slide Number Placeholder 3">
            <a:extLst>
              <a:ext uri="{FF2B5EF4-FFF2-40B4-BE49-F238E27FC236}">
                <a16:creationId xmlns:a16="http://schemas.microsoft.com/office/drawing/2014/main" id="{A8E79A6B-8898-4CDC-BFF9-D0832059047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A284A1E0-00CD-4969-B72B-A45E9AEC3589}" type="slidenum">
              <a:rPr lang="en-US" altLang="en-US" sz="1200">
                <a:latin typeface="Calibri" panose="020F0502020204030204" pitchFamily="34" charset="0"/>
                <a:sym typeface="Calibri" panose="020F0502020204030204" pitchFamily="34" charset="0"/>
              </a:rPr>
              <a:pPr/>
              <a:t>163</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a:extLst>
              <a:ext uri="{FF2B5EF4-FFF2-40B4-BE49-F238E27FC236}">
                <a16:creationId xmlns:a16="http://schemas.microsoft.com/office/drawing/2014/main" id="{6831B16F-59B2-4788-AAEE-1DF5738AA0E0}"/>
              </a:ext>
            </a:extLst>
          </p:cNvPr>
          <p:cNvSpPr>
            <a:spLocks noGrp="1" noRot="1" noChangeAspect="1" noTextEdit="1"/>
          </p:cNvSpPr>
          <p:nvPr>
            <p:ph type="sldImg"/>
          </p:nvPr>
        </p:nvSpPr>
        <p:spPr>
          <a:ln>
            <a:headEnd/>
            <a:tailEnd/>
          </a:ln>
        </p:spPr>
      </p:sp>
      <p:sp>
        <p:nvSpPr>
          <p:cNvPr id="142339" name="Notes Placeholder 2">
            <a:extLst>
              <a:ext uri="{FF2B5EF4-FFF2-40B4-BE49-F238E27FC236}">
                <a16:creationId xmlns:a16="http://schemas.microsoft.com/office/drawing/2014/main" id="{2C136260-ED47-473A-A10A-D4FB6140ABB7}"/>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42340" name="Slide Number Placeholder 3">
            <a:extLst>
              <a:ext uri="{FF2B5EF4-FFF2-40B4-BE49-F238E27FC236}">
                <a16:creationId xmlns:a16="http://schemas.microsoft.com/office/drawing/2014/main" id="{6FDC8A5E-57E8-42A4-88C9-E2D0607C1D5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243E75-2E8A-47EA-AB96-E949DE8D09CB}" type="slidenum">
              <a:rPr lang="en-US" altLang="en-US" sz="1200">
                <a:latin typeface="Calibri" panose="020F0502020204030204" pitchFamily="34" charset="0"/>
                <a:sym typeface="Calibri" panose="020F0502020204030204" pitchFamily="34" charset="0"/>
              </a:rPr>
              <a:pPr/>
              <a:t>164</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a:extLst>
              <a:ext uri="{FF2B5EF4-FFF2-40B4-BE49-F238E27FC236}">
                <a16:creationId xmlns:a16="http://schemas.microsoft.com/office/drawing/2014/main" id="{D9A3D0E0-7650-4A7B-8C20-98CFB4F426F9}"/>
              </a:ext>
            </a:extLst>
          </p:cNvPr>
          <p:cNvSpPr>
            <a:spLocks noGrp="1" noRot="1" noChangeAspect="1" noTextEdit="1"/>
          </p:cNvSpPr>
          <p:nvPr>
            <p:ph type="sldImg"/>
          </p:nvPr>
        </p:nvSpPr>
        <p:spPr>
          <a:ln>
            <a:headEnd/>
            <a:tailEnd/>
          </a:ln>
        </p:spPr>
      </p:sp>
      <p:sp>
        <p:nvSpPr>
          <p:cNvPr id="144387" name="Notes Placeholder 2">
            <a:extLst>
              <a:ext uri="{FF2B5EF4-FFF2-40B4-BE49-F238E27FC236}">
                <a16:creationId xmlns:a16="http://schemas.microsoft.com/office/drawing/2014/main" id="{BA7D7D0D-AD87-48C9-BDA7-57381A68F4BB}"/>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4388" name="Slide Number Placeholder 3">
            <a:extLst>
              <a:ext uri="{FF2B5EF4-FFF2-40B4-BE49-F238E27FC236}">
                <a16:creationId xmlns:a16="http://schemas.microsoft.com/office/drawing/2014/main" id="{C21D585C-F130-442D-9911-EC9D869E855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6C148C96-8948-4601-93DE-D85D23DC5C85}" type="slidenum">
              <a:rPr lang="en-US" altLang="en-US" sz="1200">
                <a:latin typeface="Calibri" panose="020F0502020204030204" pitchFamily="34" charset="0"/>
                <a:cs typeface="Calibri" panose="020F0502020204030204" pitchFamily="34" charset="0"/>
                <a:sym typeface="Calibri" panose="020F0502020204030204" pitchFamily="34" charset="0"/>
              </a:rPr>
              <a:pPr/>
              <a:t>165</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Slide Image Placeholder 1">
            <a:extLst>
              <a:ext uri="{FF2B5EF4-FFF2-40B4-BE49-F238E27FC236}">
                <a16:creationId xmlns:a16="http://schemas.microsoft.com/office/drawing/2014/main" id="{04A16B7B-01FA-459B-91A1-2461F76882E0}"/>
              </a:ext>
            </a:extLst>
          </p:cNvPr>
          <p:cNvSpPr>
            <a:spLocks noGrp="1" noRot="1" noChangeAspect="1" noTextEdit="1"/>
          </p:cNvSpPr>
          <p:nvPr>
            <p:ph type="sldImg"/>
          </p:nvPr>
        </p:nvSpPr>
        <p:spPr>
          <a:ln>
            <a:headEnd/>
            <a:tailEnd/>
          </a:ln>
        </p:spPr>
      </p:sp>
      <p:sp>
        <p:nvSpPr>
          <p:cNvPr id="146435" name="Notes Placeholder 2">
            <a:extLst>
              <a:ext uri="{FF2B5EF4-FFF2-40B4-BE49-F238E27FC236}">
                <a16:creationId xmlns:a16="http://schemas.microsoft.com/office/drawing/2014/main" id="{4931824C-633C-416D-9C76-1488EAB8B57C}"/>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6436" name="Slide Number Placeholder 3">
            <a:extLst>
              <a:ext uri="{FF2B5EF4-FFF2-40B4-BE49-F238E27FC236}">
                <a16:creationId xmlns:a16="http://schemas.microsoft.com/office/drawing/2014/main" id="{B17BD457-D036-4928-AE67-2FFC917807B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FC6E6B15-8C62-4821-A02F-05B89EAF78FF}" type="slidenum">
              <a:rPr lang="en-US" altLang="en-US" sz="1200">
                <a:latin typeface="Calibri" panose="020F0502020204030204" pitchFamily="34" charset="0"/>
                <a:cs typeface="Calibri" panose="020F0502020204030204" pitchFamily="34" charset="0"/>
                <a:sym typeface="Calibri" panose="020F0502020204030204" pitchFamily="34" charset="0"/>
              </a:rPr>
              <a:pPr/>
              <a:t>166</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1266" name="Google Shape;123;p4:notes">
            <a:extLst>
              <a:ext uri="{FF2B5EF4-FFF2-40B4-BE49-F238E27FC236}">
                <a16:creationId xmlns:a16="http://schemas.microsoft.com/office/drawing/2014/main" id="{94F88EBE-D097-4F62-B326-B3E8BBFDF5DC}"/>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1267" name="Google Shape;124;p4:notes">
            <a:extLst>
              <a:ext uri="{FF2B5EF4-FFF2-40B4-BE49-F238E27FC236}">
                <a16:creationId xmlns:a16="http://schemas.microsoft.com/office/drawing/2014/main" id="{9C2CD9B8-FFE7-46C8-9210-6162F4526CBE}"/>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a:extLst>
              <a:ext uri="{FF2B5EF4-FFF2-40B4-BE49-F238E27FC236}">
                <a16:creationId xmlns:a16="http://schemas.microsoft.com/office/drawing/2014/main" id="{4A2D3A34-95E9-4EE4-AAAA-A33D28FD1E0C}"/>
              </a:ext>
            </a:extLst>
          </p:cNvPr>
          <p:cNvSpPr>
            <a:spLocks noGrp="1" noRot="1" noChangeAspect="1" noTextEdit="1"/>
          </p:cNvSpPr>
          <p:nvPr>
            <p:ph type="sldImg"/>
          </p:nvPr>
        </p:nvSpPr>
        <p:spPr>
          <a:ln>
            <a:headEnd/>
            <a:tailEnd/>
          </a:ln>
        </p:spPr>
      </p:sp>
      <p:sp>
        <p:nvSpPr>
          <p:cNvPr id="148483" name="Notes Placeholder 2">
            <a:extLst>
              <a:ext uri="{FF2B5EF4-FFF2-40B4-BE49-F238E27FC236}">
                <a16:creationId xmlns:a16="http://schemas.microsoft.com/office/drawing/2014/main" id="{F6C11D3F-4859-443E-97DB-0506E3BB197F}"/>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48484" name="Slide Number Placeholder 3">
            <a:extLst>
              <a:ext uri="{FF2B5EF4-FFF2-40B4-BE49-F238E27FC236}">
                <a16:creationId xmlns:a16="http://schemas.microsoft.com/office/drawing/2014/main" id="{44D3649D-04DD-43D9-9D87-BEDBAF59487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2450C404-930E-4829-8648-41B910157585}" type="slidenum">
              <a:rPr lang="en-US" altLang="en-US" sz="1200">
                <a:latin typeface="Calibri" panose="020F0502020204030204" pitchFamily="34" charset="0"/>
                <a:cs typeface="Calibri" panose="020F0502020204030204" pitchFamily="34" charset="0"/>
                <a:sym typeface="Calibri" panose="020F0502020204030204" pitchFamily="34" charset="0"/>
              </a:rPr>
              <a:pPr/>
              <a:t>167</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168</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Slide Image Placeholder 1">
            <a:extLst>
              <a:ext uri="{FF2B5EF4-FFF2-40B4-BE49-F238E27FC236}">
                <a16:creationId xmlns:a16="http://schemas.microsoft.com/office/drawing/2014/main" id="{A32E9803-05B1-4F81-B597-7CE375BE9901}"/>
              </a:ext>
            </a:extLst>
          </p:cNvPr>
          <p:cNvSpPr>
            <a:spLocks noGrp="1" noRot="1" noChangeAspect="1" noTextEdit="1"/>
          </p:cNvSpPr>
          <p:nvPr>
            <p:ph type="sldImg"/>
          </p:nvPr>
        </p:nvSpPr>
        <p:spPr>
          <a:ln>
            <a:headEnd/>
            <a:tailEnd/>
          </a:ln>
        </p:spPr>
      </p:sp>
      <p:sp>
        <p:nvSpPr>
          <p:cNvPr id="150531" name="Notes Placeholder 2">
            <a:extLst>
              <a:ext uri="{FF2B5EF4-FFF2-40B4-BE49-F238E27FC236}">
                <a16:creationId xmlns:a16="http://schemas.microsoft.com/office/drawing/2014/main" id="{50CA0F06-25BA-415F-BD68-0A3F9F69331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0532" name="Slide Number Placeholder 3">
            <a:extLst>
              <a:ext uri="{FF2B5EF4-FFF2-40B4-BE49-F238E27FC236}">
                <a16:creationId xmlns:a16="http://schemas.microsoft.com/office/drawing/2014/main" id="{DE0F323F-305B-4EC7-BE71-0DD171D44AF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477B95EF-9567-4D4F-897F-83759D649711}" type="slidenum">
              <a:rPr lang="en-US" altLang="en-US" sz="1200">
                <a:latin typeface="Calibri" panose="020F0502020204030204" pitchFamily="34" charset="0"/>
                <a:sym typeface="Calibri" panose="020F0502020204030204" pitchFamily="34" charset="0"/>
              </a:rPr>
              <a:pPr/>
              <a:t>169</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24596583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Slide Image Placeholder 1">
            <a:extLst>
              <a:ext uri="{FF2B5EF4-FFF2-40B4-BE49-F238E27FC236}">
                <a16:creationId xmlns:a16="http://schemas.microsoft.com/office/drawing/2014/main" id="{330FADD6-3094-4F78-9643-E453D285B712}"/>
              </a:ext>
            </a:extLst>
          </p:cNvPr>
          <p:cNvSpPr>
            <a:spLocks noGrp="1" noRot="1" noChangeAspect="1" noTextEdit="1"/>
          </p:cNvSpPr>
          <p:nvPr>
            <p:ph type="sldImg"/>
          </p:nvPr>
        </p:nvSpPr>
        <p:spPr>
          <a:ln>
            <a:headEnd/>
            <a:tailEnd/>
          </a:ln>
        </p:spPr>
      </p:sp>
      <p:sp>
        <p:nvSpPr>
          <p:cNvPr id="152579" name="Notes Placeholder 2">
            <a:extLst>
              <a:ext uri="{FF2B5EF4-FFF2-40B4-BE49-F238E27FC236}">
                <a16:creationId xmlns:a16="http://schemas.microsoft.com/office/drawing/2014/main" id="{5223A190-9367-4C09-8871-5735F4BFCFD0}"/>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152580" name="Slide Number Placeholder 3">
            <a:extLst>
              <a:ext uri="{FF2B5EF4-FFF2-40B4-BE49-F238E27FC236}">
                <a16:creationId xmlns:a16="http://schemas.microsoft.com/office/drawing/2014/main" id="{3C055016-16AA-4D77-82DC-319704243FA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7169EE49-26E1-41B6-89CC-12C59FBD24C8}" type="slidenum">
              <a:rPr lang="en-US" altLang="en-US" sz="1200">
                <a:latin typeface="Calibri" panose="020F0502020204030204" pitchFamily="34" charset="0"/>
                <a:cs typeface="Calibri" panose="020F0502020204030204" pitchFamily="34" charset="0"/>
                <a:sym typeface="Calibri" panose="020F0502020204030204" pitchFamily="34" charset="0"/>
              </a:rPr>
              <a:pPr/>
              <a:t>170</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171</a:t>
            </a:fld>
            <a:endParaRPr lang="en-US" altLang="en-US" sz="1200">
              <a:latin typeface="Calibri" panose="020F0502020204030204" pitchFamily="34" charset="0"/>
              <a:sym typeface="Calibri" panose="020F0502020204030204" pitchFamily="34"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Slide Image Placeholder 1">
            <a:extLst>
              <a:ext uri="{FF2B5EF4-FFF2-40B4-BE49-F238E27FC236}">
                <a16:creationId xmlns:a16="http://schemas.microsoft.com/office/drawing/2014/main" id="{CF6DFABD-864D-4494-8932-B81454B2CD25}"/>
              </a:ext>
            </a:extLst>
          </p:cNvPr>
          <p:cNvSpPr>
            <a:spLocks noGrp="1" noRot="1" noChangeAspect="1" noTextEdit="1"/>
          </p:cNvSpPr>
          <p:nvPr>
            <p:ph type="sldImg"/>
          </p:nvPr>
        </p:nvSpPr>
        <p:spPr>
          <a:ln>
            <a:headEnd/>
            <a:tailEnd/>
          </a:ln>
        </p:spPr>
      </p:sp>
      <p:sp>
        <p:nvSpPr>
          <p:cNvPr id="154627" name="Notes Placeholder 2">
            <a:extLst>
              <a:ext uri="{FF2B5EF4-FFF2-40B4-BE49-F238E27FC236}">
                <a16:creationId xmlns:a16="http://schemas.microsoft.com/office/drawing/2014/main" id="{7AECB83C-4845-42FB-9A48-365402CB6246}"/>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154628" name="Slide Number Placeholder 3">
            <a:extLst>
              <a:ext uri="{FF2B5EF4-FFF2-40B4-BE49-F238E27FC236}">
                <a16:creationId xmlns:a16="http://schemas.microsoft.com/office/drawing/2014/main" id="{C4CDAD9A-6EA7-4E0C-A720-5FEE941F923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F62B7CD-57BB-4083-B9A3-30B8342162D2}" type="slidenum">
              <a:rPr lang="en-US" altLang="en-US" sz="1200">
                <a:latin typeface="Calibri" panose="020F0502020204030204" pitchFamily="34" charset="0"/>
                <a:sym typeface="Calibri" panose="020F0502020204030204" pitchFamily="34" charset="0"/>
              </a:rPr>
              <a:pPr/>
              <a:t>172</a:t>
            </a:fld>
            <a:endParaRPr lang="en-US" altLang="en-US" sz="1200">
              <a:latin typeface="Calibri" panose="020F0502020204030204" pitchFamily="34" charset="0"/>
              <a:sym typeface="Calibri" panose="020F0502020204030204" pitchFamily="34" charset="0"/>
            </a:endParaRPr>
          </a:p>
        </p:txBody>
      </p:sp>
    </p:spTree>
    <p:extLst>
      <p:ext uri="{BB962C8B-B14F-4D97-AF65-F5344CB8AC3E}">
        <p14:creationId xmlns:p14="http://schemas.microsoft.com/office/powerpoint/2010/main" val="31405550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3314" name="Google Shape;123;p4:notes">
            <a:extLst>
              <a:ext uri="{FF2B5EF4-FFF2-40B4-BE49-F238E27FC236}">
                <a16:creationId xmlns:a16="http://schemas.microsoft.com/office/drawing/2014/main" id="{D03EEF13-9D0C-4994-8D24-6EA66051238E}"/>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3315" name="Google Shape;124;p4:notes">
            <a:extLst>
              <a:ext uri="{FF2B5EF4-FFF2-40B4-BE49-F238E27FC236}">
                <a16:creationId xmlns:a16="http://schemas.microsoft.com/office/drawing/2014/main" id="{1CF0F67B-BEB8-4D3D-B1D4-B3E886FDFBB0}"/>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123;p4:notes">
            <a:extLst>
              <a:ext uri="{FF2B5EF4-FFF2-40B4-BE49-F238E27FC236}">
                <a16:creationId xmlns:a16="http://schemas.microsoft.com/office/drawing/2014/main" id="{0F4D5D96-31FA-442D-B4D2-00350C7DC010}"/>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5363" name="Google Shape;124;p4:notes">
            <a:extLst>
              <a:ext uri="{FF2B5EF4-FFF2-40B4-BE49-F238E27FC236}">
                <a16:creationId xmlns:a16="http://schemas.microsoft.com/office/drawing/2014/main" id="{D19081A6-F8EC-48E6-85D6-21C89349A183}"/>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7410" name="Google Shape;123;p4:notes">
            <a:extLst>
              <a:ext uri="{FF2B5EF4-FFF2-40B4-BE49-F238E27FC236}">
                <a16:creationId xmlns:a16="http://schemas.microsoft.com/office/drawing/2014/main" id="{06FEC6E9-BC16-436D-9DDD-93B45D33B48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7411" name="Google Shape;124;p4:notes">
            <a:extLst>
              <a:ext uri="{FF2B5EF4-FFF2-40B4-BE49-F238E27FC236}">
                <a16:creationId xmlns:a16="http://schemas.microsoft.com/office/drawing/2014/main" id="{E7FA3BE0-2213-4DE3-BC85-E2949A984A5D}"/>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9458" name="Google Shape;123;p4:notes">
            <a:extLst>
              <a:ext uri="{FF2B5EF4-FFF2-40B4-BE49-F238E27FC236}">
                <a16:creationId xmlns:a16="http://schemas.microsoft.com/office/drawing/2014/main" id="{0D0BD6A6-5BBC-4E7C-84D0-49E33AA6A2FD}"/>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19459" name="Google Shape;124;p4:notes">
            <a:extLst>
              <a:ext uri="{FF2B5EF4-FFF2-40B4-BE49-F238E27FC236}">
                <a16:creationId xmlns:a16="http://schemas.microsoft.com/office/drawing/2014/main" id="{0C366C1D-99DD-4521-A078-8ECF12F586DF}"/>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a:extLst>
              <a:ext uri="{FF2B5EF4-FFF2-40B4-BE49-F238E27FC236}">
                <a16:creationId xmlns:a16="http://schemas.microsoft.com/office/drawing/2014/main" id="{B0E4E2EF-D527-445B-BD73-64F2D16DB1E2}"/>
              </a:ext>
            </a:extLst>
          </p:cNvPr>
          <p:cNvSpPr>
            <a:spLocks noGrp="1" noRot="1" noChangeAspect="1" noTextEdit="1"/>
          </p:cNvSpPr>
          <p:nvPr>
            <p:ph type="sldImg"/>
          </p:nvPr>
        </p:nvSpPr>
        <p:spPr>
          <a:ln>
            <a:headEnd/>
            <a:tailEnd/>
          </a:ln>
        </p:spPr>
      </p:sp>
      <p:sp>
        <p:nvSpPr>
          <p:cNvPr id="21507" name="Notes Placeholder 2">
            <a:extLst>
              <a:ext uri="{FF2B5EF4-FFF2-40B4-BE49-F238E27FC236}">
                <a16:creationId xmlns:a16="http://schemas.microsoft.com/office/drawing/2014/main" id="{06BED59C-87A1-4DDE-9FA7-9C0FA033AC81}"/>
              </a:ext>
            </a:extLst>
          </p:cNvPr>
          <p:cNvSpPr txBox="1">
            <a:spLocks noGrp="1"/>
          </p:cNvSpPr>
          <p:nvPr>
            <p:ph type="body" idx="1"/>
          </p:nvPr>
        </p:nvSpPr>
        <p:spPr>
          <a:ln/>
        </p:spPr>
        <p:txBody>
          <a:bodyPr/>
          <a:lstStyle/>
          <a:p>
            <a:endParaRPr lang="en-US" altLang="en-US">
              <a:latin typeface="Arial" panose="020B0604020202020204" pitchFamily="34" charset="0"/>
              <a:cs typeface="Arial" panose="020B0604020202020204" pitchFamily="34" charset="0"/>
            </a:endParaRPr>
          </a:p>
        </p:txBody>
      </p:sp>
      <p:sp>
        <p:nvSpPr>
          <p:cNvPr id="21508" name="Slide Number Placeholder 3">
            <a:extLst>
              <a:ext uri="{FF2B5EF4-FFF2-40B4-BE49-F238E27FC236}">
                <a16:creationId xmlns:a16="http://schemas.microsoft.com/office/drawing/2014/main" id="{9D93DBD4-EB83-4695-A268-E7D2E9DC19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0CB8570C-1212-4339-8937-7116C8C0BB43}" type="slidenum">
              <a:rPr lang="en-US" altLang="en-US" sz="1200">
                <a:latin typeface="Calibri" panose="020F0502020204030204" pitchFamily="34" charset="0"/>
                <a:cs typeface="Calibri" panose="020F0502020204030204" pitchFamily="34" charset="0"/>
                <a:sym typeface="Calibri" panose="020F0502020204030204" pitchFamily="34" charset="0"/>
              </a:rPr>
              <a:pPr/>
              <a:t>11</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4578" name="Google Shape;113;p3:notes">
            <a:extLst>
              <a:ext uri="{FF2B5EF4-FFF2-40B4-BE49-F238E27FC236}">
                <a16:creationId xmlns:a16="http://schemas.microsoft.com/office/drawing/2014/main" id="{25CEF722-F5FF-42BE-AC7D-7019F2A2F320}"/>
              </a:ext>
            </a:extLst>
          </p:cNvPr>
          <p:cNvSpPr txBox="1">
            <a:spLocks noGrp="1"/>
          </p:cNvSpPr>
          <p:nvPr>
            <p:ph type="body" idx="1"/>
          </p:nvPr>
        </p:nvSpPr>
        <p:spPr/>
        <p:txBody>
          <a:bodyPr/>
          <a:lstStyle/>
          <a:p>
            <a:pPr marL="0" indent="0" eaLnBrk="1" hangingPunct="1">
              <a:buSzPts val="1400"/>
            </a:pPr>
            <a:endParaRPr lang="en-US" altLang="en-US" sz="1200">
              <a:latin typeface="Calibri" panose="020F0502020204030204" pitchFamily="34" charset="0"/>
              <a:cs typeface="Arial" panose="020B0604020202020204" pitchFamily="34" charset="0"/>
              <a:sym typeface="Calibri" panose="020F0502020204030204" pitchFamily="34" charset="0"/>
            </a:endParaRPr>
          </a:p>
        </p:txBody>
      </p:sp>
      <p:sp>
        <p:nvSpPr>
          <p:cNvPr id="24579" name="Google Shape;114;p3:notes">
            <a:extLst>
              <a:ext uri="{FF2B5EF4-FFF2-40B4-BE49-F238E27FC236}">
                <a16:creationId xmlns:a16="http://schemas.microsoft.com/office/drawing/2014/main" id="{DAD426C2-B232-49ED-8647-D790492A02C2}"/>
              </a:ext>
            </a:extLst>
          </p:cNvPr>
          <p:cNvSpPr>
            <a:spLocks noGrp="1" noRot="1" noChangeAspect="1" noTextEdit="1"/>
          </p:cNvSpPr>
          <p:nvPr>
            <p:ph type="sldImg" idx="2"/>
          </p:nvPr>
        </p:nvSpPr>
        <p:spPr>
          <a:ln>
            <a:miter lim="800000"/>
            <a:headEnd/>
            <a:tailEnd/>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Image Placeholder 1">
            <a:extLst>
              <a:ext uri="{FF2B5EF4-FFF2-40B4-BE49-F238E27FC236}">
                <a16:creationId xmlns:a16="http://schemas.microsoft.com/office/drawing/2014/main" id="{C8A61F89-8393-4E3F-94FC-0319EE1E4EE1}"/>
              </a:ext>
            </a:extLst>
          </p:cNvPr>
          <p:cNvSpPr>
            <a:spLocks noGrp="1" noRot="1" noChangeAspect="1" noTextEdit="1"/>
          </p:cNvSpPr>
          <p:nvPr>
            <p:ph type="sldImg"/>
          </p:nvPr>
        </p:nvSpPr>
        <p:spPr>
          <a:ln>
            <a:headEnd/>
            <a:tailEnd/>
          </a:ln>
        </p:spPr>
      </p:sp>
      <p:sp>
        <p:nvSpPr>
          <p:cNvPr id="26627" name="Notes Placeholder 2">
            <a:extLst>
              <a:ext uri="{FF2B5EF4-FFF2-40B4-BE49-F238E27FC236}">
                <a16:creationId xmlns:a16="http://schemas.microsoft.com/office/drawing/2014/main" id="{20EFE84B-DC67-4DEA-8797-BF5E610A0144}"/>
              </a:ext>
            </a:extLst>
          </p:cNvPr>
          <p:cNvSpPr txBox="1">
            <a:spLocks noGrp="1"/>
          </p:cNvSpPr>
          <p:nvPr>
            <p:ph type="body" idx="1"/>
          </p:nvPr>
        </p:nvSpPr>
        <p:spPr/>
        <p:txBody>
          <a:bodyPr/>
          <a:lstStyle/>
          <a:p>
            <a:endParaRPr lang="en-US" altLang="en-US">
              <a:latin typeface="Arial" panose="020B0604020202020204" pitchFamily="34" charset="0"/>
              <a:cs typeface="Arial" panose="020B0604020202020204" pitchFamily="34" charset="0"/>
            </a:endParaRPr>
          </a:p>
        </p:txBody>
      </p:sp>
      <p:sp>
        <p:nvSpPr>
          <p:cNvPr id="26628" name="Slide Number Placeholder 3">
            <a:extLst>
              <a:ext uri="{FF2B5EF4-FFF2-40B4-BE49-F238E27FC236}">
                <a16:creationId xmlns:a16="http://schemas.microsoft.com/office/drawing/2014/main" id="{34949875-E1CC-4A8B-9039-ADAF3AC860C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fld id="{C0070B36-9BDF-4EBE-A0E7-4CCDEBCE6CAF}" type="slidenum">
              <a:rPr lang="en-US" altLang="en-US" sz="1200">
                <a:latin typeface="Calibri" panose="020F0502020204030204" pitchFamily="34" charset="0"/>
                <a:cs typeface="Calibri" panose="020F0502020204030204" pitchFamily="34" charset="0"/>
                <a:sym typeface="Calibri" panose="020F0502020204030204" pitchFamily="34" charset="0"/>
              </a:rPr>
              <a:pPr/>
              <a:t>14</a:t>
            </a:fld>
            <a:endParaRPr lang="en-US" altLang="en-US" sz="1200">
              <a:latin typeface="Calibri" panose="020F0502020204030204" pitchFamily="34" charset="0"/>
              <a:cs typeface="Calibri" panose="020F0502020204030204" pitchFamily="34" charset="0"/>
              <a:sym typeface="Calibri" panose="020F050202020403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p:txBody>
          <a:bodyPr/>
          <a:lstStyle/>
          <a:p>
            <a:r>
              <a:rPr lang="en-US"/>
              <a:t>WT                      unit- 4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p:txBody>
          <a:bodyPr/>
          <a:lstStyle/>
          <a:p>
            <a:r>
              <a:rPr lang="en-US"/>
              <a:t>WT                      unit- 4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p:txBody>
          <a:bodyPr/>
          <a:lstStyle/>
          <a:p>
            <a:r>
              <a:rPr lang="en-US"/>
              <a:t>WT                      unit- 4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p:txBody>
          <a:bodyPr/>
          <a:lstStyle/>
          <a:p>
            <a:r>
              <a:rPr lang="en-US"/>
              <a:t>WT                      unit- 4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p:txBody>
          <a:bodyPr/>
          <a:lstStyle/>
          <a:p>
            <a:r>
              <a:rPr lang="en-US"/>
              <a:t>WT                      unit- 4                </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r>
              <a:rPr lang="en-US"/>
              <a:t>6/7/2023</a:t>
            </a:r>
          </a:p>
        </p:txBody>
      </p:sp>
      <p:sp>
        <p:nvSpPr>
          <p:cNvPr id="6" name="Footer Placeholder 5"/>
          <p:cNvSpPr>
            <a:spLocks noGrp="1"/>
          </p:cNvSpPr>
          <p:nvPr>
            <p:ph type="ftr" sz="quarter" idx="11"/>
          </p:nvPr>
        </p:nvSpPr>
        <p:spPr/>
        <p:txBody>
          <a:bodyPr/>
          <a:lstStyle/>
          <a:p>
            <a:r>
              <a:rPr lang="en-US"/>
              <a:t>WT                      unit- 4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r>
              <a:rPr lang="en-US"/>
              <a:t>6/7/2023</a:t>
            </a:r>
          </a:p>
        </p:txBody>
      </p:sp>
      <p:sp>
        <p:nvSpPr>
          <p:cNvPr id="8" name="Footer Placeholder 7"/>
          <p:cNvSpPr>
            <a:spLocks noGrp="1"/>
          </p:cNvSpPr>
          <p:nvPr>
            <p:ph type="ftr" sz="quarter" idx="11"/>
          </p:nvPr>
        </p:nvSpPr>
        <p:spPr/>
        <p:txBody>
          <a:bodyPr/>
          <a:lstStyle/>
          <a:p>
            <a:r>
              <a:rPr lang="en-US"/>
              <a:t>WT                      unit- 4                </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r>
              <a:rPr lang="en-US"/>
              <a:t>6/7/2023</a:t>
            </a:r>
          </a:p>
        </p:txBody>
      </p:sp>
      <p:sp>
        <p:nvSpPr>
          <p:cNvPr id="4" name="Footer Placeholder 3"/>
          <p:cNvSpPr>
            <a:spLocks noGrp="1"/>
          </p:cNvSpPr>
          <p:nvPr>
            <p:ph type="ftr" sz="quarter" idx="11"/>
          </p:nvPr>
        </p:nvSpPr>
        <p:spPr/>
        <p:txBody>
          <a:bodyPr/>
          <a:lstStyle/>
          <a:p>
            <a:r>
              <a:rPr lang="en-US"/>
              <a:t>WT                      unit- 4                </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en-US"/>
              <a:t>6/7/2023</a:t>
            </a:r>
          </a:p>
        </p:txBody>
      </p:sp>
      <p:sp>
        <p:nvSpPr>
          <p:cNvPr id="3" name="Footer Placeholder 2"/>
          <p:cNvSpPr>
            <a:spLocks noGrp="1"/>
          </p:cNvSpPr>
          <p:nvPr>
            <p:ph type="ftr" sz="quarter" idx="11"/>
          </p:nvPr>
        </p:nvSpPr>
        <p:spPr/>
        <p:txBody>
          <a:bodyPr/>
          <a:lstStyle/>
          <a:p>
            <a:r>
              <a:rPr lang="en-US"/>
              <a:t>WT                      unit- 4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6/7/2023</a:t>
            </a:r>
          </a:p>
        </p:txBody>
      </p:sp>
      <p:sp>
        <p:nvSpPr>
          <p:cNvPr id="6" name="Footer Placeholder 5"/>
          <p:cNvSpPr>
            <a:spLocks noGrp="1"/>
          </p:cNvSpPr>
          <p:nvPr>
            <p:ph type="ftr" sz="quarter" idx="11"/>
          </p:nvPr>
        </p:nvSpPr>
        <p:spPr/>
        <p:txBody>
          <a:bodyPr/>
          <a:lstStyle/>
          <a:p>
            <a:r>
              <a:rPr lang="en-US"/>
              <a:t>WT                      unit- 4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6/7/2023</a:t>
            </a:r>
          </a:p>
        </p:txBody>
      </p:sp>
      <p:sp>
        <p:nvSpPr>
          <p:cNvPr id="6" name="Footer Placeholder 5"/>
          <p:cNvSpPr>
            <a:spLocks noGrp="1"/>
          </p:cNvSpPr>
          <p:nvPr>
            <p:ph type="ftr" sz="quarter" idx="11"/>
          </p:nvPr>
        </p:nvSpPr>
        <p:spPr/>
        <p:txBody>
          <a:bodyPr/>
          <a:lstStyle/>
          <a:p>
            <a:r>
              <a:rPr lang="en-US"/>
              <a:t>WT                      unit- 4                </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6/7/2023</a:t>
            </a: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WT                      unit- 4                </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developer.mozilla.org/en-US/docs/Web/JavaScript/Language_Resources" TargetMode="Externa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6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6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hyperlink" Target="https://youtu.be/vHmUVQKXlVo" TargetMode="External"/><Relationship Id="rId13" Type="http://schemas.openxmlformats.org/officeDocument/2006/relationships/hyperlink" Target="https://youtu.be/_GMEqhUyyFM" TargetMode="External"/><Relationship Id="rId3" Type="http://schemas.openxmlformats.org/officeDocument/2006/relationships/image" Target="../media/image2.png"/><Relationship Id="rId7" Type="http://schemas.openxmlformats.org/officeDocument/2006/relationships/hyperlink" Target="https://youtu.be/htbY9-yggB0" TargetMode="External"/><Relationship Id="rId12" Type="http://schemas.openxmlformats.org/officeDocument/2006/relationships/hyperlink" Target="https://youtu.be/PkZNo7MFNFg"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hyperlink" Target="https://youtu.be/ZliIs7jHi1s" TargetMode="External"/><Relationship Id="rId11" Type="http://schemas.openxmlformats.org/officeDocument/2006/relationships/hyperlink" Target="https://youtu.be/-qfEOE4vtxE" TargetMode="External"/><Relationship Id="rId5" Type="http://schemas.openxmlformats.org/officeDocument/2006/relationships/hyperlink" Target="https://youtu.be/Zopo5C79m2k" TargetMode="External"/><Relationship Id="rId10" Type="http://schemas.openxmlformats.org/officeDocument/2006/relationships/hyperlink" Target="https://youtu.be/1Rs2ND1ryYc" TargetMode="External"/><Relationship Id="rId4" Type="http://schemas.openxmlformats.org/officeDocument/2006/relationships/hyperlink" Target="https://youtu.be/96xF9phMsWA" TargetMode="External"/><Relationship Id="rId9" Type="http://schemas.openxmlformats.org/officeDocument/2006/relationships/hyperlink" Target="https://youtu.be/qz0aGYrrlhU" TargetMode="External"/></Relationships>
</file>

<file path=ppt/slides/_rels/slide17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8" Type="http://schemas.openxmlformats.org/officeDocument/2006/relationships/image" Target="../media/image12.jpg"/><Relationship Id="rId3" Type="http://schemas.openxmlformats.org/officeDocument/2006/relationships/hyperlink" Target="https://en.wikipedia.org/wiki/Microsoft" TargetMode="External"/><Relationship Id="rId7" Type="http://schemas.openxmlformats.org/officeDocument/2006/relationships/image" Target="../media/image2.png"/><Relationship Id="rId2" Type="http://schemas.openxmlformats.org/officeDocument/2006/relationships/hyperlink" Target="https://en.wikipedia.org/wiki/Free_and_open_source" TargetMode="External"/><Relationship Id="rId1" Type="http://schemas.openxmlformats.org/officeDocument/2006/relationships/slideLayout" Target="../slideLayouts/slideLayout2.xml"/><Relationship Id="rId6" Type="http://schemas.openxmlformats.org/officeDocument/2006/relationships/hyperlink" Target="https://en.wikipedia.org/wiki/Object-oriented_programming" TargetMode="External"/><Relationship Id="rId5" Type="http://schemas.openxmlformats.org/officeDocument/2006/relationships/hyperlink" Target="https://en.wikipedia.org/wiki/JavaScript" TargetMode="External"/><Relationship Id="rId4" Type="http://schemas.openxmlformats.org/officeDocument/2006/relationships/hyperlink" Target="https://en.wikipedia.org/wiki/Superset"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typescriptlang.org/"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806449"/>
          </a:xfrm>
        </p:spPr>
        <p:style>
          <a:lnRef idx="1">
            <a:schemeClr val="accent5"/>
          </a:lnRef>
          <a:fillRef idx="2">
            <a:schemeClr val="accent5"/>
          </a:fillRef>
          <a:effectRef idx="1">
            <a:schemeClr val="accent5"/>
          </a:effectRef>
          <a:fontRef idx="minor">
            <a:schemeClr val="dk1"/>
          </a:fontRef>
        </p:style>
        <p:txBody>
          <a:bodyPr>
            <a:noAutofit/>
          </a:bodyPr>
          <a:lstStyle/>
          <a:p>
            <a:r>
              <a:rPr lang="en-US" sz="2400" dirty="0"/>
              <a:t>Noida Institute of Engineering and Technology, Greater Noida</a:t>
            </a:r>
          </a:p>
        </p:txBody>
      </p:sp>
      <p:sp>
        <p:nvSpPr>
          <p:cNvPr id="3" name="Subtitle 2"/>
          <p:cNvSpPr>
            <a:spLocks noGrp="1"/>
          </p:cNvSpPr>
          <p:nvPr>
            <p:ph type="subTitle" idx="1"/>
          </p:nvPr>
        </p:nvSpPr>
        <p:spPr>
          <a:xfrm>
            <a:off x="1447800" y="1047994"/>
            <a:ext cx="6553200" cy="1314206"/>
          </a:xfrm>
        </p:spPr>
        <p:style>
          <a:lnRef idx="2">
            <a:schemeClr val="accent5"/>
          </a:lnRef>
          <a:fillRef idx="1">
            <a:schemeClr val="lt1"/>
          </a:fillRef>
          <a:effectRef idx="0">
            <a:schemeClr val="accent5"/>
          </a:effectRef>
          <a:fontRef idx="minor">
            <a:schemeClr val="dk1"/>
          </a:fontRef>
        </p:style>
        <p:txBody>
          <a:bodyPr>
            <a:normAutofit/>
          </a:bodyPr>
          <a:lstStyle/>
          <a:p>
            <a:r>
              <a:rPr lang="en-US" sz="2500" dirty="0">
                <a:solidFill>
                  <a:schemeClr val="tx1"/>
                </a:solidFill>
              </a:rPr>
              <a:t> </a:t>
            </a:r>
            <a:r>
              <a:rPr lang="en-IN" sz="2500" dirty="0">
                <a:solidFill>
                  <a:schemeClr val="tx1"/>
                </a:solidFill>
              </a:rPr>
              <a:t>JavaScript Essentials and ES6</a:t>
            </a:r>
            <a:endParaRPr lang="en-US" sz="2500" dirty="0">
              <a:solidFill>
                <a:schemeClr val="tx1"/>
              </a:solidFill>
            </a:endParaRPr>
          </a:p>
        </p:txBody>
      </p:sp>
      <p:sp>
        <p:nvSpPr>
          <p:cNvPr id="6" name="Subtitle 2"/>
          <p:cNvSpPr txBox="1">
            <a:spLocks/>
          </p:cNvSpPr>
          <p:nvPr/>
        </p:nvSpPr>
        <p:spPr>
          <a:xfrm>
            <a:off x="5791200" y="39624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fontScale="92500"/>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Manisha </a:t>
            </a:r>
            <a:r>
              <a:rPr lang="en-US" sz="2400" dirty="0" err="1">
                <a:solidFill>
                  <a:schemeClr val="tx1"/>
                </a:solidFill>
              </a:rPr>
              <a:t>Pundir</a:t>
            </a:r>
            <a:r>
              <a:rPr lang="en-US" sz="2400" dirty="0">
                <a:solidFill>
                  <a:schemeClr val="tx1"/>
                </a:solidFill>
              </a:rPr>
              <a:t> </a:t>
            </a:r>
            <a:r>
              <a:rPr lang="en-US" sz="2400" dirty="0" err="1">
                <a:solidFill>
                  <a:schemeClr val="tx1"/>
                </a:solidFill>
              </a:rPr>
              <a:t>Sajwan</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Assistant Professor</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CS-DS</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dirty="0">
                <a:solidFill>
                  <a:schemeClr val="tx1"/>
                </a:solidFill>
              </a:rPr>
              <a:t>NIET, Greater Noida</a:t>
            </a:r>
            <a:endParaRPr kumimoji="0" lang="en-US" sz="2400" b="0" i="0" u="none" strike="noStrike" kern="1200" cap="none" spc="0" normalizeH="0" noProof="0" dirty="0">
              <a:ln>
                <a:noFill/>
              </a:ln>
              <a:solidFill>
                <a:schemeClr val="tx1"/>
              </a:solidFill>
              <a:effectLst/>
              <a:uLnTx/>
              <a:uFillTx/>
              <a:latin typeface="+mn-lt"/>
              <a:ea typeface="+mn-ea"/>
              <a:cs typeface="+mn-cs"/>
            </a:endParaRPr>
          </a:p>
        </p:txBody>
      </p:sp>
      <p:sp>
        <p:nvSpPr>
          <p:cNvPr id="9" name="Date Placeholder 8"/>
          <p:cNvSpPr>
            <a:spLocks noGrp="1"/>
          </p:cNvSpPr>
          <p:nvPr>
            <p:ph type="dt" sz="half" idx="10"/>
          </p:nvPr>
        </p:nvSpPr>
        <p:spPr>
          <a:xfrm>
            <a:off x="381000" y="6492875"/>
            <a:ext cx="2133600" cy="365125"/>
          </a:xfrm>
        </p:spPr>
        <p:txBody>
          <a:bodyPr/>
          <a:lstStyle/>
          <a:p>
            <a:r>
              <a:rPr lang="en-US"/>
              <a:t>6/7/2023</a:t>
            </a:r>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a:t>
            </a:r>
            <a:r>
              <a:rPr kumimoji="0" lang="en-US" sz="2500" b="0" i="0" u="none" strike="noStrike" kern="1200" cap="none" spc="0" normalizeH="0" noProof="0" dirty="0">
                <a:ln>
                  <a:noFill/>
                </a:ln>
                <a:solidFill>
                  <a:schemeClr val="tx1"/>
                </a:solidFill>
                <a:effectLst/>
                <a:uLnTx/>
                <a:uFillTx/>
                <a:latin typeface="+mn-lt"/>
                <a:ea typeface="+mn-ea"/>
                <a:cs typeface="+mn-cs"/>
              </a:rPr>
              <a:t> </a:t>
            </a:r>
            <a:r>
              <a:rPr lang="en-US" sz="2500" dirty="0">
                <a:solidFill>
                  <a:schemeClr val="tx1"/>
                </a:solidFill>
              </a:rPr>
              <a:t>4</a:t>
            </a:r>
            <a:endParaRPr kumimoji="0" lang="en-US" sz="2500" b="0" i="0" u="none" strike="noStrike" kern="1200" cap="none" spc="0" normalizeH="0" baseline="0" noProof="0" dirty="0">
              <a:ln>
                <a:noFill/>
              </a:ln>
              <a:solidFill>
                <a:schemeClr val="tx1"/>
              </a:solidFill>
              <a:effectLst/>
              <a:uLnTx/>
              <a:uFillTx/>
              <a:latin typeface="+mn-lt"/>
              <a:ea typeface="+mn-ea"/>
              <a:cs typeface="+mn-cs"/>
            </a:endParaRPr>
          </a:p>
        </p:txBody>
      </p:sp>
      <p:sp>
        <p:nvSpPr>
          <p:cNvPr id="13" name="Footer Placeholder 12"/>
          <p:cNvSpPr>
            <a:spLocks noGrp="1"/>
          </p:cNvSpPr>
          <p:nvPr>
            <p:ph type="ftr" sz="quarter" idx="11"/>
          </p:nvPr>
        </p:nvSpPr>
        <p:spPr>
          <a:xfrm>
            <a:off x="2286000" y="6248400"/>
            <a:ext cx="5029200" cy="365125"/>
          </a:xfrm>
        </p:spPr>
        <p:txBody>
          <a:bodyPr/>
          <a:lstStyle/>
          <a:p>
            <a:r>
              <a:rPr lang="en-US"/>
              <a:t>WT                      unit- 4                </a:t>
            </a:r>
            <a:endParaRPr lang="en-US" dirty="0"/>
          </a:p>
        </p:txBody>
      </p:sp>
      <p:sp>
        <p:nvSpPr>
          <p:cNvPr id="14" name="Subtitle 2"/>
          <p:cNvSpPr txBox="1">
            <a:spLocks/>
          </p:cNvSpPr>
          <p:nvPr/>
        </p:nvSpPr>
        <p:spPr>
          <a:xfrm>
            <a:off x="152400" y="38100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algn="ctr" eaLnBrk="1" fontAlgn="auto" hangingPunct="1">
              <a:spcBef>
                <a:spcPts val="0"/>
              </a:spcBef>
              <a:spcAft>
                <a:spcPts val="0"/>
              </a:spcAft>
              <a:buClr>
                <a:schemeClr val="dk1"/>
              </a:buClr>
              <a:buSzPts val="2000"/>
              <a:buFont typeface="Arial"/>
              <a:buNone/>
              <a:defRPr/>
            </a:pPr>
            <a:r>
              <a:rPr lang="en-US" sz="2000" dirty="0">
                <a:solidFill>
                  <a:schemeClr val="tx1"/>
                </a:solidFill>
              </a:rPr>
              <a:t>Web Technology </a:t>
            </a:r>
            <a:r>
              <a:rPr lang="en-US" sz="2000" kern="0" dirty="0">
                <a:solidFill>
                  <a:schemeClr val="dk1"/>
                </a:solidFill>
                <a:latin typeface="Calibri"/>
                <a:ea typeface="Calibri"/>
                <a:cs typeface="Calibri"/>
                <a:sym typeface="Calibri"/>
              </a:rPr>
              <a:t>(ACSE0505)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(B Tech 5</a:t>
            </a:r>
            <a:r>
              <a:rPr kumimoji="0" lang="en-US" sz="2000" b="0" i="0" u="none" strike="noStrike" kern="1200" cap="none" spc="0" normalizeH="0" baseline="30000" noProof="0" dirty="0">
                <a:ln>
                  <a:noFill/>
                </a:ln>
                <a:solidFill>
                  <a:schemeClr val="tx1"/>
                </a:solidFill>
                <a:effectLst/>
                <a:uLnTx/>
                <a:uFillTx/>
                <a:latin typeface="+mn-lt"/>
                <a:ea typeface="+mn-ea"/>
                <a:cs typeface="+mn-cs"/>
              </a:rPr>
              <a:t>th</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descr="E:\Master Folder 2017-18\Approved Logo by BOG\NIET logo_.png"/>
          <p:cNvPicPr/>
          <p:nvPr/>
        </p:nvPicPr>
        <p:blipFill>
          <a:blip r:embed="rId3"/>
          <a:srcRect/>
          <a:stretch>
            <a:fillRect/>
          </a:stretch>
        </p:blipFill>
        <p:spPr bwMode="auto">
          <a:xfrm>
            <a:off x="83820" y="48492"/>
            <a:ext cx="1287780" cy="942108"/>
          </a:xfrm>
          <a:prstGeom prst="rect">
            <a:avLst/>
          </a:prstGeom>
          <a:noFill/>
          <a:ln w="9525">
            <a:noFill/>
            <a:miter lim="800000"/>
            <a:headEnd/>
            <a:tailEnd/>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Google Shape;126;p16">
            <a:extLst>
              <a:ext uri="{FF2B5EF4-FFF2-40B4-BE49-F238E27FC236}">
                <a16:creationId xmlns:a16="http://schemas.microsoft.com/office/drawing/2014/main" id="{06DFD004-3377-4FB0-A87F-87B9E634E079}"/>
              </a:ext>
            </a:extLst>
          </p:cNvPr>
          <p:cNvSpPr txBox="1">
            <a:spLocks noGrp="1"/>
          </p:cNvSpPr>
          <p:nvPr>
            <p:ph type="body" idx="1"/>
          </p:nvPr>
        </p:nvSpPr>
        <p:spPr>
          <a:xfrm>
            <a:off x="114300" y="1271588"/>
            <a:ext cx="8415338" cy="5040312"/>
          </a:xfrm>
        </p:spPr>
        <p:txBody>
          <a:bodyPr/>
          <a:lstStyle/>
          <a:p>
            <a:pPr marL="114300" indent="0" algn="just">
              <a:spcBef>
                <a:spcPts val="363"/>
              </a:spcBef>
              <a:spcAft>
                <a:spcPct val="0"/>
              </a:spcAft>
              <a:buClr>
                <a:srgbClr val="000000"/>
              </a:buClr>
              <a:buFont typeface="Arial" panose="020B0604020202020204" pitchFamily="34" charset="0"/>
              <a:buNone/>
            </a:pPr>
            <a:r>
              <a:rPr lang="en-US" altLang="en-US" sz="2000">
                <a:latin typeface="Times New Roman" panose="02020603050405020304" pitchFamily="18" charset="0"/>
                <a:cs typeface="Times New Roman" panose="02020603050405020304" pitchFamily="18" charset="0"/>
              </a:rPr>
              <a:t>Introduction to PHP, Basic Syntax, Variables &amp; Constants,  Data Type, Operator &amp; Expressions, Control flow and Decision making statements, Functions, Strings, Arrays, </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Working with files and directories: </a:t>
            </a:r>
            <a:r>
              <a:rPr lang="en-US" altLang="en-US" sz="2000">
                <a:latin typeface="Times New Roman" panose="02020603050405020304" pitchFamily="18" charset="0"/>
                <a:cs typeface="Times New Roman" panose="02020603050405020304" pitchFamily="18" charset="0"/>
              </a:rPr>
              <a:t>Understanding file&amp; directory, Opening and closing, a file, Coping, renaming and deleting a file, working with directories, Creating and deleting folder, File Uploading &amp; Downloading.</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Session &amp; Cookies: </a:t>
            </a:r>
            <a:r>
              <a:rPr lang="en-IN" altLang="en-US" sz="2000">
                <a:latin typeface="Times New Roman" panose="02020603050405020304" pitchFamily="18" charset="0"/>
                <a:cs typeface="Times New Roman" panose="02020603050405020304" pitchFamily="18" charset="0"/>
              </a:rPr>
              <a:t>Introduction to Session Control, Session Functionality What is a Cookie, Setting Cookies with PHP. Using Cookies with Sessions, Deleting Cookies, Registering Session variables, Destroying the variables and Session.</a:t>
            </a:r>
            <a:endParaRPr lang="en-US" altLang="en-US" sz="2000">
              <a:latin typeface="Times New Roman" panose="02020603050405020304" pitchFamily="18" charset="0"/>
              <a:cs typeface="Times New Roman" panose="02020603050405020304" pitchFamily="18" charset="0"/>
            </a:endParaRPr>
          </a:p>
        </p:txBody>
      </p:sp>
      <p:sp>
        <p:nvSpPr>
          <p:cNvPr id="18435" name="Google Shape;128;p16">
            <a:extLst>
              <a:ext uri="{FF2B5EF4-FFF2-40B4-BE49-F238E27FC236}">
                <a16:creationId xmlns:a16="http://schemas.microsoft.com/office/drawing/2014/main" id="{4859196A-17AC-4434-BDCC-4F713EE77C1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9A53353A-7EB3-4247-A455-1C6B189935F1}"/>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-5 </a:t>
            </a:r>
          </a:p>
        </p:txBody>
      </p:sp>
      <p:sp>
        <p:nvSpPr>
          <p:cNvPr id="18437" name="Google Shape;131;p16">
            <a:extLst>
              <a:ext uri="{FF2B5EF4-FFF2-40B4-BE49-F238E27FC236}">
                <a16:creationId xmlns:a16="http://schemas.microsoft.com/office/drawing/2014/main" id="{57E1B0FD-8061-4A17-B54C-CD6AFFF1237F}"/>
              </a:ext>
            </a:extLst>
          </p:cNvPr>
          <p:cNvSpPr>
            <a:spLocks noGrp="1"/>
          </p:cNvSpPr>
          <p:nvPr>
            <p:ph type="ftr" sz="quarter" idx="12"/>
          </p:nvPr>
        </p:nvSpPr>
        <p:spPr>
          <a:xfrm>
            <a:off x="-152400" y="6400800"/>
            <a:ext cx="63706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8438" name="Picture 14" descr="NIET">
            <a:extLst>
              <a:ext uri="{FF2B5EF4-FFF2-40B4-BE49-F238E27FC236}">
                <a16:creationId xmlns:a16="http://schemas.microsoft.com/office/drawing/2014/main" id="{06EA3A39-5331-418C-B5C2-24666184C22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82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err="1">
                <a:latin typeface="+mj-lt"/>
              </a:rPr>
              <a:t>TypeScript</a:t>
            </a:r>
            <a:r>
              <a:rPr lang="en-US" sz="3200" b="1" dirty="0">
                <a:latin typeface="+mj-lt"/>
              </a:rPr>
              <a:t> Decorators</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t>
            </a:r>
          </a:p>
        </p:txBody>
      </p:sp>
      <p:sp>
        <p:nvSpPr>
          <p:cNvPr id="3" name="Rectangle 2"/>
          <p:cNvSpPr/>
          <p:nvPr/>
        </p:nvSpPr>
        <p:spPr>
          <a:xfrm>
            <a:off x="457201" y="838200"/>
            <a:ext cx="8686799" cy="5632311"/>
          </a:xfrm>
          <a:prstGeom prst="rect">
            <a:avLst/>
          </a:prstGeom>
        </p:spPr>
        <p:txBody>
          <a:bodyPr wrap="square">
            <a:spAutoFit/>
          </a:bodyPr>
          <a:lstStyle/>
          <a:p>
            <a:pPr marL="342900" indent="-342900">
              <a:buFont typeface="Wingdings" panose="05000000000000000000" pitchFamily="2" charset="2"/>
              <a:buChar char="§"/>
            </a:pPr>
            <a:r>
              <a:rPr lang="en-US" sz="2400" dirty="0"/>
              <a:t>A Decorator is a special kind of declaration that can be applied to classes, methods, </a:t>
            </a:r>
            <a:r>
              <a:rPr lang="en-US" sz="2400" dirty="0" err="1"/>
              <a:t>accessor</a:t>
            </a:r>
            <a:r>
              <a:rPr lang="en-US" sz="2400" dirty="0"/>
              <a:t>, property, or parameter.</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 Decorators are simply functions that are prefixed </a:t>
            </a:r>
            <a:r>
              <a:rPr lang="en-US" sz="2400" b="1" dirty="0"/>
              <a:t>@expression</a:t>
            </a:r>
            <a:r>
              <a:rPr lang="en-US" sz="2400" dirty="0"/>
              <a:t> </a:t>
            </a:r>
          </a:p>
          <a:p>
            <a:r>
              <a:rPr lang="en-US" sz="2400" dirty="0"/>
              <a:t>symbol, where expression must evaluate to a function that will be called at runtime with information about the decorated declaration.</a:t>
            </a:r>
          </a:p>
          <a:p>
            <a:endParaRPr lang="en-US" sz="2400" dirty="0"/>
          </a:p>
          <a:p>
            <a:pPr marL="342900" indent="-342900">
              <a:buFont typeface="Wingdings" panose="05000000000000000000" pitchFamily="2" charset="2"/>
              <a:buChar char="§"/>
            </a:pPr>
            <a:r>
              <a:rPr lang="en-US" sz="2400" dirty="0"/>
              <a:t>Decorators are an experimental feature proposed for ES7.</a:t>
            </a:r>
          </a:p>
          <a:p>
            <a:endParaRPr lang="en-US" sz="2400" dirty="0"/>
          </a:p>
          <a:p>
            <a:pPr marL="342900" indent="-342900">
              <a:buFont typeface="Wingdings" panose="05000000000000000000" pitchFamily="2" charset="2"/>
              <a:buChar char="§"/>
            </a:pPr>
            <a:r>
              <a:rPr lang="en-US" sz="2400" dirty="0"/>
              <a:t> It is already in use by some of the JavaScript frameworks including Angular 2.</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err="1"/>
              <a:t>TypeScript</a:t>
            </a:r>
            <a:r>
              <a:rPr lang="en-US" sz="2400" dirty="0"/>
              <a:t> Decorators serves the purpose of adding both annotations and metadata to the existing code in a declarative way.</a:t>
            </a:r>
          </a:p>
        </p:txBody>
      </p:sp>
    </p:spTree>
    <p:extLst>
      <p:ext uri="{BB962C8B-B14F-4D97-AF65-F5344CB8AC3E}">
        <p14:creationId xmlns:p14="http://schemas.microsoft.com/office/powerpoint/2010/main" val="27287127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t>
            </a:r>
          </a:p>
        </p:txBody>
      </p:sp>
      <p:pic>
        <p:nvPicPr>
          <p:cNvPr id="1026" name="Picture 2" descr="TypeScript Decorato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1600" y="1066800"/>
            <a:ext cx="6705600" cy="495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592357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t>
            </a:r>
            <a:r>
              <a:rPr lang="en-US" b="1" dirty="0"/>
              <a:t>Class Decorators</a:t>
            </a:r>
          </a:p>
          <a:p>
            <a:r>
              <a:rPr lang="en-US" sz="2800" dirty="0"/>
              <a:t>A class decorator is defined just before the class declaration, and it tells about the class behaviors. </a:t>
            </a:r>
          </a:p>
          <a:p>
            <a:pPr marL="0" indent="0">
              <a:buNone/>
            </a:pPr>
            <a:endParaRPr lang="en-US" sz="2800" dirty="0"/>
          </a:p>
          <a:p>
            <a:r>
              <a:rPr lang="en-US" sz="2800" dirty="0"/>
              <a:t>A class decorator is applied to the constructor of the class. </a:t>
            </a:r>
          </a:p>
          <a:p>
            <a:pPr marL="0" indent="0">
              <a:buNone/>
            </a:pPr>
            <a:endParaRPr lang="en-US" sz="2800" dirty="0"/>
          </a:p>
          <a:p>
            <a:r>
              <a:rPr lang="en-US" sz="2800" dirty="0"/>
              <a:t>A class decorator can be used to observe, modify, or replace a class definition.</a:t>
            </a:r>
            <a:endParaRPr lang="en-US" altLang="en-US" sz="2800" dirty="0"/>
          </a:p>
        </p:txBody>
      </p:sp>
    </p:spTree>
    <p:extLst>
      <p:ext uri="{BB962C8B-B14F-4D97-AF65-F5344CB8AC3E}">
        <p14:creationId xmlns:p14="http://schemas.microsoft.com/office/powerpoint/2010/main" val="436781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30382" y="1019320"/>
            <a:ext cx="8229600" cy="5059363"/>
          </a:xfrm>
        </p:spPr>
        <p:txBody>
          <a:bodyPr>
            <a:noAutofit/>
          </a:bodyPr>
          <a:lstStyle/>
          <a:p>
            <a:pPr marL="0" indent="0">
              <a:buNone/>
            </a:pPr>
            <a:r>
              <a:rPr lang="en-US" sz="2800" b="1" dirty="0"/>
              <a:t>Example of Class Decorators:</a:t>
            </a:r>
          </a:p>
          <a:p>
            <a:pPr marL="0" indent="0">
              <a:buNone/>
            </a:pPr>
            <a:r>
              <a:rPr lang="en-US" sz="2400" dirty="0"/>
              <a:t>@sealed  </a:t>
            </a:r>
          </a:p>
          <a:p>
            <a:pPr marL="0" indent="0">
              <a:buNone/>
            </a:pPr>
            <a:r>
              <a:rPr lang="en-US" sz="2400" dirty="0"/>
              <a:t>class Person {  </a:t>
            </a:r>
          </a:p>
          <a:p>
            <a:pPr marL="0" indent="0">
              <a:buNone/>
            </a:pPr>
            <a:r>
              <a:rPr lang="en-US" sz="2400" dirty="0"/>
              <a:t>    </a:t>
            </a:r>
            <a:r>
              <a:rPr lang="en-US" sz="2400" dirty="0" err="1"/>
              <a:t>msg</a:t>
            </a:r>
            <a:r>
              <a:rPr lang="en-US" sz="2400" dirty="0"/>
              <a:t>: string;  </a:t>
            </a:r>
          </a:p>
          <a:p>
            <a:pPr marL="0" indent="0">
              <a:buNone/>
            </a:pPr>
            <a:r>
              <a:rPr lang="en-US" sz="2400" dirty="0"/>
              <a:t>    constructor(message: string) {  </a:t>
            </a:r>
          </a:p>
          <a:p>
            <a:pPr marL="0" indent="0">
              <a:buNone/>
            </a:pPr>
            <a:r>
              <a:rPr lang="en-US" sz="2400" dirty="0"/>
              <a:t>        this.msg = message;  </a:t>
            </a:r>
          </a:p>
          <a:p>
            <a:pPr marL="0" indent="0">
              <a:buNone/>
            </a:pPr>
            <a:r>
              <a:rPr lang="en-US" sz="2400" dirty="0"/>
              <a:t>    }  </a:t>
            </a:r>
          </a:p>
          <a:p>
            <a:pPr marL="0" indent="0">
              <a:buNone/>
            </a:pPr>
            <a:r>
              <a:rPr lang="en-US" sz="2400" dirty="0"/>
              <a:t>    show() </a:t>
            </a:r>
          </a:p>
          <a:p>
            <a:pPr marL="0" indent="0">
              <a:buNone/>
            </a:pPr>
            <a:r>
              <a:rPr lang="en-US" sz="2400" dirty="0"/>
              <a:t>   {  </a:t>
            </a:r>
          </a:p>
          <a:p>
            <a:pPr marL="0" indent="0">
              <a:buNone/>
            </a:pPr>
            <a:r>
              <a:rPr lang="en-US" sz="2400" dirty="0"/>
              <a:t>        return "Hello, " + this.msg;  </a:t>
            </a:r>
          </a:p>
          <a:p>
            <a:pPr marL="0" indent="0">
              <a:buNone/>
            </a:pPr>
            <a:r>
              <a:rPr lang="en-US" sz="2400" dirty="0"/>
              <a:t>    }  </a:t>
            </a:r>
          </a:p>
          <a:p>
            <a:pPr marL="0" indent="0">
              <a:buNone/>
            </a:pPr>
            <a:r>
              <a:rPr lang="en-US" sz="2400" dirty="0"/>
              <a:t>} </a:t>
            </a:r>
          </a:p>
        </p:txBody>
      </p:sp>
    </p:spTree>
    <p:extLst>
      <p:ext uri="{BB962C8B-B14F-4D97-AF65-F5344CB8AC3E}">
        <p14:creationId xmlns:p14="http://schemas.microsoft.com/office/powerpoint/2010/main" val="35806483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90600"/>
            <a:ext cx="8229600" cy="4525963"/>
          </a:xfrm>
        </p:spPr>
        <p:txBody>
          <a:bodyPr>
            <a:normAutofit fontScale="85000" lnSpcReduction="20000"/>
          </a:bodyPr>
          <a:lstStyle/>
          <a:p>
            <a:pPr marL="0" indent="0">
              <a:buNone/>
            </a:pPr>
            <a:r>
              <a:rPr lang="en-US" dirty="0"/>
              <a:t>    </a:t>
            </a:r>
            <a:r>
              <a:rPr lang="en-US" sz="3300" b="1" dirty="0"/>
              <a:t>Method Decorators</a:t>
            </a:r>
          </a:p>
          <a:p>
            <a:r>
              <a:rPr lang="en-US" sz="3000" dirty="0"/>
              <a:t>A Method Decorator is defined just before a method declaration.</a:t>
            </a:r>
          </a:p>
          <a:p>
            <a:endParaRPr lang="en-US" sz="3000" dirty="0"/>
          </a:p>
          <a:p>
            <a:r>
              <a:rPr lang="en-US" sz="3000" dirty="0"/>
              <a:t> It is applied to a property descriptor for the method. It can be used to observe, modify, or replace a method definition. </a:t>
            </a:r>
          </a:p>
          <a:p>
            <a:endParaRPr lang="en-US" sz="3000" dirty="0"/>
          </a:p>
          <a:p>
            <a:r>
              <a:rPr lang="en-US" sz="3000" dirty="0"/>
              <a:t>We cannot use method decorator in a declaration file.</a:t>
            </a:r>
          </a:p>
          <a:p>
            <a:pPr marL="0" indent="0">
              <a:buNone/>
            </a:pPr>
            <a:endParaRPr lang="en-US" sz="3000" dirty="0"/>
          </a:p>
          <a:p>
            <a:r>
              <a:rPr lang="en-US" sz="3000" dirty="0"/>
              <a:t>The expression for the method decorator function accepts three arguments.</a:t>
            </a:r>
          </a:p>
        </p:txBody>
      </p:sp>
    </p:spTree>
    <p:extLst>
      <p:ext uri="{BB962C8B-B14F-4D97-AF65-F5344CB8AC3E}">
        <p14:creationId xmlns:p14="http://schemas.microsoft.com/office/powerpoint/2010/main" val="13486828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85800" y="914400"/>
            <a:ext cx="8229600" cy="4525963"/>
          </a:xfrm>
        </p:spPr>
        <p:txBody>
          <a:bodyPr>
            <a:normAutofit fontScale="25000" lnSpcReduction="20000"/>
          </a:bodyPr>
          <a:lstStyle/>
          <a:p>
            <a:pPr marL="0" indent="0">
              <a:buNone/>
            </a:pPr>
            <a:r>
              <a:rPr lang="en-US" sz="11200" b="1" dirty="0"/>
              <a:t>Example of Method Decorators</a:t>
            </a:r>
          </a:p>
          <a:p>
            <a:pPr marL="0" indent="0">
              <a:buNone/>
            </a:pPr>
            <a:endParaRPr lang="en-US" sz="2800" dirty="0"/>
          </a:p>
          <a:p>
            <a:pPr marL="0" indent="0">
              <a:buNone/>
            </a:pPr>
            <a:r>
              <a:rPr lang="en-US" sz="9600" dirty="0"/>
              <a:t>class Item {  </a:t>
            </a:r>
          </a:p>
          <a:p>
            <a:pPr marL="0" indent="0">
              <a:buNone/>
            </a:pPr>
            <a:r>
              <a:rPr lang="en-US" sz="9600" dirty="0"/>
              <a:t>    </a:t>
            </a:r>
            <a:r>
              <a:rPr lang="en-US" sz="9600" dirty="0" err="1"/>
              <a:t>itemArr</a:t>
            </a:r>
            <a:r>
              <a:rPr lang="en-US" sz="9600" dirty="0"/>
              <a:t>: Array;  </a:t>
            </a:r>
          </a:p>
          <a:p>
            <a:pPr marL="0" indent="0">
              <a:buNone/>
            </a:pPr>
            <a:r>
              <a:rPr lang="en-US" sz="9600" dirty="0"/>
              <a:t>    constructor() {  </a:t>
            </a:r>
          </a:p>
          <a:p>
            <a:pPr marL="0" indent="0">
              <a:buNone/>
            </a:pPr>
            <a:r>
              <a:rPr lang="en-US" sz="9600" dirty="0"/>
              <a:t>        </a:t>
            </a:r>
            <a:r>
              <a:rPr lang="en-US" sz="9600" dirty="0" err="1"/>
              <a:t>this.itemArr</a:t>
            </a:r>
            <a:r>
              <a:rPr lang="en-US" sz="9600" dirty="0"/>
              <a:t> = [];  </a:t>
            </a:r>
          </a:p>
          <a:p>
            <a:pPr marL="0" indent="0">
              <a:buNone/>
            </a:pPr>
            <a:r>
              <a:rPr lang="en-US" sz="9600" dirty="0"/>
              <a:t>        }  </a:t>
            </a:r>
          </a:p>
          <a:p>
            <a:pPr marL="0" indent="0">
              <a:buNone/>
            </a:pPr>
            <a:r>
              <a:rPr lang="en-US" sz="9600" dirty="0"/>
              <a:t>    @log  </a:t>
            </a:r>
          </a:p>
          <a:p>
            <a:pPr marL="0" indent="0">
              <a:buNone/>
            </a:pPr>
            <a:r>
              <a:rPr lang="en-US" sz="9600" dirty="0"/>
              <a:t>    Add(item: string): void {  </a:t>
            </a:r>
          </a:p>
          <a:p>
            <a:pPr marL="0" indent="0">
              <a:buNone/>
            </a:pPr>
            <a:r>
              <a:rPr lang="en-US" sz="9600" dirty="0"/>
              <a:t>       </a:t>
            </a:r>
            <a:r>
              <a:rPr lang="en-US" sz="9600" dirty="0" err="1"/>
              <a:t>this.itemArr.push</a:t>
            </a:r>
            <a:r>
              <a:rPr lang="en-US" sz="9600" dirty="0"/>
              <a:t>(item);  </a:t>
            </a:r>
          </a:p>
          <a:p>
            <a:pPr marL="0" indent="0">
              <a:buNone/>
            </a:pPr>
            <a:r>
              <a:rPr lang="en-US" sz="9600" dirty="0"/>
              <a:t>       }  </a:t>
            </a:r>
          </a:p>
          <a:p>
            <a:pPr marL="0" indent="0">
              <a:buNone/>
            </a:pPr>
            <a:r>
              <a:rPr lang="en-US" sz="9600" dirty="0"/>
              <a:t>    </a:t>
            </a:r>
            <a:r>
              <a:rPr lang="en-US" sz="9600" dirty="0" err="1"/>
              <a:t>GetAll</a:t>
            </a:r>
            <a:r>
              <a:rPr lang="en-US" sz="9600" dirty="0"/>
              <a:t>(): Array {  </a:t>
            </a:r>
          </a:p>
          <a:p>
            <a:pPr marL="0" indent="0">
              <a:buNone/>
            </a:pPr>
            <a:r>
              <a:rPr lang="en-US" sz="9600" dirty="0"/>
              <a:t>       return </a:t>
            </a:r>
            <a:r>
              <a:rPr lang="en-US" sz="9600" dirty="0" err="1"/>
              <a:t>this.itemArr</a:t>
            </a:r>
            <a:r>
              <a:rPr lang="en-US" sz="9600" dirty="0"/>
              <a:t>;  </a:t>
            </a:r>
          </a:p>
          <a:p>
            <a:pPr marL="0" indent="0">
              <a:buNone/>
            </a:pPr>
            <a:r>
              <a:rPr lang="en-US" sz="9600" dirty="0"/>
              <a:t>       }  </a:t>
            </a:r>
          </a:p>
          <a:p>
            <a:pPr marL="0" indent="0">
              <a:buNone/>
            </a:pPr>
            <a:r>
              <a:rPr lang="en-US" sz="9600" dirty="0"/>
              <a:t>} </a:t>
            </a:r>
          </a:p>
        </p:txBody>
      </p:sp>
    </p:spTree>
    <p:extLst>
      <p:ext uri="{BB962C8B-B14F-4D97-AF65-F5344CB8AC3E}">
        <p14:creationId xmlns:p14="http://schemas.microsoft.com/office/powerpoint/2010/main" val="2480782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610600" cy="4525963"/>
          </a:xfrm>
        </p:spPr>
        <p:txBody>
          <a:bodyPr>
            <a:normAutofit fontScale="92500" lnSpcReduction="20000"/>
          </a:bodyPr>
          <a:lstStyle/>
          <a:p>
            <a:pPr marL="0" indent="0">
              <a:buNone/>
            </a:pPr>
            <a:r>
              <a:rPr lang="en-US" b="1" dirty="0" err="1"/>
              <a:t>Accessor</a:t>
            </a:r>
            <a:r>
              <a:rPr lang="en-US" b="1" dirty="0"/>
              <a:t> Decorators</a:t>
            </a:r>
          </a:p>
          <a:p>
            <a:r>
              <a:rPr lang="en-US" sz="3000" dirty="0"/>
              <a:t>An </a:t>
            </a:r>
            <a:r>
              <a:rPr lang="en-US" sz="3000" dirty="0" err="1"/>
              <a:t>Accessor</a:t>
            </a:r>
            <a:r>
              <a:rPr lang="en-US" sz="3000" dirty="0"/>
              <a:t> Decorator is defined just before an </a:t>
            </a:r>
            <a:r>
              <a:rPr lang="en-US" sz="3000" dirty="0" err="1"/>
              <a:t>accessor</a:t>
            </a:r>
            <a:r>
              <a:rPr lang="en-US" sz="3000" dirty="0"/>
              <a:t> declaration.</a:t>
            </a:r>
          </a:p>
          <a:p>
            <a:pPr marL="0" indent="0">
              <a:buNone/>
            </a:pPr>
            <a:endParaRPr lang="en-US" sz="3000" dirty="0"/>
          </a:p>
          <a:p>
            <a:r>
              <a:rPr lang="en-US" sz="3000" dirty="0"/>
              <a:t> It is applied to the property descriptor for the </a:t>
            </a:r>
            <a:r>
              <a:rPr lang="en-US" sz="3000" dirty="0" err="1"/>
              <a:t>accessor</a:t>
            </a:r>
            <a:r>
              <a:rPr lang="en-US" sz="3000" dirty="0"/>
              <a:t>.</a:t>
            </a:r>
          </a:p>
          <a:p>
            <a:pPr marL="0" indent="0">
              <a:buNone/>
            </a:pPr>
            <a:endParaRPr lang="en-US" sz="3000" dirty="0"/>
          </a:p>
          <a:p>
            <a:r>
              <a:rPr lang="en-US" sz="3000" dirty="0"/>
              <a:t>It can be used to observe, modify, or replace an </a:t>
            </a:r>
            <a:r>
              <a:rPr lang="en-US" sz="3000" dirty="0" err="1"/>
              <a:t>accessor's</a:t>
            </a:r>
            <a:r>
              <a:rPr lang="en-US" sz="3000" dirty="0"/>
              <a:t> definitions.</a:t>
            </a:r>
          </a:p>
          <a:p>
            <a:endParaRPr lang="en-US" sz="3000" dirty="0"/>
          </a:p>
          <a:p>
            <a:r>
              <a:rPr lang="en-US" sz="3000" dirty="0"/>
              <a:t>An </a:t>
            </a:r>
            <a:r>
              <a:rPr lang="en-US" sz="3000" dirty="0" err="1"/>
              <a:t>accessor</a:t>
            </a:r>
            <a:r>
              <a:rPr lang="en-US" sz="3000" dirty="0"/>
              <a:t> is a getter and setter property of the class declaration.</a:t>
            </a:r>
          </a:p>
        </p:txBody>
      </p:sp>
    </p:spTree>
    <p:extLst>
      <p:ext uri="{BB962C8B-B14F-4D97-AF65-F5344CB8AC3E}">
        <p14:creationId xmlns:p14="http://schemas.microsoft.com/office/powerpoint/2010/main" val="31546408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85800" y="762000"/>
            <a:ext cx="8229600" cy="5410200"/>
          </a:xfrm>
        </p:spPr>
        <p:txBody>
          <a:bodyPr>
            <a:normAutofit fontScale="92500" lnSpcReduction="10000"/>
          </a:bodyPr>
          <a:lstStyle/>
          <a:p>
            <a:pPr marL="0" indent="0">
              <a:buNone/>
            </a:pPr>
            <a:r>
              <a:rPr lang="en-US" sz="3000" b="1" dirty="0"/>
              <a:t>Example of </a:t>
            </a:r>
            <a:r>
              <a:rPr lang="en-US" sz="3000" b="1" dirty="0" err="1"/>
              <a:t>Accessor</a:t>
            </a:r>
            <a:r>
              <a:rPr lang="en-US" sz="3000" b="1" dirty="0"/>
              <a:t> Decorators</a:t>
            </a:r>
          </a:p>
          <a:p>
            <a:pPr marL="0" indent="0">
              <a:buNone/>
            </a:pPr>
            <a:r>
              <a:rPr lang="en-US" sz="2600" dirty="0"/>
              <a:t>class Employee {  </a:t>
            </a:r>
          </a:p>
          <a:p>
            <a:pPr marL="0" indent="0">
              <a:buNone/>
            </a:pPr>
            <a:r>
              <a:rPr lang="en-US" sz="2600" dirty="0"/>
              <a:t>    private _salary: number;  </a:t>
            </a:r>
          </a:p>
          <a:p>
            <a:pPr marL="0" indent="0">
              <a:buNone/>
            </a:pPr>
            <a:r>
              <a:rPr lang="en-US" sz="2600" dirty="0"/>
              <a:t>    private _name: string;  </a:t>
            </a:r>
          </a:p>
          <a:p>
            <a:pPr marL="0" indent="0">
              <a:buNone/>
            </a:pPr>
            <a:r>
              <a:rPr lang="en-US" sz="2600" dirty="0"/>
              <a:t>  </a:t>
            </a:r>
          </a:p>
          <a:p>
            <a:pPr marL="0" indent="0">
              <a:buNone/>
            </a:pPr>
            <a:r>
              <a:rPr lang="en-US" sz="2600" dirty="0"/>
              <a:t>    @configurable(false)  </a:t>
            </a:r>
          </a:p>
          <a:p>
            <a:pPr marL="0" indent="0">
              <a:buNone/>
            </a:pPr>
            <a:r>
              <a:rPr lang="en-US" sz="2600" dirty="0"/>
              <a:t>    get salary() { return '</a:t>
            </a:r>
            <a:r>
              <a:rPr lang="en-US" sz="2600" dirty="0" err="1"/>
              <a:t>Rs</a:t>
            </a:r>
            <a:r>
              <a:rPr lang="en-US" sz="2600" dirty="0"/>
              <a:t>. ${</a:t>
            </a:r>
            <a:r>
              <a:rPr lang="en-US" sz="2600" dirty="0" err="1"/>
              <a:t>this._salary</a:t>
            </a:r>
            <a:r>
              <a:rPr lang="en-US" sz="2600" dirty="0"/>
              <a:t>}'; }  </a:t>
            </a:r>
          </a:p>
          <a:p>
            <a:pPr marL="0" indent="0">
              <a:buNone/>
            </a:pPr>
            <a:r>
              <a:rPr lang="en-US" sz="2600" dirty="0"/>
              <a:t>    set salary(salary: any) { </a:t>
            </a:r>
            <a:r>
              <a:rPr lang="en-US" sz="2600" dirty="0" err="1"/>
              <a:t>this._salary</a:t>
            </a:r>
            <a:r>
              <a:rPr lang="en-US" sz="2600" dirty="0"/>
              <a:t> = +salary; }  </a:t>
            </a:r>
          </a:p>
          <a:p>
            <a:pPr marL="0" indent="0">
              <a:buNone/>
            </a:pPr>
            <a:r>
              <a:rPr lang="en-US" sz="2600" dirty="0"/>
              <a:t>  </a:t>
            </a:r>
          </a:p>
          <a:p>
            <a:pPr marL="0" indent="0">
              <a:buNone/>
            </a:pPr>
            <a:r>
              <a:rPr lang="en-US" sz="2600" dirty="0"/>
              <a:t>    @configurable(true)  </a:t>
            </a:r>
          </a:p>
          <a:p>
            <a:pPr marL="0" indent="0">
              <a:buNone/>
            </a:pPr>
            <a:r>
              <a:rPr lang="en-US" sz="2600" dirty="0"/>
              <a:t>    get name() { return 'Sir/Madam, ${</a:t>
            </a:r>
            <a:r>
              <a:rPr lang="en-US" sz="2600" dirty="0" err="1"/>
              <a:t>this._name</a:t>
            </a:r>
            <a:r>
              <a:rPr lang="en-US" sz="2600" dirty="0"/>
              <a:t>}'; }  </a:t>
            </a:r>
          </a:p>
          <a:p>
            <a:pPr marL="0" indent="0">
              <a:buNone/>
            </a:pPr>
            <a:r>
              <a:rPr lang="en-US" sz="2600" dirty="0"/>
              <a:t>    set name(name: string) { </a:t>
            </a:r>
            <a:r>
              <a:rPr lang="en-US" sz="2600" dirty="0" err="1"/>
              <a:t>this._name</a:t>
            </a:r>
            <a:r>
              <a:rPr lang="en-US" sz="2600" dirty="0"/>
              <a:t> = name; }  </a:t>
            </a:r>
          </a:p>
          <a:p>
            <a:pPr marL="0" indent="0">
              <a:buNone/>
            </a:pPr>
            <a:r>
              <a:rPr lang="en-US" sz="2600" dirty="0"/>
              <a:t>} </a:t>
            </a:r>
          </a:p>
        </p:txBody>
      </p:sp>
    </p:spTree>
    <p:extLst>
      <p:ext uri="{BB962C8B-B14F-4D97-AF65-F5344CB8AC3E}">
        <p14:creationId xmlns:p14="http://schemas.microsoft.com/office/powerpoint/2010/main" val="14853671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458200" cy="4800600"/>
          </a:xfrm>
        </p:spPr>
        <p:txBody>
          <a:bodyPr>
            <a:normAutofit/>
          </a:bodyPr>
          <a:lstStyle/>
          <a:p>
            <a:pPr marL="0" indent="0">
              <a:buNone/>
            </a:pPr>
            <a:r>
              <a:rPr lang="en-US" b="1" dirty="0"/>
              <a:t> Property Decorators</a:t>
            </a:r>
          </a:p>
          <a:p>
            <a:pPr>
              <a:buFont typeface="Wingdings" panose="05000000000000000000" pitchFamily="2" charset="2"/>
              <a:buChar char="§"/>
            </a:pPr>
            <a:r>
              <a:rPr lang="en-US" sz="2800" dirty="0"/>
              <a:t>A property decorator is defined just before a property declaration. </a:t>
            </a:r>
          </a:p>
          <a:p>
            <a:pPr marL="0" indent="0">
              <a:buNone/>
            </a:pPr>
            <a:endParaRPr lang="en-US" sz="2800" dirty="0"/>
          </a:p>
          <a:p>
            <a:pPr>
              <a:buFont typeface="Wingdings" panose="05000000000000000000" pitchFamily="2" charset="2"/>
              <a:buChar char="§"/>
            </a:pPr>
            <a:r>
              <a:rPr lang="en-US" sz="2800" dirty="0"/>
              <a:t>It is similar to the method decorators. </a:t>
            </a:r>
          </a:p>
          <a:p>
            <a:pPr marL="0" indent="0">
              <a:buNone/>
            </a:pPr>
            <a:endParaRPr lang="en-US" sz="2800" dirty="0"/>
          </a:p>
          <a:p>
            <a:pPr>
              <a:buFont typeface="Wingdings" panose="05000000000000000000" pitchFamily="2" charset="2"/>
              <a:buChar char="§"/>
            </a:pPr>
            <a:r>
              <a:rPr lang="en-US" sz="2800" dirty="0"/>
              <a:t>The only difference between property decorators and method decorators is that they do not accept property descriptor as an argument and do not return anything.</a:t>
            </a:r>
          </a:p>
        </p:txBody>
      </p:sp>
    </p:spTree>
    <p:extLst>
      <p:ext uri="{BB962C8B-B14F-4D97-AF65-F5344CB8AC3E}">
        <p14:creationId xmlns:p14="http://schemas.microsoft.com/office/powerpoint/2010/main" val="99605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109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762000" y="990600"/>
            <a:ext cx="8229600" cy="4525963"/>
          </a:xfrm>
        </p:spPr>
        <p:txBody>
          <a:bodyPr>
            <a:normAutofit/>
          </a:bodyPr>
          <a:lstStyle/>
          <a:p>
            <a:pPr marL="0" indent="0">
              <a:buNone/>
            </a:pPr>
            <a:r>
              <a:rPr lang="en-US" b="1" dirty="0"/>
              <a:t>Example of Property Decorators</a:t>
            </a:r>
          </a:p>
          <a:p>
            <a:pPr marL="0" indent="0">
              <a:buNone/>
            </a:pPr>
            <a:r>
              <a:rPr lang="en-US" sz="2800" dirty="0"/>
              <a:t>class Company {  </a:t>
            </a:r>
          </a:p>
          <a:p>
            <a:pPr marL="0" indent="0">
              <a:buNone/>
            </a:pPr>
            <a:r>
              <a:rPr lang="en-US" sz="2800" dirty="0"/>
              <a:t> @</a:t>
            </a:r>
            <a:r>
              <a:rPr lang="en-US" sz="2800" dirty="0" err="1"/>
              <a:t>ReadOnly</a:t>
            </a:r>
            <a:r>
              <a:rPr lang="en-US" sz="2800" dirty="0"/>
              <a:t>   </a:t>
            </a:r>
          </a:p>
          <a:p>
            <a:pPr marL="0" indent="0">
              <a:buNone/>
            </a:pPr>
            <a:r>
              <a:rPr lang="en-US" sz="2800" dirty="0"/>
              <a:t>name: string = “NIET";  </a:t>
            </a:r>
          </a:p>
          <a:p>
            <a:pPr marL="0" indent="0">
              <a:buNone/>
            </a:pPr>
            <a:r>
              <a:rPr lang="en-US" sz="2800" dirty="0"/>
              <a:t>}  </a:t>
            </a:r>
          </a:p>
          <a:p>
            <a:pPr marL="0" indent="0">
              <a:buNone/>
            </a:pPr>
            <a:r>
              <a:rPr lang="en-US" sz="2800" dirty="0"/>
              <a:t>let comp = new Company();  </a:t>
            </a:r>
          </a:p>
          <a:p>
            <a:pPr marL="0" indent="0">
              <a:buNone/>
            </a:pPr>
            <a:r>
              <a:rPr lang="en-US" sz="2800" dirty="0"/>
              <a:t>comp.name = 'SSSIT.com'; console.log(comp.name); </a:t>
            </a:r>
          </a:p>
        </p:txBody>
      </p:sp>
    </p:spTree>
    <p:extLst>
      <p:ext uri="{BB962C8B-B14F-4D97-AF65-F5344CB8AC3E}">
        <p14:creationId xmlns:p14="http://schemas.microsoft.com/office/powerpoint/2010/main" val="1592367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a:extLst>
              <a:ext uri="{FF2B5EF4-FFF2-40B4-BE49-F238E27FC236}">
                <a16:creationId xmlns:a16="http://schemas.microsoft.com/office/drawing/2014/main" id="{767CAE2C-9C93-4FD4-ABC0-61B7F11D0C66}"/>
              </a:ext>
            </a:extLst>
          </p:cNvPr>
          <p:cNvSpPr>
            <a:spLocks noGrp="1"/>
          </p:cNvSpPr>
          <p:nvPr>
            <p:ph type="ftr" sz="quarter" idx="12"/>
          </p:nvPr>
        </p:nvSpPr>
        <p:spPr>
          <a:xfrm>
            <a:off x="2730500" y="6356350"/>
            <a:ext cx="59563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0483" name="Slide Number Placeholder 5">
            <a:extLst>
              <a:ext uri="{FF2B5EF4-FFF2-40B4-BE49-F238E27FC236}">
                <a16:creationId xmlns:a16="http://schemas.microsoft.com/office/drawing/2014/main" id="{C93E686B-B577-4FC3-B846-620C603FD9F4}"/>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EF08001E-3478-47D6-B919-3D61E4AC72FF}"/>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sym typeface="Arial" charset="0"/>
              </a:rPr>
              <a:t>Text Books</a:t>
            </a:r>
          </a:p>
        </p:txBody>
      </p:sp>
      <p:sp>
        <p:nvSpPr>
          <p:cNvPr id="20485" name="TextBox 7">
            <a:extLst>
              <a:ext uri="{FF2B5EF4-FFF2-40B4-BE49-F238E27FC236}">
                <a16:creationId xmlns:a16="http://schemas.microsoft.com/office/drawing/2014/main" id="{5CB50316-2F03-435E-8060-1C2C2E331C41}"/>
              </a:ext>
            </a:extLst>
          </p:cNvPr>
          <p:cNvSpPr txBox="1">
            <a:spLocks noChangeArrowheads="1"/>
          </p:cNvSpPr>
          <p:nvPr/>
        </p:nvSpPr>
        <p:spPr bwMode="auto">
          <a:xfrm>
            <a:off x="300038" y="1436688"/>
            <a:ext cx="8543925" cy="2800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altLang="en-US" sz="2000" b="1">
                <a:latin typeface="Times New Roman" panose="02020603050405020304" pitchFamily="18" charset="0"/>
                <a:cs typeface="Times New Roman" panose="02020603050405020304" pitchFamily="18" charset="0"/>
              </a:rPr>
              <a:t>Text books:</a:t>
            </a:r>
          </a:p>
          <a:p>
            <a:pPr>
              <a:buClrTx/>
              <a:buFontTx/>
              <a:buNone/>
            </a:pPr>
            <a:endParaRPr lang="en-US" altLang="en-US" sz="1800" b="1">
              <a:latin typeface="Times New Roman" panose="02020603050405020304" pitchFamily="18" charset="0"/>
              <a:cs typeface="Times New Roman" panose="02020603050405020304" pitchFamily="18" charset="0"/>
            </a:endParaRPr>
          </a:p>
          <a:p>
            <a:pPr algn="just">
              <a:buClrTx/>
              <a:buFontTx/>
              <a:buNone/>
            </a:pPr>
            <a:r>
              <a:rPr lang="en-US" altLang="en-US" sz="1800">
                <a:latin typeface="Times New Roman" panose="02020603050405020304" pitchFamily="18" charset="0"/>
                <a:cs typeface="Times New Roman" panose="02020603050405020304" pitchFamily="18" charset="0"/>
              </a:rPr>
              <a:t>  </a:t>
            </a:r>
            <a:r>
              <a:rPr lang="en-US" altLang="en-US" sz="2000">
                <a:latin typeface="Times New Roman" panose="02020603050405020304" pitchFamily="18" charset="0"/>
                <a:cs typeface="Times New Roman" panose="02020603050405020304" pitchFamily="18" charset="0"/>
              </a:rPr>
              <a:t>1. </a:t>
            </a:r>
            <a:r>
              <a:rPr lang="en-IN" altLang="en-US" sz="2000">
                <a:latin typeface="Times New Roman" panose="02020603050405020304" pitchFamily="18" charset="0"/>
                <a:cs typeface="Times New Roman" panose="02020603050405020304" pitchFamily="18" charset="0"/>
              </a:rPr>
              <a:t>Steven M. Schafer, “HTML, XHTML, and CSS Bible, 5ed”, Wiley India</a:t>
            </a:r>
            <a:endParaRPr lang="en-US" altLang="en-US" sz="2000">
              <a:latin typeface="Times New Roman" panose="02020603050405020304" pitchFamily="18" charset="0"/>
              <a:cs typeface="Times New Roman" panose="02020603050405020304" pitchFamily="18" charset="0"/>
            </a:endParaRPr>
          </a:p>
          <a:p>
            <a:pPr algn="just">
              <a:buClrTx/>
              <a:buFontTx/>
              <a:buNone/>
            </a:pPr>
            <a:endParaRPr lang="en-US" altLang="en-US" sz="2000">
              <a:latin typeface="Times New Roman" panose="02020603050405020304" pitchFamily="18" charset="0"/>
              <a:cs typeface="Times New Roman" panose="02020603050405020304" pitchFamily="18" charset="0"/>
            </a:endParaRPr>
          </a:p>
          <a:p>
            <a:pPr algn="just">
              <a:buClrTx/>
              <a:buFontTx/>
              <a:buNone/>
            </a:pPr>
            <a:r>
              <a:rPr lang="en-US" altLang="en-US" sz="2000">
                <a:latin typeface="Times New Roman" panose="02020603050405020304" pitchFamily="18" charset="0"/>
                <a:cs typeface="Times New Roman" panose="02020603050405020304" pitchFamily="18" charset="0"/>
              </a:rPr>
              <a:t>  2. </a:t>
            </a:r>
            <a:r>
              <a:rPr lang="en-IN" altLang="en-US" sz="2000">
                <a:latin typeface="Times New Roman" panose="02020603050405020304" pitchFamily="18" charset="0"/>
                <a:cs typeface="Times New Roman" panose="02020603050405020304" pitchFamily="18" charset="0"/>
              </a:rPr>
              <a:t>Ian Pouncey, Richard York, “Beginning CSS: Cascading Style Sheets for Web Design”, Wiley India</a:t>
            </a: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2000">
              <a:latin typeface="Times New Roman" panose="02020603050405020304" pitchFamily="18" charset="0"/>
              <a:cs typeface="Times New Roman" panose="02020603050405020304" pitchFamily="18" charset="0"/>
            </a:endParaRPr>
          </a:p>
          <a:p>
            <a:pPr>
              <a:buClrTx/>
              <a:buFontTx/>
              <a:buNone/>
            </a:pPr>
            <a:endParaRPr lang="en-US" altLang="en-US" sz="1800">
              <a:cs typeface="Times New Roman" panose="02020603050405020304" pitchFamily="18" charset="0"/>
            </a:endParaRPr>
          </a:p>
        </p:txBody>
      </p:sp>
      <p:pic>
        <p:nvPicPr>
          <p:cNvPr id="20486" name="Picture 14" descr="NIET">
            <a:extLst>
              <a:ext uri="{FF2B5EF4-FFF2-40B4-BE49-F238E27FC236}">
                <a16:creationId xmlns:a16="http://schemas.microsoft.com/office/drawing/2014/main" id="{638D0243-49E3-4FDD-9320-16249126D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50" y="50800"/>
            <a:ext cx="13922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304800" y="1143000"/>
            <a:ext cx="8839200" cy="4525963"/>
          </a:xfrm>
        </p:spPr>
        <p:txBody>
          <a:bodyPr/>
          <a:lstStyle/>
          <a:p>
            <a:pPr marL="0" indent="0">
              <a:buNone/>
            </a:pPr>
            <a:r>
              <a:rPr lang="en-US" b="1" dirty="0"/>
              <a:t>Parameter Decorators</a:t>
            </a:r>
          </a:p>
          <a:p>
            <a:r>
              <a:rPr lang="en-US" dirty="0"/>
              <a:t>A parameter decorator is defined just before a parameter declaration.</a:t>
            </a:r>
          </a:p>
          <a:p>
            <a:r>
              <a:rPr lang="en-US" dirty="0"/>
              <a:t> It is applied to the function for a class constructor or method declaration. </a:t>
            </a:r>
          </a:p>
          <a:p>
            <a:r>
              <a:rPr lang="en-US" dirty="0"/>
              <a:t>It cannot be used in a declaration file or in any other ambient context (such as in a declared class).</a:t>
            </a:r>
          </a:p>
        </p:txBody>
      </p:sp>
    </p:spTree>
    <p:extLst>
      <p:ext uri="{BB962C8B-B14F-4D97-AF65-F5344CB8AC3E}">
        <p14:creationId xmlns:p14="http://schemas.microsoft.com/office/powerpoint/2010/main" val="990084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Types of Decorators(cont..)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762000" y="1112837"/>
            <a:ext cx="8839200" cy="4525963"/>
          </a:xfrm>
        </p:spPr>
        <p:txBody>
          <a:bodyPr>
            <a:normAutofit fontScale="55000" lnSpcReduction="20000"/>
          </a:bodyPr>
          <a:lstStyle/>
          <a:p>
            <a:pPr marL="0" indent="0">
              <a:buNone/>
            </a:pPr>
            <a:r>
              <a:rPr lang="en-US" sz="5100" b="1" dirty="0"/>
              <a:t>Example of Parameter Decorators</a:t>
            </a:r>
          </a:p>
          <a:p>
            <a:pPr marL="0" indent="0">
              <a:buNone/>
            </a:pPr>
            <a:r>
              <a:rPr lang="en-US" sz="4500" dirty="0"/>
              <a:t>class Person {  </a:t>
            </a:r>
          </a:p>
          <a:p>
            <a:pPr marL="0" indent="0">
              <a:buNone/>
            </a:pPr>
            <a:r>
              <a:rPr lang="en-US" sz="4500" dirty="0"/>
              <a:t>    </a:t>
            </a:r>
            <a:r>
              <a:rPr lang="en-US" sz="4500" dirty="0" err="1"/>
              <a:t>msg</a:t>
            </a:r>
            <a:r>
              <a:rPr lang="en-US" sz="4500" dirty="0"/>
              <a:t>: string;  </a:t>
            </a:r>
          </a:p>
          <a:p>
            <a:pPr marL="0" indent="0">
              <a:buNone/>
            </a:pPr>
            <a:r>
              <a:rPr lang="en-US" sz="4500" dirty="0"/>
              <a:t>    constructor(message: string) {  </a:t>
            </a:r>
          </a:p>
          <a:p>
            <a:pPr marL="0" indent="0">
              <a:buNone/>
            </a:pPr>
            <a:r>
              <a:rPr lang="en-US" sz="4500" dirty="0"/>
              <a:t>        this.msg = message;  </a:t>
            </a:r>
          </a:p>
          <a:p>
            <a:pPr marL="0" indent="0">
              <a:buNone/>
            </a:pPr>
            <a:r>
              <a:rPr lang="en-US" sz="4500" dirty="0"/>
              <a:t>    }  </a:t>
            </a:r>
          </a:p>
          <a:p>
            <a:pPr marL="0" indent="0">
              <a:buNone/>
            </a:pPr>
            <a:r>
              <a:rPr lang="en-US" sz="4500" dirty="0"/>
              <a:t>    @validate  </a:t>
            </a:r>
          </a:p>
          <a:p>
            <a:pPr marL="0" indent="0">
              <a:buNone/>
            </a:pPr>
            <a:r>
              <a:rPr lang="en-US" sz="4500" dirty="0"/>
              <a:t>    show(@required name: string) {  </a:t>
            </a:r>
          </a:p>
          <a:p>
            <a:pPr marL="0" indent="0">
              <a:buNone/>
            </a:pPr>
            <a:r>
              <a:rPr lang="en-US" sz="4500" dirty="0"/>
              <a:t>        return "Hello " + name + ", " + this.msg;  </a:t>
            </a:r>
          </a:p>
          <a:p>
            <a:pPr marL="0" indent="0">
              <a:buNone/>
            </a:pPr>
            <a:r>
              <a:rPr lang="en-US" sz="4500" dirty="0"/>
              <a:t>    }  </a:t>
            </a:r>
          </a:p>
          <a:p>
            <a:pPr marL="0" indent="0">
              <a:buNone/>
            </a:pPr>
            <a:r>
              <a:rPr lang="en-US" sz="4500" dirty="0"/>
              <a:t>} </a:t>
            </a:r>
          </a:p>
        </p:txBody>
      </p:sp>
    </p:spTree>
    <p:extLst>
      <p:ext uri="{BB962C8B-B14F-4D97-AF65-F5344CB8AC3E}">
        <p14:creationId xmlns:p14="http://schemas.microsoft.com/office/powerpoint/2010/main" val="10587697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533400" y="820740"/>
            <a:ext cx="8534400" cy="5656260"/>
          </a:xfrm>
        </p:spPr>
        <p:txBody>
          <a:bodyPr>
            <a:normAutofit fontScale="92500" lnSpcReduction="10000"/>
          </a:bodyPr>
          <a:lstStyle/>
          <a:p>
            <a:pPr marL="0" indent="0">
              <a:buNone/>
            </a:pPr>
            <a:r>
              <a:rPr lang="en-US" sz="1600" b="1" dirty="0"/>
              <a:t>Q 1 Using what can we modify the </a:t>
            </a:r>
            <a:r>
              <a:rPr lang="en-US" sz="1600" b="1" dirty="0" err="1"/>
              <a:t>behaviour</a:t>
            </a:r>
            <a:r>
              <a:rPr lang="en-US" sz="1600" b="1" dirty="0"/>
              <a:t> of a class?</a:t>
            </a:r>
          </a:p>
          <a:p>
            <a:pPr>
              <a:buFont typeface="+mj-lt"/>
              <a:buAutoNum type="alphaLcPeriod"/>
            </a:pPr>
            <a:r>
              <a:rPr lang="en-US" sz="1600" dirty="0"/>
              <a:t>party decorators</a:t>
            </a:r>
          </a:p>
          <a:p>
            <a:pPr>
              <a:buFont typeface="+mj-lt"/>
              <a:buAutoNum type="alphaLcPeriod"/>
            </a:pPr>
            <a:r>
              <a:rPr lang="en-US" sz="1600" dirty="0"/>
              <a:t> property decorators</a:t>
            </a:r>
          </a:p>
          <a:p>
            <a:pPr>
              <a:buFont typeface="+mj-lt"/>
              <a:buAutoNum type="alphaLcPeriod"/>
            </a:pPr>
            <a:r>
              <a:rPr lang="en-US" sz="1600" dirty="0"/>
              <a:t> class </a:t>
            </a:r>
            <a:r>
              <a:rPr lang="en-US" sz="1600" dirty="0" err="1"/>
              <a:t>modifyer</a:t>
            </a:r>
            <a:endParaRPr lang="en-US" sz="1600" dirty="0"/>
          </a:p>
          <a:p>
            <a:pPr>
              <a:buFont typeface="+mj-lt"/>
              <a:buAutoNum type="alphaLcPeriod"/>
            </a:pPr>
            <a:r>
              <a:rPr lang="en-US" sz="1600" dirty="0"/>
              <a:t> class decorators</a:t>
            </a:r>
          </a:p>
          <a:p>
            <a:pPr marL="0" indent="0">
              <a:buNone/>
            </a:pPr>
            <a:r>
              <a:rPr lang="en-US" sz="1600" dirty="0"/>
              <a:t> </a:t>
            </a:r>
            <a:r>
              <a:rPr lang="en-US" sz="1600" b="1" dirty="0"/>
              <a:t>Q 2 Which of these is a backported feature of </a:t>
            </a:r>
            <a:r>
              <a:rPr lang="en-US" sz="1600" b="1" dirty="0" err="1"/>
              <a:t>TypeScript</a:t>
            </a:r>
            <a:r>
              <a:rPr lang="en-US" sz="1600" b="1" dirty="0"/>
              <a:t>?</a:t>
            </a:r>
          </a:p>
          <a:p>
            <a:pPr>
              <a:buFont typeface="+mj-lt"/>
              <a:buAutoNum type="alphaLcPeriod"/>
            </a:pPr>
            <a:r>
              <a:rPr lang="en-US" sz="1600" dirty="0"/>
              <a:t> arrow</a:t>
            </a:r>
          </a:p>
          <a:p>
            <a:pPr>
              <a:buFont typeface="+mj-lt"/>
              <a:buAutoNum type="alphaLcPeriod"/>
            </a:pPr>
            <a:r>
              <a:rPr lang="en-US" sz="1600" dirty="0"/>
              <a:t> methods</a:t>
            </a:r>
          </a:p>
          <a:p>
            <a:pPr>
              <a:buFont typeface="+mj-lt"/>
              <a:buAutoNum type="alphaLcPeriod"/>
            </a:pPr>
            <a:r>
              <a:rPr lang="en-US" sz="1600" dirty="0"/>
              <a:t> modules</a:t>
            </a:r>
          </a:p>
          <a:p>
            <a:pPr>
              <a:buFont typeface="+mj-lt"/>
              <a:buAutoNum type="alphaLcPeriod"/>
            </a:pPr>
            <a:r>
              <a:rPr lang="en-US" sz="1600" dirty="0"/>
              <a:t> classes</a:t>
            </a:r>
          </a:p>
          <a:p>
            <a:pPr marL="0" indent="0">
              <a:buNone/>
            </a:pPr>
            <a:r>
              <a:rPr lang="en-US" sz="1600" b="1" dirty="0"/>
              <a:t>Q 3 A Decorator is a special kind of declaration that can be applied to classes, methods, </a:t>
            </a:r>
            <a:r>
              <a:rPr lang="en-US" sz="1600" b="1" dirty="0" err="1"/>
              <a:t>accessor</a:t>
            </a:r>
            <a:r>
              <a:rPr lang="en-US" sz="1600" b="1" dirty="0"/>
              <a:t>, property, or parameter(True/False)</a:t>
            </a:r>
          </a:p>
          <a:p>
            <a:pPr>
              <a:buAutoNum type="alphaUcPeriod"/>
            </a:pPr>
            <a:r>
              <a:rPr lang="en-US" sz="1600" dirty="0"/>
              <a:t>True</a:t>
            </a:r>
          </a:p>
          <a:p>
            <a:pPr>
              <a:buAutoNum type="alphaUcPeriod"/>
            </a:pPr>
            <a:r>
              <a:rPr lang="en-US" sz="1600" dirty="0"/>
              <a:t>False</a:t>
            </a:r>
          </a:p>
          <a:p>
            <a:pPr marL="0" indent="0">
              <a:buNone/>
            </a:pPr>
            <a:r>
              <a:rPr lang="en-US" sz="1600" b="1" dirty="0"/>
              <a:t>Q 4 Decorators are simply functions that are prefixed expression symbol</a:t>
            </a:r>
          </a:p>
          <a:p>
            <a:pPr>
              <a:buAutoNum type="alphaUcPeriod"/>
            </a:pPr>
            <a:r>
              <a:rPr lang="en-US" sz="1600" dirty="0"/>
              <a:t>#</a:t>
            </a:r>
          </a:p>
          <a:p>
            <a:pPr>
              <a:buAutoNum type="alphaUcPeriod"/>
            </a:pPr>
            <a:r>
              <a:rPr lang="en-US" sz="1600" dirty="0"/>
              <a:t>&amp;</a:t>
            </a:r>
          </a:p>
          <a:p>
            <a:pPr>
              <a:buAutoNum type="alphaUcPeriod"/>
            </a:pPr>
            <a:r>
              <a:rPr lang="en-US" sz="1600" dirty="0"/>
              <a:t>@</a:t>
            </a:r>
          </a:p>
          <a:p>
            <a:pPr marL="0" indent="0">
              <a:buNone/>
            </a:pPr>
            <a:r>
              <a:rPr lang="en-US" sz="1600" b="1" dirty="0"/>
              <a:t>Q 5 Decorators are an experimental feature proposed for ES6(True/False)</a:t>
            </a:r>
          </a:p>
          <a:p>
            <a:pPr>
              <a:buAutoNum type="alphaUcPeriod"/>
            </a:pPr>
            <a:r>
              <a:rPr lang="en-US" sz="1600" dirty="0"/>
              <a:t>True</a:t>
            </a:r>
          </a:p>
          <a:p>
            <a:pPr>
              <a:buAutoNum type="alphaUcPeriod"/>
            </a:pPr>
            <a:r>
              <a:rPr lang="en-US" sz="1600" dirty="0"/>
              <a:t>False</a:t>
            </a:r>
          </a:p>
          <a:p>
            <a:pPr marL="0" indent="0">
              <a:buNone/>
            </a:pPr>
            <a:endParaRPr lang="en-US" sz="1600" dirty="0"/>
          </a:p>
          <a:p>
            <a:pPr>
              <a:buAutoNum type="alphaUcPeriod"/>
            </a:pPr>
            <a:endParaRPr lang="en-US" sz="1600" dirty="0"/>
          </a:p>
          <a:p>
            <a:pPr marL="0" indent="0">
              <a:buNone/>
            </a:pPr>
            <a:endParaRPr lang="en-US" sz="1600" b="1" dirty="0"/>
          </a:p>
          <a:p>
            <a:pPr marL="0" indent="0">
              <a:buNone/>
            </a:pPr>
            <a:endParaRPr lang="en-US" sz="1600" b="1" dirty="0"/>
          </a:p>
        </p:txBody>
      </p:sp>
    </p:spTree>
    <p:extLst>
      <p:ext uri="{BB962C8B-B14F-4D97-AF65-F5344CB8AC3E}">
        <p14:creationId xmlns:p14="http://schemas.microsoft.com/office/powerpoint/2010/main" val="12543198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229600" cy="5562600"/>
          </a:xfrm>
        </p:spPr>
        <p:txBody>
          <a:bodyPr>
            <a:normAutofit lnSpcReduction="10000"/>
          </a:bodyPr>
          <a:lstStyle/>
          <a:p>
            <a:pPr marL="0" indent="0">
              <a:buNone/>
            </a:pPr>
            <a:r>
              <a:rPr lang="en-US" sz="1600" b="1" dirty="0"/>
              <a:t>Q 6 A class decorator is defined just before the class declaration, and it tells about the method behaviors(True/False)</a:t>
            </a:r>
          </a:p>
          <a:p>
            <a:pPr>
              <a:buAutoNum type="alphaUcPeriod"/>
            </a:pPr>
            <a:r>
              <a:rPr lang="en-US" sz="1600" dirty="0"/>
              <a:t>True</a:t>
            </a:r>
          </a:p>
          <a:p>
            <a:pPr>
              <a:buAutoNum type="alphaUcPeriod"/>
            </a:pPr>
            <a:r>
              <a:rPr lang="en-US" sz="1600" dirty="0"/>
              <a:t>False</a:t>
            </a:r>
          </a:p>
          <a:p>
            <a:pPr marL="0" indent="0">
              <a:buNone/>
            </a:pPr>
            <a:r>
              <a:rPr lang="en-US" sz="1600" b="1" dirty="0"/>
              <a:t>Q 7 A class decorator is applied to the ---------------- of the class.</a:t>
            </a:r>
          </a:p>
          <a:p>
            <a:pPr>
              <a:buAutoNum type="alphaUcPeriod"/>
            </a:pPr>
            <a:r>
              <a:rPr lang="en-US" sz="1600" dirty="0"/>
              <a:t>Method </a:t>
            </a:r>
          </a:p>
          <a:p>
            <a:pPr>
              <a:buAutoNum type="alphaUcPeriod"/>
            </a:pPr>
            <a:r>
              <a:rPr lang="en-US" sz="1600" dirty="0"/>
              <a:t>Constructor </a:t>
            </a:r>
          </a:p>
          <a:p>
            <a:pPr>
              <a:buAutoNum type="alphaUcPeriod"/>
            </a:pPr>
            <a:r>
              <a:rPr lang="en-US" sz="1600" dirty="0"/>
              <a:t>Variable</a:t>
            </a:r>
          </a:p>
          <a:p>
            <a:pPr marL="0" indent="0">
              <a:buNone/>
            </a:pPr>
            <a:r>
              <a:rPr lang="en-US" sz="1600" b="1" dirty="0"/>
              <a:t>Q 8 Method Decorators  is applied to a ----------------- descriptor for the method</a:t>
            </a:r>
          </a:p>
          <a:p>
            <a:pPr>
              <a:buAutoNum type="alphaUcPeriod"/>
            </a:pPr>
            <a:r>
              <a:rPr lang="en-US" sz="1600" dirty="0"/>
              <a:t>Parameter</a:t>
            </a:r>
          </a:p>
          <a:p>
            <a:pPr>
              <a:buAutoNum type="alphaUcPeriod"/>
            </a:pPr>
            <a:r>
              <a:rPr lang="en-US" sz="1600" dirty="0"/>
              <a:t>Method</a:t>
            </a:r>
          </a:p>
          <a:p>
            <a:pPr>
              <a:buAutoNum type="alphaUcPeriod"/>
            </a:pPr>
            <a:r>
              <a:rPr lang="en-US" sz="1600" dirty="0"/>
              <a:t>Property</a:t>
            </a:r>
          </a:p>
          <a:p>
            <a:pPr marL="0" indent="0">
              <a:buNone/>
            </a:pPr>
            <a:r>
              <a:rPr lang="en-US" sz="1600" b="1" dirty="0"/>
              <a:t>Q 9 The expression for the method decorator function accepts------------ arguments.</a:t>
            </a:r>
          </a:p>
          <a:p>
            <a:pPr>
              <a:buAutoNum type="alphaUcPeriod"/>
            </a:pPr>
            <a:r>
              <a:rPr lang="en-US" sz="1600" dirty="0"/>
              <a:t>One</a:t>
            </a:r>
          </a:p>
          <a:p>
            <a:pPr>
              <a:buAutoNum type="alphaUcPeriod"/>
            </a:pPr>
            <a:r>
              <a:rPr lang="en-US" sz="1600" dirty="0"/>
              <a:t>Two</a:t>
            </a:r>
          </a:p>
          <a:p>
            <a:pPr>
              <a:buAutoNum type="alphaUcPeriod"/>
            </a:pPr>
            <a:r>
              <a:rPr lang="en-US" sz="1600" dirty="0"/>
              <a:t>Three</a:t>
            </a:r>
          </a:p>
          <a:p>
            <a:pPr>
              <a:buAutoNum type="alphaUcPeriod"/>
            </a:pPr>
            <a:r>
              <a:rPr lang="en-US" sz="1600" dirty="0"/>
              <a:t>Four</a:t>
            </a:r>
          </a:p>
          <a:p>
            <a:pPr marL="0" indent="0">
              <a:buNone/>
            </a:pPr>
            <a:r>
              <a:rPr lang="en-US" sz="1600" b="1" dirty="0"/>
              <a:t>Q 10 An </a:t>
            </a:r>
            <a:r>
              <a:rPr lang="en-US" sz="1600" b="1" dirty="0" err="1"/>
              <a:t>Accessor</a:t>
            </a:r>
            <a:r>
              <a:rPr lang="en-US" sz="1600" b="1" dirty="0"/>
              <a:t> Decorator is defined just before a </a:t>
            </a:r>
            <a:r>
              <a:rPr lang="en-US" sz="1600" b="1" dirty="0" err="1"/>
              <a:t>mutator</a:t>
            </a:r>
            <a:r>
              <a:rPr lang="en-US" sz="1600" b="1" dirty="0"/>
              <a:t> declaration (True/False)</a:t>
            </a:r>
          </a:p>
          <a:p>
            <a:pPr>
              <a:buAutoNum type="alphaUcPeriod"/>
            </a:pPr>
            <a:r>
              <a:rPr lang="en-US" sz="1600" dirty="0"/>
              <a:t>True</a:t>
            </a:r>
          </a:p>
          <a:p>
            <a:pPr>
              <a:buAutoNum type="alphaUcPeriod"/>
            </a:pPr>
            <a:r>
              <a:rPr lang="en-US" sz="1600" dirty="0"/>
              <a:t>False</a:t>
            </a:r>
          </a:p>
          <a:p>
            <a:pPr>
              <a:buAutoNum type="alphaUcPeriod"/>
            </a:pPr>
            <a:endParaRPr lang="en-US" sz="1600" dirty="0"/>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0828455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16527" y="914399"/>
            <a:ext cx="8229600" cy="5394325"/>
          </a:xfrm>
        </p:spPr>
        <p:txBody>
          <a:bodyPr>
            <a:normAutofit lnSpcReduction="10000"/>
          </a:bodyPr>
          <a:lstStyle/>
          <a:p>
            <a:pPr marL="0" indent="0">
              <a:buNone/>
            </a:pPr>
            <a:r>
              <a:rPr lang="en-US" sz="1600" b="1" dirty="0"/>
              <a:t>Q 11 An </a:t>
            </a:r>
            <a:r>
              <a:rPr lang="en-US" sz="1600" b="1" dirty="0" err="1"/>
              <a:t>accessor</a:t>
            </a:r>
            <a:r>
              <a:rPr lang="en-US" sz="1600" b="1" dirty="0"/>
              <a:t> is a getter and setter property of the class declaration.(True/False)</a:t>
            </a:r>
          </a:p>
          <a:p>
            <a:pPr>
              <a:buAutoNum type="alphaUcPeriod"/>
            </a:pPr>
            <a:r>
              <a:rPr lang="en-US" sz="1600" dirty="0"/>
              <a:t>True</a:t>
            </a:r>
          </a:p>
          <a:p>
            <a:pPr>
              <a:buAutoNum type="alphaUcPeriod"/>
            </a:pPr>
            <a:r>
              <a:rPr lang="en-US" sz="1600" dirty="0"/>
              <a:t>False</a:t>
            </a:r>
          </a:p>
          <a:p>
            <a:pPr marL="0" indent="0">
              <a:buNone/>
            </a:pPr>
            <a:r>
              <a:rPr lang="en-US" sz="1600" b="1" dirty="0"/>
              <a:t>Q 12 Property Decorator is similar to the--------- decorators</a:t>
            </a:r>
          </a:p>
          <a:p>
            <a:pPr>
              <a:buAutoNum type="alphaUcPeriod"/>
            </a:pPr>
            <a:r>
              <a:rPr lang="en-US" sz="1600" dirty="0"/>
              <a:t>Class</a:t>
            </a:r>
          </a:p>
          <a:p>
            <a:pPr>
              <a:buAutoNum type="alphaUcPeriod"/>
            </a:pPr>
            <a:r>
              <a:rPr lang="en-US" sz="1600" dirty="0"/>
              <a:t>Method</a:t>
            </a:r>
          </a:p>
          <a:p>
            <a:pPr>
              <a:buAutoNum type="alphaUcPeriod"/>
            </a:pPr>
            <a:r>
              <a:rPr lang="en-US" sz="1600" dirty="0" err="1"/>
              <a:t>Accessor</a:t>
            </a:r>
            <a:endParaRPr lang="en-US" sz="1600" dirty="0"/>
          </a:p>
          <a:p>
            <a:pPr marL="0" indent="0">
              <a:buNone/>
            </a:pPr>
            <a:r>
              <a:rPr lang="en-US" sz="1600" b="1" dirty="0"/>
              <a:t>Q 13 The only difference between property decorators and method decorators is that they do not accept property descriptor as an argument and always return anything(True/False)</a:t>
            </a:r>
          </a:p>
          <a:p>
            <a:pPr>
              <a:buAutoNum type="alphaUcPeriod"/>
            </a:pPr>
            <a:r>
              <a:rPr lang="en-US" sz="1600" dirty="0"/>
              <a:t>True</a:t>
            </a:r>
          </a:p>
          <a:p>
            <a:pPr>
              <a:buAutoNum type="alphaUcPeriod"/>
            </a:pPr>
            <a:r>
              <a:rPr lang="en-US" sz="1600" dirty="0"/>
              <a:t>False</a:t>
            </a:r>
          </a:p>
          <a:p>
            <a:pPr marL="0" indent="0">
              <a:buNone/>
            </a:pPr>
            <a:r>
              <a:rPr lang="en-US" sz="1600" b="1" dirty="0"/>
              <a:t>Q 14 Parameter Decorator is applied to the function for a class constructor or method declaration. (True/False)</a:t>
            </a:r>
          </a:p>
          <a:p>
            <a:pPr>
              <a:buAutoNum type="alphaUcPeriod"/>
            </a:pPr>
            <a:r>
              <a:rPr lang="en-US" sz="1600" dirty="0"/>
              <a:t>True</a:t>
            </a:r>
          </a:p>
          <a:p>
            <a:pPr>
              <a:buAutoNum type="alphaUcPeriod"/>
            </a:pPr>
            <a:r>
              <a:rPr lang="en-US" sz="1600" dirty="0"/>
              <a:t>False</a:t>
            </a:r>
          </a:p>
          <a:p>
            <a:pPr marL="0" indent="0">
              <a:buNone/>
            </a:pPr>
            <a:r>
              <a:rPr lang="en-US" sz="1600" b="1" dirty="0"/>
              <a:t>Q 15 A parameter decorator is defined just before a----------- declaration.</a:t>
            </a:r>
          </a:p>
          <a:p>
            <a:pPr>
              <a:buAutoNum type="alphaUcPeriod"/>
            </a:pPr>
            <a:r>
              <a:rPr lang="en-US" sz="1600" dirty="0"/>
              <a:t>Class</a:t>
            </a:r>
          </a:p>
          <a:p>
            <a:pPr>
              <a:buAutoNum type="alphaUcPeriod"/>
            </a:pPr>
            <a:r>
              <a:rPr lang="en-US" sz="1600" dirty="0"/>
              <a:t>Method</a:t>
            </a:r>
          </a:p>
          <a:p>
            <a:pPr>
              <a:buAutoNum type="alphaUcPeriod"/>
            </a:pPr>
            <a:r>
              <a:rPr lang="en-US" sz="1600" dirty="0"/>
              <a:t>Property</a:t>
            </a:r>
          </a:p>
          <a:p>
            <a:pPr>
              <a:buAutoNum type="alphaUcPeriod"/>
            </a:pPr>
            <a:r>
              <a:rPr lang="en-US" sz="1600" dirty="0"/>
              <a:t>Parameter</a:t>
            </a:r>
          </a:p>
          <a:p>
            <a:pPr marL="0" indent="0">
              <a:buNone/>
            </a:pPr>
            <a:endParaRPr lang="en-US" sz="1600" dirty="0"/>
          </a:p>
          <a:p>
            <a:pPr>
              <a:buAutoNum type="alphaUcPeriod"/>
            </a:pPr>
            <a:endParaRPr lang="en-US" sz="1600" dirty="0"/>
          </a:p>
          <a:p>
            <a:pPr marL="0" indent="0">
              <a:buNone/>
            </a:pPr>
            <a:endParaRPr lang="en-US" sz="1600" dirty="0"/>
          </a:p>
          <a:p>
            <a:pPr>
              <a:buAutoNum type="alphaUcPeriod"/>
            </a:pPr>
            <a:endParaRPr lang="en-US" sz="1600" b="1" dirty="0"/>
          </a:p>
          <a:p>
            <a:endParaRPr lang="en-US" sz="1600" b="1" dirty="0"/>
          </a:p>
        </p:txBody>
      </p:sp>
    </p:spTree>
    <p:extLst>
      <p:ext uri="{BB962C8B-B14F-4D97-AF65-F5344CB8AC3E}">
        <p14:creationId xmlns:p14="http://schemas.microsoft.com/office/powerpoint/2010/main" val="41239585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ES6 Spread Operator</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1066800"/>
            <a:ext cx="8610600" cy="5105400"/>
          </a:xfrm>
        </p:spPr>
        <p:txBody>
          <a:bodyPr>
            <a:normAutofit lnSpcReduction="10000"/>
          </a:bodyPr>
          <a:lstStyle/>
          <a:p>
            <a:r>
              <a:rPr lang="en-US" sz="2800" dirty="0"/>
              <a:t>ES6 introduced a new operator referred to as a spread operator, which consists of three dots (...). </a:t>
            </a:r>
          </a:p>
          <a:p>
            <a:r>
              <a:rPr lang="en-US" sz="2800" dirty="0"/>
              <a:t>It allows an </a:t>
            </a:r>
            <a:r>
              <a:rPr lang="en-US" sz="2800" dirty="0" err="1"/>
              <a:t>iterable</a:t>
            </a:r>
            <a:r>
              <a:rPr lang="en-US" sz="2800" dirty="0"/>
              <a:t> to expand in places where more than zero arguments are expected. </a:t>
            </a:r>
          </a:p>
          <a:p>
            <a:r>
              <a:rPr lang="en-US" sz="2800" dirty="0"/>
              <a:t>It gives us the privilege to obtain the parameters from an array.</a:t>
            </a:r>
          </a:p>
          <a:p>
            <a:pPr marL="0" indent="0">
              <a:buNone/>
            </a:pPr>
            <a:r>
              <a:rPr lang="en-US" sz="2800" dirty="0"/>
              <a:t> </a:t>
            </a:r>
            <a:r>
              <a:rPr lang="en-US" sz="2800" b="1" dirty="0"/>
              <a:t>Syntax:</a:t>
            </a:r>
          </a:p>
          <a:p>
            <a:pPr marL="0" indent="0">
              <a:buNone/>
            </a:pPr>
            <a:r>
              <a:rPr lang="en-US" sz="2800" dirty="0" err="1"/>
              <a:t>var</a:t>
            </a:r>
            <a:r>
              <a:rPr lang="en-US" sz="2800" dirty="0"/>
              <a:t> variablename1 = [...value]; </a:t>
            </a:r>
          </a:p>
          <a:p>
            <a:r>
              <a:rPr lang="en-US" sz="2800" dirty="0"/>
              <a:t>The three dots (...) in the above syntax are the spread operator, which targets the entire values in the particular variable.</a:t>
            </a:r>
          </a:p>
        </p:txBody>
      </p:sp>
    </p:spTree>
    <p:extLst>
      <p:ext uri="{BB962C8B-B14F-4D97-AF65-F5344CB8AC3E}">
        <p14:creationId xmlns:p14="http://schemas.microsoft.com/office/powerpoint/2010/main" val="322182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Spread Operator and Array Manipulation</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304800" y="1066800"/>
            <a:ext cx="8839200" cy="4525963"/>
          </a:xfrm>
        </p:spPr>
        <p:txBody>
          <a:bodyPr>
            <a:normAutofit/>
          </a:bodyPr>
          <a:lstStyle/>
          <a:p>
            <a:pPr marL="0" indent="0">
              <a:buNone/>
            </a:pPr>
            <a:r>
              <a:rPr lang="en-US" sz="3000" b="1" dirty="0"/>
              <a:t>Example</a:t>
            </a:r>
          </a:p>
          <a:p>
            <a:pPr marL="0" indent="0">
              <a:buNone/>
            </a:pPr>
            <a:r>
              <a:rPr lang="en-US" dirty="0"/>
              <a:t>let colors = ['Red', 'Yellow'];  </a:t>
            </a:r>
          </a:p>
          <a:p>
            <a:pPr marL="0" indent="0">
              <a:buNone/>
            </a:pPr>
            <a:r>
              <a:rPr lang="en-US" dirty="0"/>
              <a:t>let </a:t>
            </a:r>
            <a:r>
              <a:rPr lang="en-US" dirty="0" err="1"/>
              <a:t>newColors</a:t>
            </a:r>
            <a:r>
              <a:rPr lang="en-US" dirty="0"/>
              <a:t> = [...colors, 'Violet', 'Orange', 'Green'];  </a:t>
            </a:r>
          </a:p>
          <a:p>
            <a:pPr marL="0" indent="0">
              <a:buNone/>
            </a:pPr>
            <a:r>
              <a:rPr lang="en-US" dirty="0"/>
              <a:t>console.log(</a:t>
            </a:r>
            <a:r>
              <a:rPr lang="en-US" dirty="0" err="1"/>
              <a:t>newColors</a:t>
            </a:r>
            <a:r>
              <a:rPr lang="en-US" dirty="0"/>
              <a:t>);  </a:t>
            </a:r>
          </a:p>
          <a:p>
            <a:pPr marL="0" indent="0">
              <a:buNone/>
            </a:pPr>
            <a:endParaRPr lang="en-US" dirty="0"/>
          </a:p>
          <a:p>
            <a:pPr marL="0" indent="0">
              <a:buNone/>
            </a:pPr>
            <a:r>
              <a:rPr lang="en-US" sz="2800" b="1" dirty="0"/>
              <a:t>Output</a:t>
            </a:r>
          </a:p>
          <a:p>
            <a:endParaRPr lang="en-US" dirty="0"/>
          </a:p>
          <a:p>
            <a:pPr marL="0" indent="0">
              <a:buNone/>
            </a:pPr>
            <a:r>
              <a:rPr lang="en-US" sz="2800" dirty="0"/>
              <a:t>[ 'Red', 'Yellow', 'Violet', 'Orange', 'Green' ]</a:t>
            </a:r>
          </a:p>
        </p:txBody>
      </p:sp>
    </p:spTree>
    <p:extLst>
      <p:ext uri="{BB962C8B-B14F-4D97-AF65-F5344CB8AC3E}">
        <p14:creationId xmlns:p14="http://schemas.microsoft.com/office/powerpoint/2010/main" val="227672484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Without using spread operator</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85800" y="1112837"/>
            <a:ext cx="8229600" cy="4525963"/>
          </a:xfrm>
        </p:spPr>
        <p:txBody>
          <a:bodyPr>
            <a:normAutofit lnSpcReduction="10000"/>
          </a:bodyPr>
          <a:lstStyle/>
          <a:p>
            <a:pPr marL="0" indent="0">
              <a:buNone/>
            </a:pPr>
            <a:r>
              <a:rPr lang="en-US" sz="2800" dirty="0"/>
              <a:t>let colors = ['Red', 'Yellow'];  </a:t>
            </a:r>
          </a:p>
          <a:p>
            <a:pPr marL="0" indent="0">
              <a:buNone/>
            </a:pPr>
            <a:r>
              <a:rPr lang="en-US" sz="2800" dirty="0"/>
              <a:t>let </a:t>
            </a:r>
            <a:r>
              <a:rPr lang="en-US" sz="2800" dirty="0" err="1"/>
              <a:t>newColors</a:t>
            </a:r>
            <a:r>
              <a:rPr lang="en-US" sz="2800" dirty="0"/>
              <a:t> = colors;  </a:t>
            </a:r>
          </a:p>
          <a:p>
            <a:pPr marL="0" indent="0">
              <a:buNone/>
            </a:pPr>
            <a:r>
              <a:rPr lang="en-US" sz="2800" dirty="0" err="1"/>
              <a:t>newColors.push</a:t>
            </a:r>
            <a:r>
              <a:rPr lang="en-US" sz="2800" dirty="0"/>
              <a:t>('Green');  </a:t>
            </a:r>
          </a:p>
          <a:p>
            <a:pPr marL="0" indent="0">
              <a:buNone/>
            </a:pPr>
            <a:r>
              <a:rPr lang="en-US" sz="2800" dirty="0"/>
              <a:t>console.log(</a:t>
            </a:r>
            <a:r>
              <a:rPr lang="en-US" sz="2800" dirty="0" err="1"/>
              <a:t>newColors</a:t>
            </a:r>
            <a:r>
              <a:rPr lang="en-US" sz="2800" dirty="0"/>
              <a:t>);  </a:t>
            </a:r>
          </a:p>
          <a:p>
            <a:pPr marL="0" indent="0">
              <a:buNone/>
            </a:pPr>
            <a:r>
              <a:rPr lang="en-US" sz="2800" dirty="0"/>
              <a:t>console.log(colors); </a:t>
            </a:r>
          </a:p>
          <a:p>
            <a:pPr marL="0" indent="0">
              <a:buNone/>
            </a:pPr>
            <a:endParaRPr lang="en-US" sz="2800" dirty="0"/>
          </a:p>
          <a:p>
            <a:pPr marL="0" indent="0">
              <a:buNone/>
            </a:pPr>
            <a:r>
              <a:rPr lang="en-US" sz="2800" b="1" dirty="0"/>
              <a:t>Output:</a:t>
            </a:r>
          </a:p>
          <a:p>
            <a:pPr marL="0" indent="0">
              <a:buNone/>
            </a:pPr>
            <a:r>
              <a:rPr lang="en-US" sz="2800" dirty="0"/>
              <a:t>[ 'Red', 'Yellow', 'Green' ]</a:t>
            </a:r>
          </a:p>
          <a:p>
            <a:pPr marL="0" indent="0">
              <a:buNone/>
            </a:pPr>
            <a:r>
              <a:rPr lang="en-US" sz="2800" dirty="0"/>
              <a:t>[ 'Red', 'Yellow', 'Green' ] </a:t>
            </a:r>
          </a:p>
          <a:p>
            <a:pPr marL="0" indent="0">
              <a:buNone/>
            </a:pPr>
            <a:endParaRPr lang="en-US" sz="2800" dirty="0"/>
          </a:p>
        </p:txBody>
      </p:sp>
    </p:spTree>
    <p:extLst>
      <p:ext uri="{BB962C8B-B14F-4D97-AF65-F5344CB8AC3E}">
        <p14:creationId xmlns:p14="http://schemas.microsoft.com/office/powerpoint/2010/main" val="26210546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Using spread operator</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1143000" y="1143000"/>
            <a:ext cx="8458200" cy="4525963"/>
          </a:xfrm>
        </p:spPr>
        <p:txBody>
          <a:bodyPr>
            <a:normAutofit fontScale="85000" lnSpcReduction="20000"/>
          </a:bodyPr>
          <a:lstStyle/>
          <a:p>
            <a:pPr marL="0" indent="0">
              <a:buNone/>
            </a:pPr>
            <a:r>
              <a:rPr lang="en-US" dirty="0"/>
              <a:t>let colors = ['Red', 'Yellow'];  </a:t>
            </a:r>
          </a:p>
          <a:p>
            <a:pPr marL="0" indent="0">
              <a:buNone/>
            </a:pPr>
            <a:r>
              <a:rPr lang="en-US" dirty="0"/>
              <a:t>let </a:t>
            </a:r>
            <a:r>
              <a:rPr lang="en-US" dirty="0" err="1"/>
              <a:t>newColors</a:t>
            </a:r>
            <a:r>
              <a:rPr lang="en-US" dirty="0"/>
              <a:t> = [...colors];  </a:t>
            </a:r>
          </a:p>
          <a:p>
            <a:pPr marL="0" indent="0">
              <a:buNone/>
            </a:pPr>
            <a:r>
              <a:rPr lang="en-US" dirty="0" err="1"/>
              <a:t>newColors.push</a:t>
            </a:r>
            <a:r>
              <a:rPr lang="en-US" dirty="0"/>
              <a:t>('Green');  </a:t>
            </a:r>
          </a:p>
          <a:p>
            <a:pPr marL="0" indent="0">
              <a:buNone/>
            </a:pPr>
            <a:r>
              <a:rPr lang="en-US" dirty="0"/>
              <a:t>console.log(</a:t>
            </a:r>
            <a:r>
              <a:rPr lang="en-US" dirty="0" err="1"/>
              <a:t>newColors</a:t>
            </a:r>
            <a:r>
              <a:rPr lang="en-US" dirty="0"/>
              <a:t>);  </a:t>
            </a:r>
          </a:p>
          <a:p>
            <a:pPr marL="0" indent="0">
              <a:buNone/>
            </a:pPr>
            <a:r>
              <a:rPr lang="en-US" dirty="0"/>
              <a:t>console.log(colors);  </a:t>
            </a:r>
          </a:p>
          <a:p>
            <a:pPr marL="0" indent="0">
              <a:buNone/>
            </a:pPr>
            <a:endParaRPr lang="en-US" dirty="0"/>
          </a:p>
          <a:p>
            <a:pPr marL="0" indent="0">
              <a:buNone/>
            </a:pPr>
            <a:r>
              <a:rPr lang="en-US" b="1" dirty="0"/>
              <a:t>Output</a:t>
            </a:r>
          </a:p>
          <a:p>
            <a:endParaRPr lang="en-US" dirty="0"/>
          </a:p>
          <a:p>
            <a:pPr marL="0" indent="0">
              <a:buNone/>
            </a:pPr>
            <a:r>
              <a:rPr lang="en-US" dirty="0"/>
              <a:t>[ 'Red', 'Yellow', 'Green' ]</a:t>
            </a:r>
          </a:p>
          <a:p>
            <a:pPr marL="0" indent="0">
              <a:buNone/>
            </a:pPr>
            <a:r>
              <a:rPr lang="en-US" dirty="0"/>
              <a:t>[ 'Red', 'Yellow'</a:t>
            </a:r>
          </a:p>
        </p:txBody>
      </p:sp>
    </p:spTree>
    <p:extLst>
      <p:ext uri="{BB962C8B-B14F-4D97-AF65-F5344CB8AC3E}">
        <p14:creationId xmlns:p14="http://schemas.microsoft.com/office/powerpoint/2010/main" val="934647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200"/>
            <a:ext cx="8229600" cy="5518150"/>
          </a:xfrm>
        </p:spPr>
        <p:txBody>
          <a:bodyPr>
            <a:normAutofit fontScale="92500" lnSpcReduction="10000"/>
          </a:bodyPr>
          <a:lstStyle/>
          <a:p>
            <a:pPr marL="0" indent="0">
              <a:buNone/>
            </a:pPr>
            <a:r>
              <a:rPr lang="en-US" sz="1600" b="1" dirty="0"/>
              <a:t>Q 1 The term 'Spread Operator' can be defined as an operator that allows expending the array into separate elements.</a:t>
            </a:r>
          </a:p>
          <a:p>
            <a:pPr>
              <a:buAutoNum type="alphaUcPeriod"/>
            </a:pPr>
            <a:r>
              <a:rPr lang="en-US" sz="1600" dirty="0"/>
              <a:t>Two Dot(..)</a:t>
            </a:r>
          </a:p>
          <a:p>
            <a:pPr>
              <a:buAutoNum type="alphaUcPeriod"/>
            </a:pPr>
            <a:r>
              <a:rPr lang="en-US" sz="1600" dirty="0"/>
              <a:t>Three Dot(…)</a:t>
            </a:r>
          </a:p>
          <a:p>
            <a:pPr>
              <a:buAutoNum type="alphaUcPeriod"/>
            </a:pPr>
            <a:r>
              <a:rPr lang="en-US" sz="1600" dirty="0"/>
              <a:t>Four Dot(….)</a:t>
            </a:r>
          </a:p>
          <a:p>
            <a:pPr marL="0" indent="0">
              <a:buNone/>
            </a:pPr>
            <a:r>
              <a:rPr lang="en-US" sz="1600" b="1" dirty="0"/>
              <a:t>Q 2 The Spread Operator is the concepts of--------------</a:t>
            </a:r>
          </a:p>
          <a:p>
            <a:pPr>
              <a:buAutoNum type="alphaUcPeriod"/>
            </a:pPr>
            <a:r>
              <a:rPr lang="en-US" sz="1600" dirty="0"/>
              <a:t>Java Script</a:t>
            </a:r>
          </a:p>
          <a:p>
            <a:pPr>
              <a:buAutoNum type="alphaUcPeriod"/>
            </a:pPr>
            <a:r>
              <a:rPr lang="en-US" sz="1600" dirty="0"/>
              <a:t>Type Script</a:t>
            </a:r>
          </a:p>
          <a:p>
            <a:pPr>
              <a:buAutoNum type="alphaUcPeriod"/>
            </a:pPr>
            <a:r>
              <a:rPr lang="en-US" sz="1600" dirty="0"/>
              <a:t>ES6</a:t>
            </a:r>
          </a:p>
          <a:p>
            <a:pPr>
              <a:buAutoNum type="alphaUcPeriod"/>
            </a:pPr>
            <a:r>
              <a:rPr lang="en-US" sz="1600" dirty="0"/>
              <a:t>ES7</a:t>
            </a:r>
          </a:p>
          <a:p>
            <a:pPr marL="0" indent="0">
              <a:buNone/>
            </a:pPr>
            <a:r>
              <a:rPr lang="en-US" sz="1600" b="1" dirty="0"/>
              <a:t>Q 3 Spread Operator allows an </a:t>
            </a:r>
            <a:r>
              <a:rPr lang="en-US" sz="1600" b="1" dirty="0" err="1"/>
              <a:t>iterable</a:t>
            </a:r>
            <a:r>
              <a:rPr lang="en-US" sz="1600" b="1" dirty="0"/>
              <a:t> to expand in places where more than zero arguments are expected(True/False)</a:t>
            </a:r>
          </a:p>
          <a:p>
            <a:pPr>
              <a:buAutoNum type="alphaUcPeriod"/>
            </a:pPr>
            <a:r>
              <a:rPr lang="en-US" sz="1600" dirty="0"/>
              <a:t>True</a:t>
            </a:r>
          </a:p>
          <a:p>
            <a:pPr>
              <a:buAutoNum type="alphaUcPeriod"/>
            </a:pPr>
            <a:r>
              <a:rPr lang="en-US" sz="1600" dirty="0"/>
              <a:t>B. False</a:t>
            </a:r>
          </a:p>
          <a:p>
            <a:pPr marL="0" indent="0">
              <a:buNone/>
            </a:pPr>
            <a:r>
              <a:rPr lang="en-US" sz="1600" b="1" dirty="0"/>
              <a:t>Q 4 Spread Operator does not  give us the privilege to obtain the parameters from an array.(True/False)</a:t>
            </a:r>
          </a:p>
          <a:p>
            <a:pPr>
              <a:buAutoNum type="alphaUcPeriod"/>
            </a:pPr>
            <a:r>
              <a:rPr lang="en-US" sz="1600" dirty="0"/>
              <a:t>True</a:t>
            </a:r>
          </a:p>
          <a:p>
            <a:pPr>
              <a:buAutoNum type="alphaUcPeriod"/>
            </a:pPr>
            <a:r>
              <a:rPr lang="en-US" sz="1600" dirty="0"/>
              <a:t>False</a:t>
            </a:r>
          </a:p>
          <a:p>
            <a:pPr marL="0" indent="0">
              <a:buNone/>
            </a:pPr>
            <a:r>
              <a:rPr lang="en-US" sz="1600" b="1" dirty="0"/>
              <a:t>Q 5 Spread operator does not make changes in the original array it also does operations in the spread operator(True/False)</a:t>
            </a:r>
          </a:p>
          <a:p>
            <a:pPr>
              <a:buAutoNum type="alphaUcPeriod"/>
            </a:pPr>
            <a:r>
              <a:rPr lang="en-US" sz="1600" dirty="0"/>
              <a:t>True</a:t>
            </a:r>
          </a:p>
          <a:p>
            <a:pPr>
              <a:buAutoNum type="alphaUcPeriod"/>
            </a:pPr>
            <a:r>
              <a:rPr lang="en-US" sz="1600" dirty="0"/>
              <a:t>False</a:t>
            </a:r>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2035780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4">
            <a:extLst>
              <a:ext uri="{FF2B5EF4-FFF2-40B4-BE49-F238E27FC236}">
                <a16:creationId xmlns:a16="http://schemas.microsoft.com/office/drawing/2014/main" id="{DD53FC81-C2B5-438E-9945-94A498F1A482}"/>
              </a:ext>
            </a:extLst>
          </p:cNvPr>
          <p:cNvSpPr>
            <a:spLocks noGrp="1"/>
          </p:cNvSpPr>
          <p:nvPr>
            <p:ph type="ftr" sz="quarter" idx="12"/>
          </p:nvPr>
        </p:nvSpPr>
        <p:spPr>
          <a:xfrm>
            <a:off x="2743200" y="6400800"/>
            <a:ext cx="472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2531" name="Slide Number Placeholder 5">
            <a:extLst>
              <a:ext uri="{FF2B5EF4-FFF2-40B4-BE49-F238E27FC236}">
                <a16:creationId xmlns:a16="http://schemas.microsoft.com/office/drawing/2014/main" id="{6DDA7A65-36EE-4CB6-88CB-47DA98A4456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B59681C-64A3-48B1-BB72-5CBFCAB5613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b="1" dirty="0"/>
              <a:t>Branch Wise Applications </a:t>
            </a:r>
          </a:p>
        </p:txBody>
      </p:sp>
      <p:sp>
        <p:nvSpPr>
          <p:cNvPr id="22533" name="Text Placeholder 8">
            <a:extLst>
              <a:ext uri="{FF2B5EF4-FFF2-40B4-BE49-F238E27FC236}">
                <a16:creationId xmlns:a16="http://schemas.microsoft.com/office/drawing/2014/main" id="{B8602DF9-57D2-4938-91DF-E2420394E174}"/>
              </a:ext>
            </a:extLst>
          </p:cNvPr>
          <p:cNvSpPr txBox="1">
            <a:spLocks noGrp="1"/>
          </p:cNvSpPr>
          <p:nvPr>
            <p:ph type="body" idx="1"/>
          </p:nvPr>
        </p:nvSpPr>
        <p:spPr>
          <a:xfrm>
            <a:off x="639763" y="1047750"/>
            <a:ext cx="7813675" cy="4525963"/>
          </a:xfrm>
        </p:spPr>
        <p:txBody>
          <a:bodyPr/>
          <a:lstStyle/>
          <a:p>
            <a:pPr>
              <a:spcBef>
                <a:spcPts val="363"/>
              </a:spcBef>
              <a:spcAft>
                <a:spcPct val="0"/>
              </a:spcAft>
              <a:buClr>
                <a:srgbClr val="000000"/>
              </a:buClr>
              <a:buFont typeface="Arial" panose="020B0604020202020204" pitchFamily="34" charset="0"/>
              <a:buNone/>
            </a:pPr>
            <a:r>
              <a:rPr lang="en-US" altLang="en-US" sz="2400" b="1">
                <a:latin typeface="Times New Roman" panose="02020603050405020304" pitchFamily="18" charset="0"/>
                <a:cs typeface="Times New Roman" panose="02020603050405020304" pitchFamily="18" charset="0"/>
              </a:rPr>
              <a:t>Sample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Desktop GUI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Mobile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Enterprise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Scientific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Web-based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Cloud-based Applications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Web servers and Application servers</a:t>
            </a:r>
          </a:p>
          <a:p>
            <a:pPr>
              <a:spcBef>
                <a:spcPts val="363"/>
              </a:spcBef>
              <a:spcAft>
                <a:spcPct val="0"/>
              </a:spcAft>
              <a:buClr>
                <a:srgbClr val="000000"/>
              </a:buClr>
              <a:buFont typeface="Wingdings" panose="05000000000000000000" pitchFamily="2" charset="2"/>
              <a:buChar char="Ø"/>
            </a:pPr>
            <a:r>
              <a:rPr lang="en-US" altLang="en-US" sz="2000">
                <a:latin typeface="Times New Roman" panose="02020603050405020304" pitchFamily="18" charset="0"/>
                <a:cs typeface="Times New Roman" panose="02020603050405020304" pitchFamily="18" charset="0"/>
              </a:rPr>
              <a:t>Software Tools</a:t>
            </a:r>
          </a:p>
          <a:p>
            <a:pPr>
              <a:spcBef>
                <a:spcPts val="363"/>
              </a:spcBef>
              <a:spcAft>
                <a:spcPct val="0"/>
              </a:spcAft>
              <a:buClr>
                <a:srgbClr val="000000"/>
              </a:buClr>
              <a:buFont typeface="Arial" panose="020B0604020202020204" pitchFamily="34" charset="0"/>
              <a:buNone/>
            </a:pPr>
            <a:endParaRPr lang="en-US" altLang="en-US" sz="3200" b="1">
              <a:latin typeface="Arial" panose="020B0604020202020204" pitchFamily="34" charset="0"/>
              <a:cs typeface="Arial" panose="020B0604020202020204" pitchFamily="34" charset="0"/>
            </a:endParaRPr>
          </a:p>
        </p:txBody>
      </p:sp>
      <p:pic>
        <p:nvPicPr>
          <p:cNvPr id="22535" name="Picture 14" descr="NIET">
            <a:extLst>
              <a:ext uri="{FF2B5EF4-FFF2-40B4-BE49-F238E27FC236}">
                <a16:creationId xmlns:a16="http://schemas.microsoft.com/office/drawing/2014/main" id="{FBF88DD2-330A-489C-B8A9-0198422AF1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09600" y="900116"/>
            <a:ext cx="8229600" cy="5729284"/>
          </a:xfrm>
        </p:spPr>
        <p:txBody>
          <a:bodyPr>
            <a:normAutofit fontScale="92500" lnSpcReduction="10000"/>
          </a:bodyPr>
          <a:lstStyle/>
          <a:p>
            <a:pPr marL="0" indent="0">
              <a:buNone/>
            </a:pPr>
            <a:r>
              <a:rPr lang="en-US" sz="1600" b="1" dirty="0"/>
              <a:t>Q  6 Spread Operator is a very simple and powerful feature introduced in the ES6 standard of-------------</a:t>
            </a:r>
          </a:p>
          <a:p>
            <a:pPr>
              <a:buAutoNum type="alphaUcPeriod"/>
            </a:pPr>
            <a:r>
              <a:rPr lang="en-US" sz="1600" dirty="0"/>
              <a:t>VBScript</a:t>
            </a:r>
          </a:p>
          <a:p>
            <a:pPr>
              <a:buAutoNum type="alphaUcPeriod"/>
            </a:pPr>
            <a:r>
              <a:rPr lang="en-US" sz="1600" dirty="0" err="1"/>
              <a:t>TypeScript</a:t>
            </a:r>
            <a:endParaRPr lang="en-US" sz="1600" dirty="0"/>
          </a:p>
          <a:p>
            <a:pPr>
              <a:buAutoNum type="alphaUcPeriod"/>
            </a:pPr>
            <a:r>
              <a:rPr lang="en-US" sz="1600" dirty="0"/>
              <a:t>Node.JS</a:t>
            </a:r>
          </a:p>
          <a:p>
            <a:pPr>
              <a:buAutoNum type="alphaUcPeriod"/>
            </a:pPr>
            <a:r>
              <a:rPr lang="en-US" sz="1600" dirty="0"/>
              <a:t>Java Script</a:t>
            </a:r>
          </a:p>
          <a:p>
            <a:pPr marL="0" indent="0">
              <a:buNone/>
            </a:pPr>
            <a:r>
              <a:rPr lang="en-US" sz="1600" b="1" dirty="0"/>
              <a:t>Q 7 The Spread operator allows an </a:t>
            </a:r>
            <a:r>
              <a:rPr lang="en-US" sz="1600" b="1" dirty="0" err="1"/>
              <a:t>iterable</a:t>
            </a:r>
            <a:r>
              <a:rPr lang="en-US" sz="1600" b="1" dirty="0"/>
              <a:t> to expand in places where 0+ arguments are expected. (True/False)</a:t>
            </a:r>
          </a:p>
          <a:p>
            <a:pPr>
              <a:buAutoNum type="alphaUcPeriod"/>
            </a:pPr>
            <a:r>
              <a:rPr lang="en-US" sz="1600" dirty="0"/>
              <a:t>True</a:t>
            </a:r>
          </a:p>
          <a:p>
            <a:pPr>
              <a:buAutoNum type="alphaUcPeriod"/>
            </a:pPr>
            <a:r>
              <a:rPr lang="en-US" sz="1600" dirty="0"/>
              <a:t>False</a:t>
            </a:r>
          </a:p>
          <a:p>
            <a:pPr marL="0" indent="0">
              <a:buNone/>
            </a:pPr>
            <a:r>
              <a:rPr lang="en-US" sz="1600" b="1" dirty="0"/>
              <a:t>Q 8 Spread operator is mostly used in the variable array where there is more than 1 value is expected. (Right/Wrong)</a:t>
            </a:r>
          </a:p>
          <a:p>
            <a:pPr>
              <a:buAutoNum type="alphaUcPeriod"/>
            </a:pPr>
            <a:r>
              <a:rPr lang="en-US" sz="1600" dirty="0"/>
              <a:t>Right</a:t>
            </a:r>
          </a:p>
          <a:p>
            <a:pPr>
              <a:buAutoNum type="alphaUcPeriod"/>
            </a:pPr>
            <a:r>
              <a:rPr lang="en-US" sz="1600" dirty="0"/>
              <a:t>Wrong</a:t>
            </a:r>
          </a:p>
          <a:p>
            <a:pPr marL="0" indent="0">
              <a:buNone/>
            </a:pPr>
            <a:r>
              <a:rPr lang="en-US" sz="1600" b="1" dirty="0"/>
              <a:t>Q 9 Spread operator can not  be used in many cases, like when we want to expand, copy, </a:t>
            </a:r>
            <a:r>
              <a:rPr lang="en-US" sz="1600" b="1" dirty="0" err="1"/>
              <a:t>concat</a:t>
            </a:r>
            <a:r>
              <a:rPr lang="en-US" sz="1600" b="1" dirty="0"/>
              <a:t>, with math object(True/False)</a:t>
            </a:r>
          </a:p>
          <a:p>
            <a:pPr>
              <a:buAutoNum type="alphaUcPeriod"/>
            </a:pPr>
            <a:r>
              <a:rPr lang="en-US" sz="1600" dirty="0"/>
              <a:t>True</a:t>
            </a:r>
          </a:p>
          <a:p>
            <a:pPr>
              <a:buAutoNum type="alphaUcPeriod"/>
            </a:pPr>
            <a:r>
              <a:rPr lang="en-US" sz="1600" dirty="0"/>
              <a:t>False</a:t>
            </a:r>
          </a:p>
          <a:p>
            <a:pPr marL="0" indent="0">
              <a:buNone/>
            </a:pPr>
            <a:r>
              <a:rPr lang="en-US" sz="1600" b="1" dirty="0"/>
              <a:t>Q 10 Spread operator syntax is similar to the-----------parameter</a:t>
            </a:r>
          </a:p>
          <a:p>
            <a:pPr>
              <a:buAutoNum type="alphaUcPeriod"/>
            </a:pPr>
            <a:r>
              <a:rPr lang="en-US" sz="1600" dirty="0"/>
              <a:t>Expand</a:t>
            </a:r>
          </a:p>
          <a:p>
            <a:pPr>
              <a:buAutoNum type="alphaUcPeriod"/>
            </a:pPr>
            <a:r>
              <a:rPr lang="en-US" sz="1600" dirty="0"/>
              <a:t>Iterate</a:t>
            </a:r>
          </a:p>
          <a:p>
            <a:pPr>
              <a:buAutoNum type="alphaUcPeriod"/>
            </a:pPr>
            <a:r>
              <a:rPr lang="en-US" sz="1600" dirty="0"/>
              <a:t>rest</a:t>
            </a:r>
          </a:p>
          <a:p>
            <a:pPr>
              <a:buAutoNum type="alphaUcPeriod"/>
            </a:pPr>
            <a:endParaRPr lang="en-US" sz="1600" dirty="0"/>
          </a:p>
        </p:txBody>
      </p:sp>
    </p:spTree>
    <p:extLst>
      <p:ext uri="{BB962C8B-B14F-4D97-AF65-F5344CB8AC3E}">
        <p14:creationId xmlns:p14="http://schemas.microsoft.com/office/powerpoint/2010/main" val="33604794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600" b="1" dirty="0">
                <a:latin typeface="+mj-lt"/>
              </a:rPr>
              <a:t>Strict Equality (==) Loose Equality (===) in Typescript</a:t>
            </a:r>
            <a:endParaRPr lang="en-IN" sz="26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1066800"/>
            <a:ext cx="8229600" cy="5029200"/>
          </a:xfrm>
        </p:spPr>
        <p:txBody>
          <a:bodyPr>
            <a:normAutofit fontScale="92500"/>
          </a:bodyPr>
          <a:lstStyle/>
          <a:p>
            <a:r>
              <a:rPr lang="en-US" sz="2800" dirty="0"/>
              <a:t>The Typescript has two operators for checking equality. </a:t>
            </a:r>
          </a:p>
          <a:p>
            <a:pPr marL="0" indent="0">
              <a:buNone/>
            </a:pPr>
            <a:endParaRPr lang="en-US" sz="2800" dirty="0"/>
          </a:p>
          <a:p>
            <a:r>
              <a:rPr lang="en-US" sz="2800" dirty="0"/>
              <a:t>One is == (equality operator or loose equality operator) and the other one is === (strict equality operator).</a:t>
            </a:r>
          </a:p>
          <a:p>
            <a:pPr marL="0" indent="0">
              <a:buNone/>
            </a:pPr>
            <a:endParaRPr lang="en-US" sz="2800" dirty="0"/>
          </a:p>
          <a:p>
            <a:r>
              <a:rPr lang="en-US" sz="2800" dirty="0"/>
              <a:t> Both of these operators check the value of operands for equality.</a:t>
            </a:r>
          </a:p>
          <a:p>
            <a:pPr marL="0" indent="0">
              <a:buNone/>
            </a:pPr>
            <a:endParaRPr lang="en-US" sz="2800" dirty="0"/>
          </a:p>
          <a:p>
            <a:r>
              <a:rPr lang="en-US" sz="2800" dirty="0"/>
              <a:t> But, the difference between == &amp; === is that the == does a type conversion before checking for equality. </a:t>
            </a:r>
          </a:p>
        </p:txBody>
      </p:sp>
    </p:spTree>
    <p:extLst>
      <p:ext uri="{BB962C8B-B14F-4D97-AF65-F5344CB8AC3E}">
        <p14:creationId xmlns:p14="http://schemas.microsoft.com/office/powerpoint/2010/main" val="23682372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Checking Equality</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229600" cy="5105400"/>
          </a:xfrm>
        </p:spPr>
        <p:txBody>
          <a:bodyPr>
            <a:normAutofit fontScale="47500" lnSpcReduction="20000"/>
          </a:bodyPr>
          <a:lstStyle/>
          <a:p>
            <a:pPr marL="0" indent="0">
              <a:buNone/>
            </a:pPr>
            <a:r>
              <a:rPr lang="en-US" sz="5100" b="1" dirty="0"/>
              <a:t>Two values are equal if they are</a:t>
            </a:r>
          </a:p>
          <a:p>
            <a:endParaRPr lang="en-US" dirty="0"/>
          </a:p>
          <a:p>
            <a:pPr>
              <a:buFont typeface="Wingdings" panose="05000000000000000000" pitchFamily="2" charset="2"/>
              <a:buChar char="§"/>
            </a:pPr>
            <a:r>
              <a:rPr lang="en-US" sz="5100" dirty="0"/>
              <a:t>identical strings</a:t>
            </a:r>
          </a:p>
          <a:p>
            <a:pPr>
              <a:buFont typeface="Wingdings" panose="05000000000000000000" pitchFamily="2" charset="2"/>
              <a:buChar char="§"/>
            </a:pPr>
            <a:r>
              <a:rPr lang="en-US" sz="5100" dirty="0"/>
              <a:t>numerically equivalent numbers</a:t>
            </a:r>
          </a:p>
          <a:p>
            <a:pPr>
              <a:buFont typeface="Wingdings" panose="05000000000000000000" pitchFamily="2" charset="2"/>
              <a:buChar char="§"/>
            </a:pPr>
            <a:r>
              <a:rPr lang="en-US" sz="5100" dirty="0"/>
              <a:t>identical Boolean values</a:t>
            </a:r>
          </a:p>
          <a:p>
            <a:pPr>
              <a:buFont typeface="Wingdings" panose="05000000000000000000" pitchFamily="2" charset="2"/>
              <a:buChar char="§"/>
            </a:pPr>
            <a:r>
              <a:rPr lang="en-US" sz="5100" dirty="0"/>
              <a:t>the same object (reference types)</a:t>
            </a:r>
          </a:p>
          <a:p>
            <a:pPr marL="0" indent="0">
              <a:buNone/>
            </a:pPr>
            <a:endParaRPr lang="en-US" dirty="0"/>
          </a:p>
          <a:p>
            <a:pPr marL="0" indent="0">
              <a:buNone/>
            </a:pPr>
            <a:r>
              <a:rPr lang="en-US" sz="5100" b="1" dirty="0"/>
              <a:t>Example:</a:t>
            </a:r>
          </a:p>
          <a:p>
            <a:endParaRPr lang="en-US" dirty="0"/>
          </a:p>
          <a:p>
            <a:pPr marL="0" indent="0">
              <a:buNone/>
            </a:pPr>
            <a:r>
              <a:rPr lang="en-US" sz="5100" dirty="0"/>
              <a:t>let a=10</a:t>
            </a:r>
          </a:p>
          <a:p>
            <a:pPr marL="0" indent="0">
              <a:buNone/>
            </a:pPr>
            <a:r>
              <a:rPr lang="en-US" sz="5100" dirty="0"/>
              <a:t>let b=10</a:t>
            </a:r>
          </a:p>
          <a:p>
            <a:pPr marL="0" indent="0">
              <a:buNone/>
            </a:pPr>
            <a:r>
              <a:rPr lang="en-US" sz="5100" dirty="0"/>
              <a:t> </a:t>
            </a:r>
          </a:p>
          <a:p>
            <a:pPr marL="0" indent="0">
              <a:buNone/>
            </a:pPr>
            <a:r>
              <a:rPr lang="en-US" sz="5100" dirty="0"/>
              <a:t>console.log(a==b)  //true</a:t>
            </a:r>
          </a:p>
          <a:p>
            <a:pPr marL="0" indent="0">
              <a:buNone/>
            </a:pPr>
            <a:r>
              <a:rPr lang="en-US" sz="5100" dirty="0"/>
              <a:t>console.log(a===b)  //true</a:t>
            </a:r>
          </a:p>
          <a:p>
            <a:endParaRPr lang="en-US" dirty="0"/>
          </a:p>
        </p:txBody>
      </p:sp>
    </p:spTree>
    <p:extLst>
      <p:ext uri="{BB962C8B-B14F-4D97-AF65-F5344CB8AC3E}">
        <p14:creationId xmlns:p14="http://schemas.microsoft.com/office/powerpoint/2010/main" val="116671429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Difference between == &amp; ===</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228600"/>
            <a:ext cx="8686800" cy="5486400"/>
          </a:xfrm>
        </p:spPr>
        <p:txBody>
          <a:bodyPr>
            <a:normAutofit lnSpcReduction="10000"/>
          </a:bodyPr>
          <a:lstStyle/>
          <a:p>
            <a:endParaRPr lang="en-US" dirty="0"/>
          </a:p>
          <a:p>
            <a:endParaRPr lang="en-US" sz="3000" dirty="0"/>
          </a:p>
          <a:p>
            <a:r>
              <a:rPr lang="en-US" sz="3000" dirty="0"/>
              <a:t>If types are same then there is no difference between == &amp; ===</a:t>
            </a:r>
          </a:p>
          <a:p>
            <a:endParaRPr lang="en-US" sz="3000" dirty="0"/>
          </a:p>
          <a:p>
            <a:r>
              <a:rPr lang="en-US" sz="3000" dirty="0"/>
              <a:t>If types are different then == does a type conversion.</a:t>
            </a:r>
          </a:p>
          <a:p>
            <a:pPr marL="0" indent="0">
              <a:buNone/>
            </a:pPr>
            <a:endParaRPr lang="en-US" sz="3000" dirty="0"/>
          </a:p>
          <a:p>
            <a:r>
              <a:rPr lang="en-US" sz="3000" dirty="0"/>
              <a:t> It will attempt to convert them to a string, number, or </a:t>
            </a:r>
            <a:r>
              <a:rPr lang="en-US" sz="3000" dirty="0" err="1"/>
              <a:t>boolean</a:t>
            </a:r>
            <a:r>
              <a:rPr lang="en-US" sz="3000" dirty="0"/>
              <a:t>. before doing the comparison.</a:t>
            </a:r>
          </a:p>
          <a:p>
            <a:pPr marL="0" indent="0">
              <a:buNone/>
            </a:pPr>
            <a:endParaRPr lang="en-US" sz="3000" dirty="0"/>
          </a:p>
          <a:p>
            <a:r>
              <a:rPr lang="en-US" sz="3000" dirty="0"/>
              <a:t>=== returns false.</a:t>
            </a:r>
          </a:p>
        </p:txBody>
      </p:sp>
    </p:spTree>
    <p:extLst>
      <p:ext uri="{BB962C8B-B14F-4D97-AF65-F5344CB8AC3E}">
        <p14:creationId xmlns:p14="http://schemas.microsoft.com/office/powerpoint/2010/main" val="29350831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Equality Operator ==</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685800" y="806450"/>
            <a:ext cx="8610600" cy="5365750"/>
          </a:xfrm>
        </p:spPr>
        <p:txBody>
          <a:bodyPr>
            <a:noAutofit/>
          </a:bodyPr>
          <a:lstStyle/>
          <a:p>
            <a:pPr marL="0" indent="0">
              <a:buNone/>
            </a:pPr>
            <a:r>
              <a:rPr lang="en-US" sz="1400" b="1" dirty="0"/>
              <a:t>let a=10</a:t>
            </a:r>
          </a:p>
          <a:p>
            <a:pPr marL="0" indent="0">
              <a:buNone/>
            </a:pPr>
            <a:r>
              <a:rPr lang="en-US" sz="1400" b="1" dirty="0"/>
              <a:t>let b=10</a:t>
            </a:r>
          </a:p>
          <a:p>
            <a:pPr marL="0" indent="0">
              <a:buNone/>
            </a:pPr>
            <a:r>
              <a:rPr lang="en-US" sz="1400" b="1" dirty="0"/>
              <a:t> </a:t>
            </a:r>
          </a:p>
          <a:p>
            <a:pPr marL="0" indent="0">
              <a:buNone/>
            </a:pPr>
            <a:r>
              <a:rPr lang="en-US" sz="1400" b="1" dirty="0"/>
              <a:t>console.log(a==b)  //true</a:t>
            </a:r>
          </a:p>
          <a:p>
            <a:pPr marL="0" indent="0">
              <a:buNone/>
            </a:pPr>
            <a:r>
              <a:rPr lang="en-US" sz="1400" b="1" dirty="0"/>
              <a:t> </a:t>
            </a:r>
          </a:p>
          <a:p>
            <a:pPr marL="0" indent="0">
              <a:buNone/>
            </a:pPr>
            <a:r>
              <a:rPr lang="en-US" sz="1400" b="1" dirty="0"/>
              <a:t> </a:t>
            </a:r>
          </a:p>
          <a:p>
            <a:pPr marL="0" indent="0">
              <a:buNone/>
            </a:pPr>
            <a:r>
              <a:rPr lang="en-US" sz="1400" b="1" dirty="0"/>
              <a:t>But, in the following code, the variable b is a string and not a number. </a:t>
            </a:r>
          </a:p>
          <a:p>
            <a:pPr marL="0" indent="0">
              <a:buNone/>
            </a:pPr>
            <a:r>
              <a:rPr lang="en-US" sz="1400" b="1" dirty="0"/>
              <a:t>The Typescript makes the type conversion of b from string to number and then does the comparison. Hence the result is true again.</a:t>
            </a:r>
          </a:p>
          <a:p>
            <a:endParaRPr lang="en-US" sz="1400" b="1" dirty="0"/>
          </a:p>
          <a:p>
            <a:pPr marL="0" indent="0">
              <a:buNone/>
            </a:pPr>
            <a:r>
              <a:rPr lang="en-US" sz="1400" b="1" dirty="0"/>
              <a:t> </a:t>
            </a:r>
          </a:p>
          <a:p>
            <a:pPr marL="0" indent="0">
              <a:buNone/>
            </a:pPr>
            <a:r>
              <a:rPr lang="en-US" sz="1400" b="1" dirty="0"/>
              <a:t>let a=10</a:t>
            </a:r>
          </a:p>
          <a:p>
            <a:pPr marL="0" indent="0">
              <a:buNone/>
            </a:pPr>
            <a:r>
              <a:rPr lang="en-US" sz="1400" b="1" dirty="0"/>
              <a:t>let b="10"</a:t>
            </a:r>
          </a:p>
          <a:p>
            <a:pPr marL="0" indent="0">
              <a:buNone/>
            </a:pPr>
            <a:r>
              <a:rPr lang="en-US" sz="1400" b="1" dirty="0"/>
              <a:t> </a:t>
            </a:r>
          </a:p>
          <a:p>
            <a:pPr marL="0" indent="0">
              <a:buNone/>
            </a:pPr>
            <a:r>
              <a:rPr lang="en-US" sz="1400" b="1" dirty="0"/>
              <a:t>console.log(a==b)  //true</a:t>
            </a:r>
          </a:p>
          <a:p>
            <a:pPr marL="0" indent="0">
              <a:buNone/>
            </a:pPr>
            <a:r>
              <a:rPr lang="en-US" sz="1400" b="1" dirty="0"/>
              <a:t> </a:t>
            </a:r>
          </a:p>
          <a:p>
            <a:pPr marL="0" indent="0">
              <a:buNone/>
            </a:pPr>
            <a:r>
              <a:rPr lang="en-US" sz="1400" b="1" dirty="0"/>
              <a:t> </a:t>
            </a:r>
          </a:p>
          <a:p>
            <a:pPr marL="0" indent="0">
              <a:buNone/>
            </a:pPr>
            <a:r>
              <a:rPr lang="en-US" sz="1400" b="1" dirty="0"/>
              <a:t>let a="01"</a:t>
            </a:r>
          </a:p>
          <a:p>
            <a:pPr marL="0" indent="0">
              <a:buNone/>
            </a:pPr>
            <a:r>
              <a:rPr lang="en-US" sz="1400" b="1" dirty="0"/>
              <a:t>let b=1</a:t>
            </a:r>
          </a:p>
          <a:p>
            <a:pPr marL="0" indent="0">
              <a:buNone/>
            </a:pPr>
            <a:r>
              <a:rPr lang="en-US" sz="1400" b="1" dirty="0"/>
              <a:t> </a:t>
            </a:r>
          </a:p>
          <a:p>
            <a:pPr marL="0" indent="0">
              <a:buNone/>
            </a:pPr>
            <a:r>
              <a:rPr lang="en-US" sz="1400" b="1" dirty="0"/>
              <a:t>console.log(a==b);//true</a:t>
            </a:r>
          </a:p>
          <a:p>
            <a:pPr marL="0" indent="0">
              <a:buNone/>
            </a:pPr>
            <a:r>
              <a:rPr lang="en-US" sz="1400" b="1" dirty="0"/>
              <a:t> </a:t>
            </a:r>
          </a:p>
        </p:txBody>
      </p:sp>
    </p:spTree>
    <p:extLst>
      <p:ext uri="{BB962C8B-B14F-4D97-AF65-F5344CB8AC3E}">
        <p14:creationId xmlns:p14="http://schemas.microsoft.com/office/powerpoint/2010/main" val="2446797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Strict Equality Operator ===</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762000" y="838200"/>
            <a:ext cx="8305800" cy="5518150"/>
          </a:xfrm>
        </p:spPr>
        <p:txBody>
          <a:bodyPr>
            <a:noAutofit/>
          </a:bodyPr>
          <a:lstStyle/>
          <a:p>
            <a:r>
              <a:rPr lang="en-US" sz="2400" b="1" dirty="0"/>
              <a:t>The strict Equality operator, returns false if the types are different.</a:t>
            </a:r>
          </a:p>
          <a:p>
            <a:pPr marL="0" indent="0">
              <a:buNone/>
            </a:pPr>
            <a:r>
              <a:rPr lang="en-US" sz="2400" dirty="0"/>
              <a:t>let a=10</a:t>
            </a:r>
          </a:p>
          <a:p>
            <a:pPr marL="0" indent="0">
              <a:buNone/>
            </a:pPr>
            <a:r>
              <a:rPr lang="en-US" sz="2400" dirty="0"/>
              <a:t>let b=10</a:t>
            </a:r>
          </a:p>
          <a:p>
            <a:pPr marL="0" indent="0">
              <a:buNone/>
            </a:pPr>
            <a:r>
              <a:rPr lang="en-US" sz="2400" dirty="0"/>
              <a:t> console.log(a===b)  //true</a:t>
            </a:r>
          </a:p>
          <a:p>
            <a:pPr marL="0" indent="0">
              <a:buNone/>
            </a:pPr>
            <a:r>
              <a:rPr lang="en-US" sz="2400" dirty="0"/>
              <a:t> </a:t>
            </a:r>
          </a:p>
          <a:p>
            <a:pPr marL="0" indent="0">
              <a:buNone/>
            </a:pPr>
            <a:endParaRPr lang="en-US" sz="2400" dirty="0"/>
          </a:p>
          <a:p>
            <a:pPr marL="0" indent="0">
              <a:buNone/>
            </a:pPr>
            <a:r>
              <a:rPr lang="en-US" sz="2400" dirty="0"/>
              <a:t>let a=10</a:t>
            </a:r>
          </a:p>
          <a:p>
            <a:pPr marL="0" indent="0">
              <a:buNone/>
            </a:pPr>
            <a:r>
              <a:rPr lang="en-US" sz="2400" dirty="0"/>
              <a:t>let b="10“</a:t>
            </a:r>
          </a:p>
          <a:p>
            <a:pPr marL="0" indent="0">
              <a:buNone/>
            </a:pPr>
            <a:r>
              <a:rPr lang="en-US" sz="2400" dirty="0"/>
              <a:t> console.log(a===b)  //false</a:t>
            </a:r>
          </a:p>
          <a:p>
            <a:pPr marL="0" indent="0">
              <a:buNone/>
            </a:pPr>
            <a:r>
              <a:rPr lang="en-US" sz="2400" dirty="0"/>
              <a:t> </a:t>
            </a:r>
          </a:p>
        </p:txBody>
      </p:sp>
    </p:spTree>
    <p:extLst>
      <p:ext uri="{BB962C8B-B14F-4D97-AF65-F5344CB8AC3E}">
        <p14:creationId xmlns:p14="http://schemas.microsoft.com/office/powerpoint/2010/main" val="23534678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199"/>
            <a:ext cx="8229600" cy="5883275"/>
          </a:xfrm>
        </p:spPr>
        <p:txBody>
          <a:bodyPr>
            <a:normAutofit fontScale="85000" lnSpcReduction="20000"/>
          </a:bodyPr>
          <a:lstStyle/>
          <a:p>
            <a:pPr marL="0" indent="0">
              <a:buNone/>
            </a:pPr>
            <a:r>
              <a:rPr lang="en-US" sz="1600" b="1" dirty="0"/>
              <a:t>Q 1 What return the following code?</a:t>
            </a:r>
          </a:p>
          <a:p>
            <a:pPr marL="0" indent="0">
              <a:buNone/>
            </a:pPr>
            <a:r>
              <a:rPr lang="en-US" sz="1600" dirty="0"/>
              <a:t>let a=10</a:t>
            </a:r>
          </a:p>
          <a:p>
            <a:pPr marL="0" indent="0">
              <a:buNone/>
            </a:pPr>
            <a:r>
              <a:rPr lang="en-US" sz="1600" dirty="0"/>
              <a:t>let b=10 </a:t>
            </a:r>
          </a:p>
          <a:p>
            <a:pPr marL="0" indent="0">
              <a:buNone/>
            </a:pPr>
            <a:r>
              <a:rPr lang="en-US" sz="1600" dirty="0"/>
              <a:t>console.log(a==b) </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2 If types are same then there is no difference between == &amp; ===(True/False)</a:t>
            </a:r>
          </a:p>
          <a:p>
            <a:pPr>
              <a:buAutoNum type="alphaUcPeriod"/>
            </a:pPr>
            <a:r>
              <a:rPr lang="en-US" sz="1600" dirty="0"/>
              <a:t>True</a:t>
            </a:r>
          </a:p>
          <a:p>
            <a:pPr>
              <a:buAutoNum type="alphaUcPeriod"/>
            </a:pPr>
            <a:r>
              <a:rPr lang="en-US" sz="1600" dirty="0"/>
              <a:t>False</a:t>
            </a:r>
          </a:p>
          <a:p>
            <a:pPr marL="0" indent="0">
              <a:buNone/>
            </a:pPr>
            <a:r>
              <a:rPr lang="en-US" sz="1600" b="1" dirty="0"/>
              <a:t>Q 3 What return the following code?</a:t>
            </a:r>
          </a:p>
          <a:p>
            <a:pPr marL="0" indent="0">
              <a:buNone/>
            </a:pPr>
            <a:r>
              <a:rPr lang="en-US" sz="1600" dirty="0"/>
              <a:t>let a=“01”</a:t>
            </a:r>
          </a:p>
          <a:p>
            <a:pPr marL="0" indent="0">
              <a:buNone/>
            </a:pPr>
            <a:r>
              <a:rPr lang="en-US" sz="1600" dirty="0"/>
              <a:t>let b=1</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4 What return the following code?</a:t>
            </a:r>
          </a:p>
          <a:p>
            <a:pPr marL="0" indent="0">
              <a:buNone/>
            </a:pPr>
            <a:r>
              <a:rPr lang="en-US" sz="1600" dirty="0"/>
              <a:t>let a=“10”</a:t>
            </a:r>
          </a:p>
          <a:p>
            <a:pPr marL="0" indent="0">
              <a:buNone/>
            </a:pPr>
            <a:r>
              <a:rPr lang="en-US" sz="1600" dirty="0"/>
              <a:t>let b=10</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endParaRPr lang="en-US" sz="1600" dirty="0"/>
          </a:p>
          <a:p>
            <a:pPr marL="0" indent="0">
              <a:buNone/>
            </a:pPr>
            <a:endParaRPr lang="en-US" sz="1600" dirty="0"/>
          </a:p>
          <a:p>
            <a:pPr>
              <a:buAutoNum type="alphaUcPeriod"/>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39791773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533400" y="838200"/>
            <a:ext cx="8229600" cy="5715000"/>
          </a:xfrm>
        </p:spPr>
        <p:txBody>
          <a:bodyPr>
            <a:normAutofit fontScale="92500" lnSpcReduction="20000"/>
          </a:bodyPr>
          <a:lstStyle/>
          <a:p>
            <a:pPr marL="0" indent="0">
              <a:buNone/>
            </a:pPr>
            <a:r>
              <a:rPr lang="en-US" sz="1600" b="1" dirty="0"/>
              <a:t>Q 5 What return the following code?</a:t>
            </a:r>
          </a:p>
          <a:p>
            <a:pPr marL="0" indent="0">
              <a:buNone/>
            </a:pPr>
            <a:r>
              <a:rPr lang="en-US" sz="1600" dirty="0"/>
              <a:t>let a=20</a:t>
            </a:r>
          </a:p>
          <a:p>
            <a:pPr marL="0" indent="0">
              <a:buNone/>
            </a:pPr>
            <a:r>
              <a:rPr lang="en-US" sz="1600" dirty="0"/>
              <a:t>let b=20</a:t>
            </a:r>
          </a:p>
          <a:p>
            <a:pPr marL="0" indent="0">
              <a:buNone/>
            </a:pPr>
            <a:r>
              <a:rPr lang="en-US" sz="1600" dirty="0"/>
              <a:t>console.log(a===b) </a:t>
            </a:r>
          </a:p>
          <a:p>
            <a:pPr>
              <a:buAutoNum type="alphaUcPeriod"/>
            </a:pPr>
            <a:r>
              <a:rPr lang="en-US" sz="1600" dirty="0"/>
              <a:t>true</a:t>
            </a:r>
          </a:p>
          <a:p>
            <a:pPr>
              <a:buAutoNum type="alphaUcPeriod"/>
            </a:pPr>
            <a:r>
              <a:rPr lang="en-US" sz="1600" dirty="0"/>
              <a:t>false</a:t>
            </a:r>
          </a:p>
          <a:p>
            <a:pPr>
              <a:buAutoNum type="alphaUcPeriod"/>
            </a:pPr>
            <a:r>
              <a:rPr lang="en-US" sz="1600" dirty="0"/>
              <a:t>Compile Error</a:t>
            </a:r>
          </a:p>
          <a:p>
            <a:pPr marL="0" indent="0">
              <a:buNone/>
            </a:pPr>
            <a:r>
              <a:rPr lang="en-US" sz="1600" b="1" dirty="0"/>
              <a:t>Q 6 Equality Operator does not check the type of the operand. It tries to convert them to string, number, or Boolean.(True/False)</a:t>
            </a:r>
          </a:p>
          <a:p>
            <a:pPr>
              <a:buAutoNum type="alphaUcPeriod"/>
            </a:pPr>
            <a:r>
              <a:rPr lang="en-US" sz="1600" dirty="0"/>
              <a:t>True</a:t>
            </a:r>
          </a:p>
          <a:p>
            <a:pPr>
              <a:buAutoNum type="alphaUcPeriod"/>
            </a:pPr>
            <a:r>
              <a:rPr lang="en-US" sz="1600" dirty="0"/>
              <a:t>False</a:t>
            </a:r>
          </a:p>
          <a:p>
            <a:pPr marL="0" indent="0">
              <a:buNone/>
            </a:pPr>
            <a:r>
              <a:rPr lang="en-US" sz="1600" b="1" dirty="0"/>
              <a:t>Q 7 The strict Equality operator, returns false if the types are different.(True/False)</a:t>
            </a:r>
          </a:p>
          <a:p>
            <a:pPr>
              <a:buAutoNum type="alphaUcPeriod"/>
            </a:pPr>
            <a:r>
              <a:rPr lang="en-US" sz="1600" dirty="0"/>
              <a:t>True</a:t>
            </a:r>
          </a:p>
          <a:p>
            <a:pPr>
              <a:buAutoNum type="alphaUcPeriod"/>
            </a:pPr>
            <a:r>
              <a:rPr lang="en-US" sz="1600" dirty="0"/>
              <a:t>False</a:t>
            </a:r>
          </a:p>
          <a:p>
            <a:pPr marL="0" indent="0">
              <a:buNone/>
            </a:pPr>
            <a:r>
              <a:rPr lang="en-US" sz="1600" b="1" dirty="0"/>
              <a:t>Q 8 The output of console.log(</a:t>
            </a:r>
            <a:r>
              <a:rPr lang="en-US" sz="1600" b="1" dirty="0" err="1"/>
              <a:t>NaN</a:t>
            </a:r>
            <a:r>
              <a:rPr lang="en-US" sz="1600" b="1" dirty="0"/>
              <a:t>==</a:t>
            </a:r>
            <a:r>
              <a:rPr lang="en-US" sz="1600" b="1" dirty="0" err="1"/>
              <a:t>NaN</a:t>
            </a:r>
            <a:r>
              <a:rPr lang="en-US" sz="1600" b="1" dirty="0"/>
              <a:t>); is:</a:t>
            </a:r>
          </a:p>
          <a:p>
            <a:pPr>
              <a:buAutoNum type="alphaUcPeriod"/>
            </a:pPr>
            <a:r>
              <a:rPr lang="en-US" sz="1600" dirty="0"/>
              <a:t>true</a:t>
            </a:r>
          </a:p>
          <a:p>
            <a:pPr>
              <a:buAutoNum type="alphaUcPeriod"/>
            </a:pPr>
            <a:r>
              <a:rPr lang="en-US" sz="1600" dirty="0"/>
              <a:t>false</a:t>
            </a:r>
          </a:p>
          <a:p>
            <a:pPr marL="0" indent="0">
              <a:buNone/>
            </a:pPr>
            <a:r>
              <a:rPr lang="en-US" sz="1600" b="1" dirty="0"/>
              <a:t>Q 9 The output of console.log(-0==0); is:</a:t>
            </a:r>
          </a:p>
          <a:p>
            <a:pPr>
              <a:buAutoNum type="alphaUcPeriod"/>
            </a:pPr>
            <a:r>
              <a:rPr lang="en-US" sz="1600" dirty="0"/>
              <a:t>true</a:t>
            </a:r>
          </a:p>
          <a:p>
            <a:pPr>
              <a:buAutoNum type="alphaUcPeriod"/>
            </a:pPr>
            <a:r>
              <a:rPr lang="en-US" sz="1600" dirty="0"/>
              <a:t>false</a:t>
            </a:r>
          </a:p>
          <a:p>
            <a:pPr marL="0" indent="0">
              <a:buNone/>
            </a:pPr>
            <a:r>
              <a:rPr lang="en-US" sz="1600" b="1" dirty="0"/>
              <a:t>Q 10 The output of console.log(null==undefined); is:</a:t>
            </a:r>
          </a:p>
          <a:p>
            <a:pPr>
              <a:buAutoNum type="alphaUcPeriod"/>
            </a:pPr>
            <a:r>
              <a:rPr lang="en-US" sz="1600" dirty="0"/>
              <a:t>true</a:t>
            </a:r>
          </a:p>
          <a:p>
            <a:pPr>
              <a:buAutoNum type="alphaUcPeriod"/>
            </a:pPr>
            <a:r>
              <a:rPr lang="en-US" sz="1600" dirty="0"/>
              <a:t>false</a:t>
            </a:r>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dirty="0"/>
          </a:p>
          <a:p>
            <a:pPr>
              <a:buAutoNum type="alphaUcPeriod"/>
            </a:pPr>
            <a:endParaRPr lang="en-US" sz="1600" b="1" dirty="0"/>
          </a:p>
          <a:p>
            <a:endParaRPr lang="en-US" dirty="0"/>
          </a:p>
        </p:txBody>
      </p:sp>
    </p:spTree>
    <p:extLst>
      <p:ext uri="{BB962C8B-B14F-4D97-AF65-F5344CB8AC3E}">
        <p14:creationId xmlns:p14="http://schemas.microsoft.com/office/powerpoint/2010/main" val="63032362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JavaScript ES6</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algn="just">
              <a:buFont typeface="Wingdings" panose="05000000000000000000" pitchFamily="2" charset="2"/>
              <a:buChar char="q"/>
            </a:pPr>
            <a:r>
              <a:rPr lang="en-US" sz="1800" b="0" i="0" dirty="0">
                <a:effectLst/>
                <a:latin typeface="+mj-lt"/>
              </a:rPr>
              <a:t>JavaScript </a:t>
            </a:r>
            <a:r>
              <a:rPr lang="en-US" sz="1800" b="1" i="0" dirty="0">
                <a:effectLst/>
                <a:latin typeface="+mj-lt"/>
              </a:rPr>
              <a:t>ES6</a:t>
            </a:r>
            <a:r>
              <a:rPr lang="en-US" sz="1800" b="0" i="0" dirty="0">
                <a:effectLst/>
                <a:latin typeface="+mj-lt"/>
              </a:rPr>
              <a:t> (also known as </a:t>
            </a:r>
            <a:r>
              <a:rPr lang="en-US" sz="1800" b="1" i="0" dirty="0">
                <a:effectLst/>
                <a:latin typeface="+mj-lt"/>
              </a:rPr>
              <a:t>ECMAScript 2015</a:t>
            </a:r>
            <a:r>
              <a:rPr lang="en-US" sz="1800" b="0" i="0" dirty="0">
                <a:effectLst/>
                <a:latin typeface="+mj-lt"/>
              </a:rPr>
              <a:t> or </a:t>
            </a:r>
            <a:r>
              <a:rPr lang="en-US" sz="1800" b="1" i="0" dirty="0">
                <a:effectLst/>
                <a:latin typeface="+mj-lt"/>
              </a:rPr>
              <a:t>ECMAScript 6</a:t>
            </a:r>
            <a:r>
              <a:rPr lang="en-US" sz="1800" b="0" i="0" dirty="0">
                <a:effectLst/>
                <a:latin typeface="+mj-lt"/>
              </a:rPr>
              <a:t>) is the newer version of JavaScript that was introduced in 2015</a:t>
            </a:r>
          </a:p>
          <a:p>
            <a:pPr algn="just">
              <a:buFont typeface="Wingdings" panose="05000000000000000000" pitchFamily="2" charset="2"/>
              <a:buChar char="q"/>
            </a:pPr>
            <a:r>
              <a:rPr lang="en-US" sz="1800" dirty="0">
                <a:latin typeface="+mj-lt"/>
              </a:rPr>
              <a:t>ECMAScript 2015 or ES2015 is a significant update to the JavaScript programming language. It is the first major update to the language since ES5 which was standardized in 2009. Therefore, ES2015 is often called ES6.</a:t>
            </a:r>
          </a:p>
          <a:p>
            <a:pPr algn="just">
              <a:buFont typeface="Wingdings" panose="05000000000000000000" pitchFamily="2" charset="2"/>
              <a:buChar char="q"/>
            </a:pPr>
            <a:r>
              <a:rPr lang="en-US" sz="1800" dirty="0">
                <a:latin typeface="+mj-lt"/>
                <a:hlinkClick r:id="rId2">
                  <a:extLst>
                    <a:ext uri="{A12FA001-AC4F-418D-AE19-62706E023703}">
                      <ahyp:hlinkClr xmlns:ahyp="http://schemas.microsoft.com/office/drawing/2018/hyperlinkcolor" val="tx"/>
                    </a:ext>
                  </a:extLst>
                </a:hlinkClick>
              </a:rPr>
              <a:t>ECMAScript</a:t>
            </a:r>
            <a:r>
              <a:rPr lang="en-US" sz="1800" dirty="0">
                <a:latin typeface="+mj-lt"/>
              </a:rPr>
              <a:t> is the standard that JavaScript programming language uses. ECMAScript provides the specification on how JavaScript programming language should work.</a:t>
            </a: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0430013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129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65E"/>
                </a:solidFill>
                <a:effectLst/>
                <a:latin typeface="+mj-lt"/>
              </a:rPr>
              <a:t>JavaScript let</a:t>
            </a:r>
          </a:p>
          <a:p>
            <a:pPr marL="0" indent="0" algn="l">
              <a:buNone/>
            </a:pPr>
            <a:r>
              <a:rPr lang="en-US" sz="1800" b="0" i="0" dirty="0">
                <a:solidFill>
                  <a:srgbClr val="252525"/>
                </a:solidFill>
                <a:effectLst/>
                <a:latin typeface="+mj-lt"/>
              </a:rPr>
              <a:t>JavaScript let is used to declare variables. Previously, variables were declared using the var keyword</a:t>
            </a:r>
          </a:p>
          <a:p>
            <a:pPr marL="0" indent="0" algn="l">
              <a:buNone/>
            </a:pPr>
            <a:r>
              <a:rPr lang="en-US" sz="1800" b="0" i="0" dirty="0">
                <a:solidFill>
                  <a:srgbClr val="252525"/>
                </a:solidFill>
                <a:effectLst/>
                <a:latin typeface="+mj-lt"/>
              </a:rPr>
              <a:t>The variables declared using let are block-scoped. This means they are only accessible within a particular block. For example,</a:t>
            </a:r>
            <a:endParaRPr lang="en-US" sz="1800" dirty="0">
              <a:solidFill>
                <a:srgbClr val="252525"/>
              </a:solidFill>
              <a:latin typeface="+mj-lt"/>
            </a:endParaRPr>
          </a:p>
          <a:p>
            <a:pPr marL="0" indent="0" algn="l">
              <a:buNone/>
            </a:pPr>
            <a:endParaRPr lang="en-US" altLang="en-US" sz="1800" dirty="0">
              <a:solidFill>
                <a:srgbClr val="252525"/>
              </a:solidFill>
              <a:latin typeface="+mj-lt"/>
            </a:endParaRPr>
          </a:p>
          <a:p>
            <a:pPr marL="0" indent="0" algn="l">
              <a:buNone/>
            </a:pP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Text&#10;&#10;Description automatically generated">
            <a:extLst>
              <a:ext uri="{FF2B5EF4-FFF2-40B4-BE49-F238E27FC236}">
                <a16:creationId xmlns:a16="http://schemas.microsoft.com/office/drawing/2014/main" id="{D7BD605A-9862-47DA-9DE6-0A58132A888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9685" y="2743200"/>
            <a:ext cx="6554115" cy="1952898"/>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1799951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Google Shape;116;p15">
            <a:extLst>
              <a:ext uri="{FF2B5EF4-FFF2-40B4-BE49-F238E27FC236}">
                <a16:creationId xmlns:a16="http://schemas.microsoft.com/office/drawing/2014/main" id="{CCB03B9C-0D26-47AF-9480-A6AF9BF52FB1}"/>
              </a:ext>
            </a:extLst>
          </p:cNvPr>
          <p:cNvSpPr txBox="1">
            <a:spLocks noGrp="1"/>
          </p:cNvSpPr>
          <p:nvPr>
            <p:ph type="body" idx="1"/>
          </p:nvPr>
        </p:nvSpPr>
        <p:spPr>
          <a:xfrm>
            <a:off x="365125" y="965200"/>
            <a:ext cx="8321675" cy="5214938"/>
          </a:xfrm>
        </p:spPr>
        <p:txBody>
          <a:bodyPr/>
          <a:lstStyle/>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This course covers different aspect of web technology such as HTML, CSS, and issues of web technology, client and server side issue.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The general objectives of this course are to</a:t>
            </a:r>
            <a:r>
              <a:rPr lang="en-IN" altLang="en-US" sz="2400" b="1" dirty="0">
                <a:latin typeface="Calibri" panose="020F0502020204030204" pitchFamily="34" charset="0"/>
                <a:cs typeface="Calibri" panose="020F0502020204030204" pitchFamily="34" charset="0"/>
              </a:rPr>
              <a:t> provide </a:t>
            </a:r>
            <a:r>
              <a:rPr lang="en-IN" altLang="en-US" sz="2400" dirty="0">
                <a:latin typeface="Calibri" panose="020F0502020204030204" pitchFamily="34" charset="0"/>
                <a:cs typeface="Calibri" panose="020F0502020204030204" pitchFamily="34" charset="0"/>
              </a:rPr>
              <a:t>fundamental concepts of Internet; Web Technology and Web Programming. </a:t>
            </a:r>
          </a:p>
          <a:p>
            <a:pPr algn="just" eaLnBrk="1" hangingPunct="1">
              <a:lnSpc>
                <a:spcPct val="115000"/>
              </a:lnSpc>
              <a:spcBef>
                <a:spcPts val="1000"/>
              </a:spcBef>
              <a:spcAft>
                <a:spcPct val="0"/>
              </a:spcAft>
              <a:buClr>
                <a:srgbClr val="000000"/>
              </a:buClr>
              <a:buFont typeface="Wingdings" panose="05000000000000000000" pitchFamily="2" charset="2"/>
              <a:buChar char="Ø"/>
            </a:pPr>
            <a:r>
              <a:rPr lang="en-IN" altLang="en-US" sz="2400" dirty="0">
                <a:latin typeface="Calibri" panose="020F0502020204030204" pitchFamily="34" charset="0"/>
                <a:cs typeface="Calibri" panose="020F0502020204030204" pitchFamily="34" charset="0"/>
              </a:rPr>
              <a:t>Students will be able to build a proper responsive website.</a:t>
            </a:r>
            <a:endParaRPr lang="en-US" altLang="en-US" sz="2400" dirty="0">
              <a:latin typeface="Calibri" panose="020F0502020204030204" pitchFamily="34" charset="0"/>
              <a:ea typeface="Tahoma" panose="020B0604030504040204" pitchFamily="34" charset="0"/>
              <a:cs typeface="Calibri" panose="020F0502020204030204" pitchFamily="34" charset="0"/>
              <a:sym typeface="Calibri" panose="020F0502020204030204" pitchFamily="34" charset="0"/>
            </a:endParaRPr>
          </a:p>
        </p:txBody>
      </p:sp>
      <p:sp>
        <p:nvSpPr>
          <p:cNvPr id="23555" name="Google Shape;118;p15">
            <a:extLst>
              <a:ext uri="{FF2B5EF4-FFF2-40B4-BE49-F238E27FC236}">
                <a16:creationId xmlns:a16="http://schemas.microsoft.com/office/drawing/2014/main" id="{C5AFBA14-08E8-4E07-A532-202B3EE0CC4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19" name="Google Shape;119;p15">
            <a:extLst>
              <a:ext uri="{FF2B5EF4-FFF2-40B4-BE49-F238E27FC236}">
                <a16:creationId xmlns:a16="http://schemas.microsoft.com/office/drawing/2014/main" id="{1B7E41A3-42DF-4A9E-95F1-4DA641FA9B3D}"/>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a:buNone/>
              <a:defRPr/>
            </a:pPr>
            <a:r>
              <a:rPr lang="en-US" sz="2800" kern="0" dirty="0">
                <a:solidFill>
                  <a:schemeClr val="dk1"/>
                </a:solidFill>
                <a:latin typeface="Times New Roman" panose="02020603050405020304" pitchFamily="18" charset="0"/>
                <a:ea typeface="Calibri"/>
                <a:cs typeface="Times New Roman" panose="02020603050405020304" pitchFamily="18" charset="0"/>
                <a:sym typeface="Calibri"/>
              </a:rPr>
              <a:t>Course</a:t>
            </a:r>
            <a:r>
              <a:rPr lang="en-US" sz="3200" kern="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2800" kern="0" dirty="0">
                <a:solidFill>
                  <a:schemeClr val="dk1"/>
                </a:solidFill>
                <a:latin typeface="Times New Roman" panose="02020603050405020304" pitchFamily="18" charset="0"/>
                <a:ea typeface="Calibri"/>
                <a:cs typeface="Times New Roman" panose="02020603050405020304" pitchFamily="18" charset="0"/>
                <a:sym typeface="Calibri"/>
              </a:rPr>
              <a:t>Objective</a:t>
            </a:r>
            <a:endParaRPr sz="2800" kern="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23557" name="Google Shape;121;p15">
            <a:extLst>
              <a:ext uri="{FF2B5EF4-FFF2-40B4-BE49-F238E27FC236}">
                <a16:creationId xmlns:a16="http://schemas.microsoft.com/office/drawing/2014/main" id="{C08E4917-DD0E-4204-9808-866031288247}"/>
              </a:ext>
            </a:extLst>
          </p:cNvPr>
          <p:cNvSpPr>
            <a:spLocks noGrp="1"/>
          </p:cNvSpPr>
          <p:nvPr>
            <p:ph type="ftr" sz="quarter" idx="12"/>
          </p:nvPr>
        </p:nvSpPr>
        <p:spPr>
          <a:xfrm>
            <a:off x="-228600" y="6416675"/>
            <a:ext cx="6477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23559" name="Picture 14" descr="NIET">
            <a:extLst>
              <a:ext uri="{FF2B5EF4-FFF2-40B4-BE49-F238E27FC236}">
                <a16:creationId xmlns:a16="http://schemas.microsoft.com/office/drawing/2014/main" id="{1BD83E09-21CA-44FD-A046-E97D5F62FFE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9218">
                                            <p:txEl>
                                              <p:pRg st="0" end="0"/>
                                            </p:txEl>
                                          </p:spTgt>
                                        </p:tgtEl>
                                        <p:attrNameLst>
                                          <p:attrName>style.visibility</p:attrName>
                                        </p:attrNameLst>
                                      </p:cBhvr>
                                      <p:to>
                                        <p:strVal val="visible"/>
                                      </p:to>
                                    </p:set>
                                    <p:anim calcmode="lin" valueType="num">
                                      <p:cBhvr additive="base">
                                        <p:cTn id="7" dur="500" fill="hold"/>
                                        <p:tgtEl>
                                          <p:spTgt spid="921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9218">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9218">
                                            <p:txEl>
                                              <p:pRg st="1" end="1"/>
                                            </p:txEl>
                                          </p:spTgt>
                                        </p:tgtEl>
                                        <p:attrNameLst>
                                          <p:attrName>style.visibility</p:attrName>
                                        </p:attrNameLst>
                                      </p:cBhvr>
                                      <p:to>
                                        <p:strVal val="visible"/>
                                      </p:to>
                                    </p:set>
                                    <p:anim calcmode="lin" valueType="num">
                                      <p:cBhvr additive="base">
                                        <p:cTn id="13" dur="500" fill="hold"/>
                                        <p:tgtEl>
                                          <p:spTgt spid="9218">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921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4" fill="hold" nodeType="clickEffect">
                                  <p:stCondLst>
                                    <p:cond delay="0"/>
                                  </p:stCondLst>
                                  <p:childTnLst>
                                    <p:set>
                                      <p:cBhvr>
                                        <p:cTn id="18" dur="1" fill="hold">
                                          <p:stCondLst>
                                            <p:cond delay="0"/>
                                          </p:stCondLst>
                                        </p:cTn>
                                        <p:tgtEl>
                                          <p:spTgt spid="9218">
                                            <p:txEl>
                                              <p:pRg st="2" end="2"/>
                                            </p:txEl>
                                          </p:spTgt>
                                        </p:tgtEl>
                                        <p:attrNameLst>
                                          <p:attrName>style.visibility</p:attrName>
                                        </p:attrNameLst>
                                      </p:cBhvr>
                                      <p:to>
                                        <p:strVal val="visible"/>
                                      </p:to>
                                    </p:set>
                                    <p:anim calcmode="lin" valueType="num">
                                      <p:cBhvr additive="base">
                                        <p:cTn id="19" dur="500" fill="hold"/>
                                        <p:tgtEl>
                                          <p:spTgt spid="9218">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9218">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800" b="1" i="0" dirty="0">
                <a:solidFill>
                  <a:srgbClr val="25265E"/>
                </a:solidFill>
                <a:effectLst/>
                <a:latin typeface="euclid_circular_a"/>
              </a:rPr>
              <a:t>JavaScript </a:t>
            </a:r>
            <a:r>
              <a:rPr lang="en-IN" sz="2800" b="1" i="0" dirty="0" err="1">
                <a:solidFill>
                  <a:srgbClr val="25265E"/>
                </a:solidFill>
                <a:effectLst/>
                <a:latin typeface="euclid_circular_a"/>
              </a:rPr>
              <a:t>const</a:t>
            </a:r>
            <a:endParaRPr lang="en-IN" sz="2800" b="1" i="0" dirty="0">
              <a:solidFill>
                <a:srgbClr val="25265E"/>
              </a:solidFill>
              <a:effectLst/>
              <a:latin typeface="euclid_circular_a"/>
            </a:endParaRPr>
          </a:p>
          <a:p>
            <a:pPr marL="0" indent="0" algn="l">
              <a:buNone/>
            </a:pPr>
            <a:r>
              <a:rPr lang="en-US" sz="1800" b="0" i="0" dirty="0">
                <a:solidFill>
                  <a:srgbClr val="252525"/>
                </a:solidFill>
                <a:effectLst/>
                <a:latin typeface="Roboto" panose="02000000000000000000" pitchFamily="2" charset="0"/>
              </a:rPr>
              <a:t>The const statement is used to declare constants in JavaScript. For example,</a:t>
            </a: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sz="1800" dirty="0">
              <a:solidFill>
                <a:srgbClr val="252525"/>
              </a:solidFill>
              <a:latin typeface="Roboto" panose="02000000000000000000" pitchFamily="2" charset="0"/>
            </a:endParaRPr>
          </a:p>
          <a:p>
            <a:pPr marL="0" indent="0" algn="l">
              <a:buNone/>
            </a:pPr>
            <a:r>
              <a:rPr lang="en-US" sz="1800" dirty="0">
                <a:solidFill>
                  <a:srgbClr val="252525"/>
                </a:solidFill>
                <a:latin typeface="Roboto" panose="02000000000000000000" pitchFamily="2" charset="0"/>
              </a:rPr>
              <a:t>Once declared, you cannot change the value of a const variable</a:t>
            </a:r>
            <a:endParaRPr lang="en-US" altLang="en-US" sz="1800" dirty="0">
              <a:solidFill>
                <a:srgbClr val="252525"/>
              </a:solidFill>
              <a:latin typeface="Roboto" panose="02000000000000000000" pitchFamily="2" charset="0"/>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ext&#10;&#10;Description automatically generated">
            <a:extLst>
              <a:ext uri="{FF2B5EF4-FFF2-40B4-BE49-F238E27FC236}">
                <a16:creationId xmlns:a16="http://schemas.microsoft.com/office/drawing/2014/main" id="{9A3A5F03-3C2B-482B-8F22-2B2114876A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200" y="1981200"/>
            <a:ext cx="7251697" cy="7620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27493337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525"/>
                </a:solidFill>
                <a:effectLst/>
                <a:latin typeface="Roboto" panose="02000000000000000000" pitchFamily="2" charset="0"/>
              </a:rPr>
              <a:t>JavaScript Arrow Function</a:t>
            </a:r>
          </a:p>
          <a:p>
            <a:pPr marL="0" indent="0">
              <a:buNone/>
            </a:pPr>
            <a:r>
              <a:rPr lang="en-US" sz="1800" b="0" i="0" dirty="0">
                <a:solidFill>
                  <a:srgbClr val="252525"/>
                </a:solidFill>
                <a:effectLst/>
                <a:latin typeface="+mj-lt"/>
              </a:rPr>
              <a:t>In the ES6 version, you can use arrow functions to create function expressions. For example, </a:t>
            </a:r>
          </a:p>
          <a:p>
            <a:pPr marL="0" indent="0">
              <a:buNone/>
            </a:pPr>
            <a:r>
              <a:rPr lang="en-US" sz="1800" b="0" i="0" dirty="0">
                <a:solidFill>
                  <a:srgbClr val="252525"/>
                </a:solidFill>
                <a:effectLst/>
                <a:latin typeface="+mj-lt"/>
              </a:rPr>
              <a:t>This function</a:t>
            </a: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endParaRPr lang="en-US" altLang="en-US" sz="1800" dirty="0">
              <a:solidFill>
                <a:srgbClr val="252525"/>
              </a:solidFill>
              <a:latin typeface="+mj-lt"/>
            </a:endParaRPr>
          </a:p>
          <a:p>
            <a:pPr marL="0" indent="0">
              <a:buNone/>
            </a:pPr>
            <a:r>
              <a:rPr lang="en-IN" sz="1800" dirty="0">
                <a:solidFill>
                  <a:srgbClr val="252525"/>
                </a:solidFill>
                <a:latin typeface="+mj-lt"/>
              </a:rPr>
              <a:t>can be written as</a:t>
            </a:r>
          </a:p>
          <a:p>
            <a:pPr marL="0" indent="0">
              <a:buNone/>
            </a:pPr>
            <a:endParaRPr lang="en-IN" altLang="en-US" sz="1800" dirty="0">
              <a:solidFill>
                <a:srgbClr val="252525"/>
              </a:solidFill>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descr="A screenshot of a computer&#10;&#10;Description automatically generated with medium confidence">
            <a:extLst>
              <a:ext uri="{FF2B5EF4-FFF2-40B4-BE49-F238E27FC236}">
                <a16:creationId xmlns:a16="http://schemas.microsoft.com/office/drawing/2014/main" id="{194F48F5-F053-4E8E-9F70-D93BF92087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8199" y="2286000"/>
            <a:ext cx="6815487" cy="1143000"/>
          </a:xfrm>
          <a:prstGeom prst="rect">
            <a:avLst/>
          </a:prstGeom>
        </p:spPr>
      </p:pic>
      <p:pic>
        <p:nvPicPr>
          <p:cNvPr id="10" name="Picture 9" descr="Text&#10;&#10;Description automatically generated">
            <a:extLst>
              <a:ext uri="{FF2B5EF4-FFF2-40B4-BE49-F238E27FC236}">
                <a16:creationId xmlns:a16="http://schemas.microsoft.com/office/drawing/2014/main" id="{68DCEDBC-953F-4BB8-87A8-D0E1018930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8199" y="4095730"/>
            <a:ext cx="6871149" cy="78107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5635688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2800" b="1" dirty="0">
                <a:latin typeface="+mj-lt"/>
              </a:rPr>
              <a:t>ES6 </a:t>
            </a:r>
            <a:r>
              <a:rPr lang="en-US" sz="2800" b="1" dirty="0" err="1">
                <a:latin typeface="+mj-lt"/>
              </a:rPr>
              <a:t>Cont</a:t>
            </a:r>
            <a:r>
              <a:rPr lang="en-US" sz="2800" b="1" dirty="0">
                <a:latin typeface="+mj-lt"/>
              </a:rPr>
              <a:t>…</a:t>
            </a:r>
            <a:endParaRPr lang="en-IN" sz="2800" b="1" dirty="0">
              <a:latin typeface="+mj-lt"/>
            </a:endParaRP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marL="0" indent="0">
              <a:buNone/>
            </a:pPr>
            <a:r>
              <a:rPr lang="en-IN" sz="2400" b="1" i="0" dirty="0">
                <a:solidFill>
                  <a:srgbClr val="252525"/>
                </a:solidFill>
                <a:effectLst/>
                <a:latin typeface="+mj-lt"/>
              </a:rPr>
              <a:t>JavaScript Classes</a:t>
            </a:r>
          </a:p>
          <a:p>
            <a:pPr marL="0" indent="0">
              <a:buNone/>
            </a:pPr>
            <a:r>
              <a:rPr lang="en-US" sz="1800" b="0" i="0" dirty="0">
                <a:solidFill>
                  <a:srgbClr val="252525"/>
                </a:solidFill>
                <a:effectLst/>
                <a:latin typeface="+mj-lt"/>
              </a:rPr>
              <a:t>JavaScript class is used to create an object. Class is like a constructor function. For example,</a:t>
            </a:r>
          </a:p>
          <a:p>
            <a:pPr marL="0" indent="0" algn="ctr">
              <a:buNone/>
            </a:pPr>
            <a:r>
              <a:rPr lang="en-US" alt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class Person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constructor(name)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this.name = name;</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 } </a:t>
            </a:r>
          </a:p>
          <a:p>
            <a:pPr marL="0" indent="0" algn="ctr">
              <a:buNone/>
            </a:pPr>
            <a:r>
              <a:rPr lang="en-US" sz="1400" dirty="0">
                <a:solidFill>
                  <a:srgbClr val="252525"/>
                </a:solidFill>
                <a:latin typeface="Roboto" panose="02000000000000000000" pitchFamily="2" charset="0"/>
              </a:rPr>
              <a:t>                          </a:t>
            </a:r>
            <a:r>
              <a:rPr lang="en-US" sz="1400" b="0" i="0" dirty="0">
                <a:solidFill>
                  <a:srgbClr val="252525"/>
                </a:solidFill>
                <a:effectLst/>
                <a:latin typeface="Roboto" panose="02000000000000000000" pitchFamily="2" charset="0"/>
              </a:rPr>
              <a:t>}</a:t>
            </a:r>
            <a:endParaRPr lang="en-US" sz="1400" dirty="0">
              <a:solidFill>
                <a:srgbClr val="252525"/>
              </a:solidFill>
              <a:latin typeface="Roboto" panose="02000000000000000000" pitchFamily="2" charset="0"/>
            </a:endParaRPr>
          </a:p>
          <a:p>
            <a:pPr marL="0" indent="0" algn="ctr">
              <a:buNone/>
            </a:pPr>
            <a:r>
              <a:rPr lang="en-US" sz="1800" dirty="0">
                <a:solidFill>
                  <a:srgbClr val="252525"/>
                </a:solidFill>
                <a:latin typeface="+mj-lt"/>
              </a:rPr>
              <a:t>Keyword class is used to create a class. The properties are assigned in a constructor function. Now you can create an object.</a:t>
            </a:r>
            <a:endParaRPr lang="en-IN" sz="1800" dirty="0">
              <a:solidFill>
                <a:srgbClr val="252525"/>
              </a:solidFill>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descr="Text&#10;&#10;Description automatically generated">
            <a:extLst>
              <a:ext uri="{FF2B5EF4-FFF2-40B4-BE49-F238E27FC236}">
                <a16:creationId xmlns:a16="http://schemas.microsoft.com/office/drawing/2014/main" id="{F3B47E9C-6DED-4466-B495-0A0BABEE7C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54794" y="4053365"/>
            <a:ext cx="5785259" cy="1962424"/>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8866350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14289"/>
            <a:ext cx="7772400" cy="519112"/>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Asynchronous Programming in ES6</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382000" cy="5211763"/>
          </a:xfrm>
        </p:spPr>
        <p:txBody>
          <a:bodyPr>
            <a:noAutofit/>
          </a:bodyPr>
          <a:lstStyle/>
          <a:p>
            <a:r>
              <a:rPr lang="en-US" sz="2800" dirty="0"/>
              <a:t>ES6 makes asynchronous programming easier with the </a:t>
            </a:r>
            <a:r>
              <a:rPr lang="en-US" sz="2800" dirty="0" err="1"/>
              <a:t>async</a:t>
            </a:r>
            <a:r>
              <a:rPr lang="en-US" sz="2800" dirty="0"/>
              <a:t> and await keywords.</a:t>
            </a:r>
          </a:p>
          <a:p>
            <a:r>
              <a:rPr lang="en-US" sz="2800" dirty="0"/>
              <a:t>The </a:t>
            </a:r>
            <a:r>
              <a:rPr lang="en-US" sz="2800" dirty="0" err="1"/>
              <a:t>async</a:t>
            </a:r>
            <a:r>
              <a:rPr lang="en-US" sz="2800" dirty="0"/>
              <a:t>...await syntax in ES6 offers a new way write more readable and scalable code to handle promises. </a:t>
            </a:r>
          </a:p>
          <a:p>
            <a:r>
              <a:rPr lang="en-US" sz="2800" dirty="0"/>
              <a:t>It uses the same features that were already built into JavaScript.</a:t>
            </a:r>
          </a:p>
          <a:p>
            <a:r>
              <a:rPr lang="en-US" sz="2800" dirty="0"/>
              <a:t> </a:t>
            </a:r>
            <a:r>
              <a:rPr lang="en-US" sz="2800" dirty="0" err="1"/>
              <a:t>Promises.all</a:t>
            </a:r>
            <a:r>
              <a:rPr lang="en-US" sz="2800" dirty="0"/>
              <a:t>() provides a means of corralling several asynchronous methods into an array of results that we can then iterate over for additional processing.</a:t>
            </a:r>
          </a:p>
        </p:txBody>
      </p:sp>
    </p:spTree>
    <p:extLst>
      <p:ext uri="{BB962C8B-B14F-4D97-AF65-F5344CB8AC3E}">
        <p14:creationId xmlns:p14="http://schemas.microsoft.com/office/powerpoint/2010/main" val="32766013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200"/>
            <a:ext cx="8229600" cy="5518150"/>
          </a:xfrm>
        </p:spPr>
        <p:txBody>
          <a:bodyPr>
            <a:normAutofit fontScale="92500" lnSpcReduction="20000"/>
          </a:bodyPr>
          <a:lstStyle/>
          <a:p>
            <a:pPr marL="0" indent="0">
              <a:buNone/>
            </a:pPr>
            <a:r>
              <a:rPr lang="en-US" sz="1600" b="1" dirty="0"/>
              <a:t>Q 1 ECMAScript is a __________Standard</a:t>
            </a:r>
          </a:p>
          <a:p>
            <a:pPr>
              <a:buAutoNum type="alphaUcPeriod"/>
            </a:pPr>
            <a:r>
              <a:rPr lang="en-US" sz="1600" dirty="0"/>
              <a:t>Language </a:t>
            </a:r>
          </a:p>
          <a:p>
            <a:pPr>
              <a:buAutoNum type="alphaUcPeriod"/>
            </a:pPr>
            <a:r>
              <a:rPr lang="en-US" sz="1600" dirty="0"/>
              <a:t>Java Script</a:t>
            </a:r>
          </a:p>
          <a:p>
            <a:pPr>
              <a:buAutoNum type="alphaUcPeriod"/>
            </a:pPr>
            <a:r>
              <a:rPr lang="en-US" sz="1600" dirty="0"/>
              <a:t>Programming</a:t>
            </a:r>
          </a:p>
          <a:p>
            <a:pPr marL="0" indent="0">
              <a:buNone/>
            </a:pPr>
            <a:r>
              <a:rPr lang="en-US" sz="1600" b="1" dirty="0"/>
              <a:t>Q 2 ES6 is the implementation of----------------</a:t>
            </a:r>
          </a:p>
          <a:p>
            <a:pPr>
              <a:buAutoNum type="alphaUcPeriod"/>
            </a:pPr>
            <a:r>
              <a:rPr lang="en-US" sz="1600" dirty="0"/>
              <a:t>Java Script</a:t>
            </a:r>
          </a:p>
          <a:p>
            <a:pPr>
              <a:buAutoNum type="alphaUcPeriod"/>
            </a:pPr>
            <a:r>
              <a:rPr lang="en-US" sz="1600" dirty="0"/>
              <a:t>Type Script</a:t>
            </a:r>
          </a:p>
          <a:p>
            <a:pPr>
              <a:buAutoNum type="alphaUcPeriod"/>
            </a:pPr>
            <a:r>
              <a:rPr lang="en-US" sz="1600" dirty="0"/>
              <a:t>VBScript</a:t>
            </a:r>
          </a:p>
          <a:p>
            <a:pPr>
              <a:buAutoNum type="alphaUcPeriod"/>
            </a:pPr>
            <a:r>
              <a:rPr lang="en-US" sz="1600" dirty="0"/>
              <a:t>ECMAScript</a:t>
            </a:r>
          </a:p>
          <a:p>
            <a:pPr marL="0" indent="0">
              <a:buNone/>
            </a:pPr>
            <a:r>
              <a:rPr lang="en-US" sz="1600" b="1" dirty="0"/>
              <a:t>Q 3 ES6 is officially called ______________</a:t>
            </a:r>
          </a:p>
          <a:p>
            <a:pPr>
              <a:buAutoNum type="alphaUcPeriod"/>
            </a:pPr>
            <a:r>
              <a:rPr lang="en-US" sz="1600" dirty="0"/>
              <a:t>Java Script 2015</a:t>
            </a:r>
          </a:p>
          <a:p>
            <a:pPr>
              <a:buAutoNum type="alphaUcPeriod"/>
            </a:pPr>
            <a:r>
              <a:rPr lang="en-US" sz="1600" dirty="0"/>
              <a:t>VBScript 2016</a:t>
            </a:r>
          </a:p>
          <a:p>
            <a:pPr>
              <a:buAutoNum type="alphaUcPeriod"/>
            </a:pPr>
            <a:r>
              <a:rPr lang="en-US" sz="1600" dirty="0"/>
              <a:t>ECMAScript 2015</a:t>
            </a:r>
          </a:p>
          <a:p>
            <a:pPr marL="0" indent="0">
              <a:buNone/>
            </a:pPr>
            <a:r>
              <a:rPr lang="en-US" sz="1600" b="1" dirty="0"/>
              <a:t>Q 4 ES6 can be used for ______________</a:t>
            </a:r>
          </a:p>
          <a:p>
            <a:pPr>
              <a:buAutoNum type="alphaUcPeriod"/>
            </a:pPr>
            <a:r>
              <a:rPr lang="en-US" sz="1600" dirty="0"/>
              <a:t>Client-side</a:t>
            </a:r>
          </a:p>
          <a:p>
            <a:pPr>
              <a:buAutoNum type="alphaUcPeriod"/>
            </a:pPr>
            <a:r>
              <a:rPr lang="en-US" sz="1600" dirty="0"/>
              <a:t>Server-Side</a:t>
            </a:r>
          </a:p>
          <a:p>
            <a:pPr>
              <a:buAutoNum type="alphaUcPeriod"/>
            </a:pPr>
            <a:r>
              <a:rPr lang="en-US" sz="1600" dirty="0"/>
              <a:t>Both client side and server side </a:t>
            </a:r>
            <a:r>
              <a:rPr lang="en-US" sz="1600" dirty="0" err="1"/>
              <a:t>scription</a:t>
            </a:r>
            <a:endParaRPr lang="en-US" sz="1600" dirty="0"/>
          </a:p>
          <a:p>
            <a:pPr marL="0" indent="0">
              <a:buNone/>
            </a:pPr>
            <a:r>
              <a:rPr lang="en-US" sz="1600" b="1" dirty="0"/>
              <a:t>Q 5 During </a:t>
            </a:r>
            <a:r>
              <a:rPr lang="en-US" sz="1600" b="1" dirty="0" err="1"/>
              <a:t>destructuring</a:t>
            </a:r>
            <a:r>
              <a:rPr lang="en-US" sz="1600" b="1" dirty="0"/>
              <a:t>, you can either declare variables or assign to them, or both(True/False)</a:t>
            </a:r>
          </a:p>
          <a:p>
            <a:pPr>
              <a:buAutoNum type="alphaUcPeriod"/>
            </a:pPr>
            <a:r>
              <a:rPr lang="en-US" sz="1600" dirty="0"/>
              <a:t>True</a:t>
            </a:r>
          </a:p>
          <a:p>
            <a:pPr>
              <a:buAutoNum type="alphaUcPeriod"/>
            </a:pPr>
            <a:r>
              <a:rPr lang="en-US" sz="1600" dirty="0"/>
              <a:t>False</a:t>
            </a:r>
          </a:p>
          <a:p>
            <a:pPr marL="0" indent="0">
              <a:buNone/>
            </a:pPr>
            <a:r>
              <a:rPr lang="en-US" sz="1600" b="1" dirty="0"/>
              <a:t>Q 6 ECMAScript was created to standardize JavaScript, and ES6 is the 6th version of ECMAScript(True/False)</a:t>
            </a:r>
          </a:p>
          <a:p>
            <a:pPr>
              <a:buAutoNum type="alphaUcPeriod"/>
            </a:pPr>
            <a:r>
              <a:rPr lang="en-US" sz="1600" dirty="0"/>
              <a:t>True</a:t>
            </a:r>
          </a:p>
          <a:p>
            <a:pPr>
              <a:buAutoNum type="alphaUcPeriod"/>
            </a:pPr>
            <a:r>
              <a:rPr lang="en-US" sz="1600" dirty="0"/>
              <a:t>False</a:t>
            </a:r>
          </a:p>
          <a:p>
            <a:pPr>
              <a:buAutoNum type="alphaUcPeriod"/>
            </a:pPr>
            <a:endParaRPr lang="en-US" sz="1600" b="1" dirty="0"/>
          </a:p>
        </p:txBody>
      </p:sp>
    </p:spTree>
    <p:extLst>
      <p:ext uri="{BB962C8B-B14F-4D97-AF65-F5344CB8AC3E}">
        <p14:creationId xmlns:p14="http://schemas.microsoft.com/office/powerpoint/2010/main" val="290854809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838200"/>
            <a:ext cx="8610600" cy="5807075"/>
          </a:xfrm>
        </p:spPr>
        <p:txBody>
          <a:bodyPr>
            <a:normAutofit fontScale="92500" lnSpcReduction="10000"/>
          </a:bodyPr>
          <a:lstStyle/>
          <a:p>
            <a:pPr marL="0" indent="0">
              <a:buNone/>
            </a:pPr>
            <a:r>
              <a:rPr lang="en-US" sz="1600" b="1" dirty="0"/>
              <a:t>Q 7 ES6 makes asynchronous programming easier with the </a:t>
            </a:r>
            <a:r>
              <a:rPr lang="en-US" sz="1600" b="1" dirty="0" err="1"/>
              <a:t>async</a:t>
            </a:r>
            <a:r>
              <a:rPr lang="en-US" sz="1600" b="1" dirty="0"/>
              <a:t> keyword only(True/False)</a:t>
            </a:r>
          </a:p>
          <a:p>
            <a:pPr>
              <a:buAutoNum type="alphaUcPeriod"/>
            </a:pPr>
            <a:r>
              <a:rPr lang="en-US" sz="1600" dirty="0"/>
              <a:t>True</a:t>
            </a:r>
          </a:p>
          <a:p>
            <a:pPr>
              <a:buAutoNum type="alphaUcPeriod"/>
            </a:pPr>
            <a:r>
              <a:rPr lang="en-US" sz="1600" dirty="0"/>
              <a:t>False</a:t>
            </a:r>
          </a:p>
          <a:p>
            <a:pPr marL="0" indent="0">
              <a:buNone/>
            </a:pPr>
            <a:r>
              <a:rPr lang="en-US" sz="1600" b="1" dirty="0"/>
              <a:t>Q 8 ES6 uses the same features that were already built into JavaScript(True/False)</a:t>
            </a:r>
          </a:p>
          <a:p>
            <a:pPr>
              <a:buAutoNum type="alphaUcPeriod"/>
            </a:pPr>
            <a:r>
              <a:rPr lang="en-US" sz="1600" dirty="0"/>
              <a:t>True</a:t>
            </a:r>
          </a:p>
          <a:p>
            <a:pPr>
              <a:buAutoNum type="alphaUcPeriod"/>
            </a:pPr>
            <a:r>
              <a:rPr lang="en-US" sz="1600" dirty="0"/>
              <a:t>False</a:t>
            </a:r>
          </a:p>
          <a:p>
            <a:pPr marL="0" indent="0">
              <a:buNone/>
            </a:pPr>
            <a:r>
              <a:rPr lang="en-US" sz="1600" b="1" dirty="0"/>
              <a:t>Q 9 </a:t>
            </a:r>
            <a:r>
              <a:rPr lang="en-US" sz="1600" b="1" dirty="0" err="1"/>
              <a:t>Promises.all</a:t>
            </a:r>
            <a:r>
              <a:rPr lang="en-US" sz="1600" b="1" dirty="0"/>
              <a:t>() provides a means of corralling several asynchronous methods into an array of results that we can then iterate over for additional processing.(True/False)</a:t>
            </a:r>
          </a:p>
          <a:p>
            <a:pPr>
              <a:buAutoNum type="alphaUcPeriod"/>
            </a:pPr>
            <a:r>
              <a:rPr lang="en-US" sz="1600" dirty="0"/>
              <a:t>True</a:t>
            </a:r>
          </a:p>
          <a:p>
            <a:pPr>
              <a:buFont typeface="Arial" pitchFamily="34" charset="0"/>
              <a:buAutoNum type="alphaUcPeriod"/>
            </a:pPr>
            <a:r>
              <a:rPr lang="en-US" sz="1600" dirty="0"/>
              <a:t>False</a:t>
            </a:r>
          </a:p>
          <a:p>
            <a:pPr marL="0" indent="0">
              <a:buNone/>
            </a:pPr>
            <a:r>
              <a:rPr lang="en-US" sz="1600" b="1" dirty="0"/>
              <a:t>Q 10 JavaScript ES6 is nothing but the 6th version of JavaScript introduced in 2015(Right/Wrong)</a:t>
            </a:r>
          </a:p>
          <a:p>
            <a:pPr>
              <a:buAutoNum type="alphaUcPeriod"/>
            </a:pPr>
            <a:r>
              <a:rPr lang="en-US" sz="1600" dirty="0"/>
              <a:t>Right</a:t>
            </a:r>
          </a:p>
          <a:p>
            <a:pPr>
              <a:buAutoNum type="alphaUcPeriod"/>
            </a:pPr>
            <a:r>
              <a:rPr lang="en-US" sz="1600" dirty="0"/>
              <a:t>Wrong</a:t>
            </a:r>
          </a:p>
          <a:p>
            <a:pPr marL="0" indent="0">
              <a:buNone/>
            </a:pPr>
            <a:r>
              <a:rPr lang="en-US" sz="1600" b="1" dirty="0"/>
              <a:t>Q 11 It is mandatory to use the function keyword for defining functions in ES6(True/False)</a:t>
            </a:r>
          </a:p>
          <a:p>
            <a:pPr>
              <a:buAutoNum type="alphaUcPeriod"/>
            </a:pPr>
            <a:r>
              <a:rPr lang="en-US" sz="1600" dirty="0"/>
              <a:t>True</a:t>
            </a:r>
          </a:p>
          <a:p>
            <a:pPr>
              <a:buAutoNum type="alphaUcPeriod"/>
            </a:pPr>
            <a:r>
              <a:rPr lang="en-US" sz="1600" dirty="0"/>
              <a:t>False</a:t>
            </a:r>
          </a:p>
          <a:p>
            <a:pPr marL="0" indent="0">
              <a:buNone/>
            </a:pPr>
            <a:r>
              <a:rPr lang="en-US" sz="1600" b="1" dirty="0"/>
              <a:t>Q 12 It is also mandatory to use the return keyword for defining functions in ES6(True/False)</a:t>
            </a:r>
          </a:p>
          <a:p>
            <a:pPr>
              <a:buAutoNum type="alphaUcPeriod"/>
            </a:pPr>
            <a:r>
              <a:rPr lang="en-US" sz="1600" dirty="0"/>
              <a:t>True</a:t>
            </a:r>
          </a:p>
          <a:p>
            <a:pPr>
              <a:buAutoNum type="alphaUcPeriod"/>
            </a:pPr>
            <a:r>
              <a:rPr lang="en-US" sz="1600" dirty="0"/>
              <a:t>False</a:t>
            </a:r>
          </a:p>
          <a:p>
            <a:pPr marL="0" indent="0">
              <a:buNone/>
            </a:pPr>
            <a:r>
              <a:rPr lang="en-US" sz="1600" b="1" dirty="0"/>
              <a:t>Q 13 ES6 shows relatively higher performance.(True/False)</a:t>
            </a:r>
          </a:p>
          <a:p>
            <a:pPr>
              <a:buAutoNum type="alphaUcPeriod"/>
            </a:pPr>
            <a:r>
              <a:rPr lang="en-US" sz="1600" dirty="0"/>
              <a:t>True</a:t>
            </a:r>
          </a:p>
          <a:p>
            <a:pPr>
              <a:buAutoNum type="alphaUcPeriod"/>
            </a:pPr>
            <a:r>
              <a:rPr lang="en-US" sz="1600" dirty="0"/>
              <a:t>False</a:t>
            </a:r>
          </a:p>
          <a:p>
            <a:pPr marL="0" indent="0">
              <a:buNone/>
            </a:pPr>
            <a:endParaRPr lang="en-US" sz="1600" b="1" dirty="0"/>
          </a:p>
          <a:p>
            <a:pPr marL="0" indent="0">
              <a:buNone/>
            </a:pPr>
            <a:endParaRPr lang="en-US" sz="1600" b="1" dirty="0"/>
          </a:p>
          <a:p>
            <a:pPr marL="0" indent="0">
              <a:buNone/>
            </a:pPr>
            <a:endParaRPr lang="en-US" sz="1600" b="1" dirty="0"/>
          </a:p>
          <a:p>
            <a:endParaRPr lang="en-US" sz="1600" b="1" dirty="0"/>
          </a:p>
        </p:txBody>
      </p:sp>
    </p:spTree>
    <p:extLst>
      <p:ext uri="{BB962C8B-B14F-4D97-AF65-F5344CB8AC3E}">
        <p14:creationId xmlns:p14="http://schemas.microsoft.com/office/powerpoint/2010/main" val="356137116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990600"/>
            <a:ext cx="8534400" cy="5135563"/>
          </a:xfrm>
        </p:spPr>
        <p:txBody>
          <a:bodyPr>
            <a:normAutofit fontScale="92500" lnSpcReduction="10000"/>
          </a:bodyPr>
          <a:lstStyle/>
          <a:p>
            <a:r>
              <a:rPr lang="en-US" sz="3000" dirty="0"/>
              <a:t>A Promise represents something that is eventually fulfilled. </a:t>
            </a:r>
          </a:p>
          <a:p>
            <a:r>
              <a:rPr lang="en-US" sz="3000" dirty="0"/>
              <a:t>A Promise can either be rejected or resolved based on the operation outcome.</a:t>
            </a:r>
          </a:p>
          <a:p>
            <a:r>
              <a:rPr lang="en-US" sz="3000" dirty="0"/>
              <a:t>ES6 Promise is the easiest way to work with asynchronous programming in JavaScript. </a:t>
            </a:r>
          </a:p>
          <a:p>
            <a:r>
              <a:rPr lang="en-US" sz="3000" dirty="0"/>
              <a:t>Asynchronous programming includes the running of processes individually from the main thread and notifies the main thread when it gets complete.</a:t>
            </a:r>
          </a:p>
          <a:p>
            <a:r>
              <a:rPr lang="en-US" sz="3000" dirty="0"/>
              <a:t> Prior to the Promises, Callbacks were used to perform asynchronous programming</a:t>
            </a:r>
            <a:r>
              <a:rPr lang="en-US" dirty="0"/>
              <a:t>.</a:t>
            </a:r>
          </a:p>
        </p:txBody>
      </p:sp>
    </p:spTree>
    <p:extLst>
      <p:ext uri="{BB962C8B-B14F-4D97-AF65-F5344CB8AC3E}">
        <p14:creationId xmlns:p14="http://schemas.microsoft.com/office/powerpoint/2010/main" val="229791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1143000"/>
            <a:ext cx="8686800" cy="4525963"/>
          </a:xfrm>
        </p:spPr>
        <p:txBody>
          <a:bodyPr>
            <a:normAutofit/>
          </a:bodyPr>
          <a:lstStyle/>
          <a:p>
            <a:r>
              <a:rPr lang="en-US" sz="2800" dirty="0"/>
              <a:t>A Callback is a way to handle the function execution after the completion of the execution of another function.</a:t>
            </a:r>
          </a:p>
          <a:p>
            <a:pPr marL="0" indent="0">
              <a:buNone/>
            </a:pPr>
            <a:endParaRPr lang="en-US" sz="2800" dirty="0"/>
          </a:p>
          <a:p>
            <a:r>
              <a:rPr lang="en-US" sz="2800" dirty="0"/>
              <a:t>A Callback would be helpful in working with events. In Callback, a function can be passed as a parameter to another function.</a:t>
            </a:r>
          </a:p>
        </p:txBody>
      </p:sp>
    </p:spTree>
    <p:extLst>
      <p:ext uri="{BB962C8B-B14F-4D97-AF65-F5344CB8AC3E}">
        <p14:creationId xmlns:p14="http://schemas.microsoft.com/office/powerpoint/2010/main" val="2070780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1066800"/>
            <a:ext cx="8458200" cy="4525963"/>
          </a:xfrm>
        </p:spPr>
        <p:txBody>
          <a:bodyPr/>
          <a:lstStyle/>
          <a:p>
            <a:pPr marL="0" indent="0">
              <a:buNone/>
            </a:pPr>
            <a:r>
              <a:rPr lang="en-US" b="1" dirty="0"/>
              <a:t>    Creating a Promise</a:t>
            </a:r>
          </a:p>
          <a:p>
            <a:r>
              <a:rPr lang="en-US" dirty="0"/>
              <a:t>In JavaScript, we can create a Promise by using the Promise() constructor.</a:t>
            </a:r>
          </a:p>
          <a:p>
            <a:endParaRPr lang="en-US" dirty="0"/>
          </a:p>
          <a:p>
            <a:pPr marL="0" indent="0">
              <a:buNone/>
            </a:pPr>
            <a:r>
              <a:rPr lang="en-US" b="1" dirty="0"/>
              <a:t>Syntax</a:t>
            </a:r>
          </a:p>
          <a:p>
            <a:r>
              <a:rPr lang="en-US" dirty="0" err="1"/>
              <a:t>const</a:t>
            </a:r>
            <a:r>
              <a:rPr lang="en-US" dirty="0"/>
              <a:t> Promise = new Promise((</a:t>
            </a:r>
            <a:r>
              <a:rPr lang="en-US" dirty="0" err="1"/>
              <a:t>resolve,reject</a:t>
            </a:r>
            <a:r>
              <a:rPr lang="en-US" dirty="0"/>
              <a:t>) =&gt; {....}); </a:t>
            </a:r>
          </a:p>
        </p:txBody>
      </p:sp>
    </p:spTree>
    <p:extLst>
      <p:ext uri="{BB962C8B-B14F-4D97-AF65-F5344CB8AC3E}">
        <p14:creationId xmlns:p14="http://schemas.microsoft.com/office/powerpoint/2010/main" val="207289953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139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ES6 Promises(Cont..)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685800" y="838200"/>
            <a:ext cx="8229600" cy="5334000"/>
          </a:xfrm>
        </p:spPr>
        <p:txBody>
          <a:bodyPr>
            <a:normAutofit fontScale="47500" lnSpcReduction="20000"/>
          </a:bodyPr>
          <a:lstStyle/>
          <a:p>
            <a:pPr marL="0" indent="0">
              <a:buNone/>
            </a:pPr>
            <a:r>
              <a:rPr lang="en-US" sz="5100" b="1" dirty="0"/>
              <a:t> Example of Promise Constructor</a:t>
            </a:r>
          </a:p>
          <a:p>
            <a:pPr marL="0" indent="0">
              <a:buNone/>
            </a:pPr>
            <a:endParaRPr lang="en-US" sz="4400" b="1" dirty="0"/>
          </a:p>
          <a:p>
            <a:pPr marL="0" indent="0">
              <a:buNone/>
            </a:pPr>
            <a:r>
              <a:rPr lang="en-US" sz="3300" dirty="0"/>
              <a:t>let Promise = new Promise((resolve, reject)=&gt;{  </a:t>
            </a:r>
          </a:p>
          <a:p>
            <a:pPr marL="0" indent="0">
              <a:buNone/>
            </a:pPr>
            <a:r>
              <a:rPr lang="en-US" sz="3300" dirty="0"/>
              <a:t>    let a = 3;  </a:t>
            </a:r>
          </a:p>
          <a:p>
            <a:pPr marL="0" indent="0">
              <a:buNone/>
            </a:pPr>
            <a:r>
              <a:rPr lang="en-US" sz="3300" dirty="0"/>
              <a:t>    if(a==3){  </a:t>
            </a:r>
          </a:p>
          <a:p>
            <a:pPr marL="0" indent="0">
              <a:buNone/>
            </a:pPr>
            <a:r>
              <a:rPr lang="en-US" sz="3300" dirty="0"/>
              <a:t>        resolve('Success');  </a:t>
            </a:r>
          </a:p>
          <a:p>
            <a:pPr marL="0" indent="0">
              <a:buNone/>
            </a:pPr>
            <a:r>
              <a:rPr lang="en-US" sz="3300" dirty="0"/>
              <a:t>    }  </a:t>
            </a:r>
          </a:p>
          <a:p>
            <a:pPr marL="0" indent="0">
              <a:buNone/>
            </a:pPr>
            <a:r>
              <a:rPr lang="en-US" sz="3300" dirty="0"/>
              <a:t>    else{  </a:t>
            </a:r>
          </a:p>
          <a:p>
            <a:pPr marL="0" indent="0">
              <a:buNone/>
            </a:pPr>
            <a:r>
              <a:rPr lang="en-US" sz="3300" dirty="0"/>
              <a:t>        reject('Failed');  </a:t>
            </a:r>
          </a:p>
          <a:p>
            <a:pPr marL="0" indent="0">
              <a:buNone/>
            </a:pPr>
            <a:r>
              <a:rPr lang="en-US" sz="3300" dirty="0"/>
              <a:t>    }  </a:t>
            </a:r>
          </a:p>
          <a:p>
            <a:pPr marL="0" indent="0">
              <a:buNone/>
            </a:pPr>
            <a:r>
              <a:rPr lang="en-US" sz="3300" dirty="0"/>
              <a:t>})  </a:t>
            </a:r>
          </a:p>
          <a:p>
            <a:pPr marL="0" indent="0">
              <a:buNone/>
            </a:pPr>
            <a:r>
              <a:rPr lang="en-US" sz="3300" dirty="0" err="1"/>
              <a:t>Promise.then</a:t>
            </a:r>
            <a:r>
              <a:rPr lang="en-US" sz="3300" dirty="0"/>
              <a:t>((message)=&gt;{  </a:t>
            </a:r>
          </a:p>
          <a:p>
            <a:pPr marL="0" indent="0">
              <a:buNone/>
            </a:pPr>
            <a:r>
              <a:rPr lang="en-US" sz="3300" dirty="0"/>
              <a:t>    console.log("It is then block. The message is: ?+ message)  </a:t>
            </a:r>
          </a:p>
          <a:p>
            <a:pPr marL="0" indent="0">
              <a:buNone/>
            </a:pPr>
            <a:r>
              <a:rPr lang="en-US" sz="3300" dirty="0"/>
              <a:t>}).catch((message)=&gt;{  </a:t>
            </a:r>
          </a:p>
          <a:p>
            <a:pPr marL="0" indent="0">
              <a:buNone/>
            </a:pPr>
            <a:r>
              <a:rPr lang="en-US" sz="3300" dirty="0"/>
              <a:t>console.log("It is Catch block. The message is: ?+ message)  </a:t>
            </a:r>
          </a:p>
          <a:p>
            <a:pPr marL="0" indent="0">
              <a:buNone/>
            </a:pPr>
            <a:r>
              <a:rPr lang="en-US" sz="3300" dirty="0"/>
              <a:t>})  </a:t>
            </a:r>
          </a:p>
          <a:p>
            <a:pPr marL="0" indent="0">
              <a:buNone/>
            </a:pPr>
            <a:endParaRPr lang="en-US" sz="3300" b="1" dirty="0"/>
          </a:p>
          <a:p>
            <a:pPr marL="0" indent="0">
              <a:buNone/>
            </a:pPr>
            <a:r>
              <a:rPr lang="en-US" sz="3800" b="1" dirty="0"/>
              <a:t>Output</a:t>
            </a:r>
          </a:p>
          <a:p>
            <a:pPr marL="0" indent="0">
              <a:buNone/>
            </a:pPr>
            <a:endParaRPr lang="en-US" sz="3800" b="1" dirty="0"/>
          </a:p>
          <a:p>
            <a:pPr marL="0" indent="0">
              <a:buNone/>
            </a:pPr>
            <a:r>
              <a:rPr lang="en-US" sz="3800" b="1" dirty="0"/>
              <a:t>It is then block. The message is: Success</a:t>
            </a:r>
          </a:p>
        </p:txBody>
      </p:sp>
    </p:spTree>
    <p:extLst>
      <p:ext uri="{BB962C8B-B14F-4D97-AF65-F5344CB8AC3E}">
        <p14:creationId xmlns:p14="http://schemas.microsoft.com/office/powerpoint/2010/main" val="34041974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4">
            <a:extLst>
              <a:ext uri="{FF2B5EF4-FFF2-40B4-BE49-F238E27FC236}">
                <a16:creationId xmlns:a16="http://schemas.microsoft.com/office/drawing/2014/main" id="{93519410-C519-4257-8D0E-CCA3CA0BEB98}"/>
              </a:ext>
            </a:extLst>
          </p:cNvPr>
          <p:cNvSpPr>
            <a:spLocks noGrp="1"/>
          </p:cNvSpPr>
          <p:nvPr>
            <p:ph type="ftr" sz="quarter" idx="12"/>
          </p:nvPr>
        </p:nvSpPr>
        <p:spPr>
          <a:xfrm>
            <a:off x="2971800" y="6405685"/>
            <a:ext cx="6934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5603" name="Slide Number Placeholder 5">
            <a:extLst>
              <a:ext uri="{FF2B5EF4-FFF2-40B4-BE49-F238E27FC236}">
                <a16:creationId xmlns:a16="http://schemas.microsoft.com/office/drawing/2014/main" id="{C0269A18-E79A-471A-B98C-F2FD4E05E4A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051D653-55C3-4B14-9AF7-685CE5317059}"/>
              </a:ext>
            </a:extLst>
          </p:cNvPr>
          <p:cNvSpPr txBox="1">
            <a:spLocks/>
          </p:cNvSpPr>
          <p:nvPr/>
        </p:nvSpPr>
        <p:spPr>
          <a:xfrm>
            <a:off x="1524000" y="0"/>
            <a:ext cx="76200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000" dirty="0"/>
              <a:t>Course Outcome</a:t>
            </a:r>
          </a:p>
        </p:txBody>
      </p:sp>
      <p:sp>
        <p:nvSpPr>
          <p:cNvPr id="25605" name="Rectangle 1">
            <a:extLst>
              <a:ext uri="{FF2B5EF4-FFF2-40B4-BE49-F238E27FC236}">
                <a16:creationId xmlns:a16="http://schemas.microsoft.com/office/drawing/2014/main" id="{5B788EDE-E573-44FA-907B-058ECD7A6E44}"/>
              </a:ext>
            </a:extLst>
          </p:cNvPr>
          <p:cNvSpPr>
            <a:spLocks noChangeArrowheads="1"/>
          </p:cNvSpPr>
          <p:nvPr/>
        </p:nvSpPr>
        <p:spPr bwMode="auto">
          <a:xfrm>
            <a:off x="457200" y="747713"/>
            <a:ext cx="86868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000">
                <a:solidFill>
                  <a:schemeClr val="tx1"/>
                </a:solidFill>
                <a:ea typeface="Calibri" panose="020F0502020204030204" pitchFamily="34" charset="0"/>
                <a:cs typeface="Times New Roman" panose="02020603050405020304" pitchFamily="18" charset="0"/>
              </a:rPr>
              <a:t>At the end of the semester, student will be able to:</a:t>
            </a:r>
          </a:p>
        </p:txBody>
      </p:sp>
      <p:graphicFrame>
        <p:nvGraphicFramePr>
          <p:cNvPr id="9" name="Table 8">
            <a:extLst>
              <a:ext uri="{FF2B5EF4-FFF2-40B4-BE49-F238E27FC236}">
                <a16:creationId xmlns:a16="http://schemas.microsoft.com/office/drawing/2014/main" id="{D3115636-B355-4B0E-BB37-27E2B94727AF}"/>
              </a:ext>
            </a:extLst>
          </p:cNvPr>
          <p:cNvGraphicFramePr>
            <a:graphicFrameLocks noGrp="1"/>
          </p:cNvGraphicFramePr>
          <p:nvPr>
            <p:extLst>
              <p:ext uri="{D42A27DB-BD31-4B8C-83A1-F6EECF244321}">
                <p14:modId xmlns:p14="http://schemas.microsoft.com/office/powerpoint/2010/main" val="1939992097"/>
              </p:ext>
            </p:extLst>
          </p:nvPr>
        </p:nvGraphicFramePr>
        <p:xfrm>
          <a:off x="852488" y="1149350"/>
          <a:ext cx="7654925" cy="4975141"/>
        </p:xfrm>
        <a:graphic>
          <a:graphicData uri="http://schemas.openxmlformats.org/drawingml/2006/table">
            <a:tbl>
              <a:tblPr/>
              <a:tblGrid>
                <a:gridCol w="1052062">
                  <a:extLst>
                    <a:ext uri="{9D8B030D-6E8A-4147-A177-3AD203B41FA5}">
                      <a16:colId xmlns:a16="http://schemas.microsoft.com/office/drawing/2014/main" val="20000"/>
                    </a:ext>
                  </a:extLst>
                </a:gridCol>
                <a:gridCol w="5260307">
                  <a:extLst>
                    <a:ext uri="{9D8B030D-6E8A-4147-A177-3AD203B41FA5}">
                      <a16:colId xmlns:a16="http://schemas.microsoft.com/office/drawing/2014/main" val="20001"/>
                    </a:ext>
                  </a:extLst>
                </a:gridCol>
                <a:gridCol w="1342556">
                  <a:extLst>
                    <a:ext uri="{9D8B030D-6E8A-4147-A177-3AD203B41FA5}">
                      <a16:colId xmlns:a16="http://schemas.microsoft.com/office/drawing/2014/main" val="20002"/>
                    </a:ext>
                  </a:extLst>
                </a:gridCol>
              </a:tblGrid>
              <a:tr h="913658">
                <a:tc>
                  <a:txBody>
                    <a:bodyPr/>
                    <a:lstStyle/>
                    <a:p>
                      <a:pPr marL="0" marR="0" algn="ctr">
                        <a:lnSpc>
                          <a:spcPct val="115000"/>
                        </a:lnSpc>
                        <a:spcBef>
                          <a:spcPts val="0"/>
                        </a:spcBef>
                        <a:spcAft>
                          <a:spcPts val="0"/>
                        </a:spcAft>
                      </a:pPr>
                      <a:r>
                        <a:rPr lang="en-US" sz="1800" b="0" dirty="0">
                          <a:latin typeface="+mn-lt"/>
                          <a:ea typeface="Calibri"/>
                          <a:cs typeface="Mangal"/>
                        </a:rPr>
                        <a:t>Course Outcomes (CO)</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a:cs typeface="Mangal"/>
                        </a:rPr>
                        <a:t>CO Description</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0"/>
                        </a:spcAft>
                      </a:pPr>
                      <a:r>
                        <a:rPr lang="en-US" sz="1800" b="0" dirty="0">
                          <a:latin typeface="+mn-lt"/>
                          <a:ea typeface="Calibri"/>
                          <a:cs typeface="Mangal"/>
                        </a:rPr>
                        <a:t>Blooms’ Taxonomy</a:t>
                      </a: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947455">
                <a:tc>
                  <a:txBody>
                    <a:bodyPr/>
                    <a:lstStyle/>
                    <a:p>
                      <a:pPr marL="0" marR="0" algn="ctr">
                        <a:lnSpc>
                          <a:spcPct val="115000"/>
                        </a:lnSpc>
                        <a:spcBef>
                          <a:spcPts val="0"/>
                        </a:spcBef>
                        <a:spcAft>
                          <a:spcPts val="0"/>
                        </a:spcAft>
                      </a:pPr>
                      <a:r>
                        <a:rPr lang="en-US" sz="1800" b="0" dirty="0">
                          <a:latin typeface="+mn-lt"/>
                          <a:ea typeface="Calibri"/>
                          <a:cs typeface="Calibri"/>
                        </a:rPr>
                        <a:t>CO1</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a:rPr>
                        <a:t>Recalling the basic facts and explaining the basic ideas of Web technology and web hosting.</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 K2</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947455">
                <a:tc>
                  <a:txBody>
                    <a:bodyPr/>
                    <a:lstStyle/>
                    <a:p>
                      <a:pPr marL="0" marR="0" algn="ctr">
                        <a:lnSpc>
                          <a:spcPct val="115000"/>
                        </a:lnSpc>
                        <a:spcBef>
                          <a:spcPts val="0"/>
                        </a:spcBef>
                        <a:spcAft>
                          <a:spcPts val="0"/>
                        </a:spcAft>
                      </a:pPr>
                      <a:r>
                        <a:rPr lang="en-US" sz="1800" b="0">
                          <a:latin typeface="+mn-lt"/>
                          <a:ea typeface="Calibri"/>
                          <a:cs typeface="Calibri"/>
                        </a:rPr>
                        <a:t>CO2</a:t>
                      </a:r>
                      <a:endParaRPr lang="en-US" sz="1800" b="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indent="0" algn="just" defTabSz="914400" rtl="0" eaLnBrk="1" fontAlgn="auto" latinLnBrk="0" hangingPunct="1">
                        <a:lnSpc>
                          <a:spcPct val="115000"/>
                        </a:lnSpc>
                        <a:spcBef>
                          <a:spcPts val="0"/>
                        </a:spcBef>
                        <a:spcAft>
                          <a:spcPts val="0"/>
                        </a:spcAft>
                        <a:buClr>
                          <a:srgbClr val="000000"/>
                        </a:buClr>
                        <a:buSzTx/>
                        <a:buFont typeface="Arial"/>
                        <a:buNone/>
                        <a:tabLst/>
                        <a:defRPr/>
                      </a:pPr>
                      <a:r>
                        <a:rPr lang="en-IN" sz="1800" b="0" i="0" u="none" strike="noStrike" cap="none" dirty="0">
                          <a:solidFill>
                            <a:schemeClr val="tx1"/>
                          </a:solidFill>
                          <a:effectLst/>
                          <a:latin typeface="+mn-lt"/>
                          <a:ea typeface="+mn-ea"/>
                          <a:cs typeface="+mn-cs"/>
                          <a:sym typeface="Arial"/>
                        </a:rPr>
                        <a:t>Applying and creating various HTML5 semantic elements and application with working on HTML forms for user input.</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 K6</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617905">
                <a:tc>
                  <a:txBody>
                    <a:bodyPr/>
                    <a:lstStyle/>
                    <a:p>
                      <a:pPr marL="0" marR="0" algn="ctr">
                        <a:lnSpc>
                          <a:spcPct val="115000"/>
                        </a:lnSpc>
                        <a:spcBef>
                          <a:spcPts val="0"/>
                        </a:spcBef>
                        <a:spcAft>
                          <a:spcPts val="0"/>
                        </a:spcAft>
                      </a:pPr>
                      <a:r>
                        <a:rPr lang="en-US" sz="1800" b="0" dirty="0">
                          <a:latin typeface="+mn-lt"/>
                          <a:ea typeface="Calibri"/>
                          <a:cs typeface="Calibri"/>
                        </a:rPr>
                        <a:t>CO3</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3"/>
                        </a:spcBef>
                        <a:spcAft>
                          <a:spcPct val="0"/>
                        </a:spcAft>
                        <a:buClr>
                          <a:srgbClr val="000000"/>
                        </a:buClr>
                        <a:defRPr/>
                      </a:pPr>
                      <a:r>
                        <a:rPr lang="en-IN" sz="1800" b="0" i="0" u="none" strike="noStrike" cap="none" dirty="0">
                          <a:solidFill>
                            <a:schemeClr val="tx1"/>
                          </a:solidFill>
                          <a:effectLst/>
                          <a:latin typeface="+mn-lt"/>
                          <a:ea typeface="+mn-ea"/>
                          <a:cs typeface="+mn-cs"/>
                          <a:sym typeface="Arial"/>
                        </a:rPr>
                        <a:t>Understanding and applying the concepts of Creating Style Sheet (CSS)3 and bootstrap.</a:t>
                      </a:r>
                      <a:endParaRPr 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 K3</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710591">
                <a:tc>
                  <a:txBody>
                    <a:bodyPr/>
                    <a:lstStyle/>
                    <a:p>
                      <a:pPr marL="0" marR="0" algn="ctr">
                        <a:lnSpc>
                          <a:spcPct val="115000"/>
                        </a:lnSpc>
                        <a:spcBef>
                          <a:spcPts val="0"/>
                        </a:spcBef>
                        <a:spcAft>
                          <a:spcPts val="0"/>
                        </a:spcAft>
                      </a:pPr>
                      <a:r>
                        <a:rPr lang="en-US" sz="1800" b="0">
                          <a:latin typeface="+mn-lt"/>
                          <a:ea typeface="Calibri"/>
                          <a:cs typeface="Calibri"/>
                        </a:rPr>
                        <a:t>CO4</a:t>
                      </a:r>
                      <a:endParaRPr lang="en-US" sz="1800" b="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just">
                        <a:lnSpc>
                          <a:spcPct val="115000"/>
                        </a:lnSpc>
                        <a:spcBef>
                          <a:spcPts val="0"/>
                        </a:spcBef>
                        <a:spcAft>
                          <a:spcPts val="0"/>
                        </a:spcAft>
                      </a:pPr>
                      <a:r>
                        <a:rPr lang="en-IN" sz="1800" b="0" i="0" u="none" strike="noStrike" cap="none" dirty="0">
                          <a:solidFill>
                            <a:schemeClr val="tx1"/>
                          </a:solidFill>
                          <a:effectLst/>
                          <a:latin typeface="+mn-lt"/>
                          <a:ea typeface="+mn-ea"/>
                          <a:cs typeface="+mn-cs"/>
                          <a:sym typeface="Arial"/>
                        </a:rPr>
                        <a:t>Analysing and implementing  concept of Java Script and its applications.</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 K5</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823873">
                <a:tc>
                  <a:txBody>
                    <a:bodyPr/>
                    <a:lstStyle/>
                    <a:p>
                      <a:pPr marL="0" marR="0" algn="ctr">
                        <a:lnSpc>
                          <a:spcPct val="115000"/>
                        </a:lnSpc>
                        <a:spcBef>
                          <a:spcPts val="0"/>
                        </a:spcBef>
                        <a:spcAft>
                          <a:spcPts val="0"/>
                        </a:spcAft>
                      </a:pPr>
                      <a:r>
                        <a:rPr lang="en-US" sz="1800" b="0" dirty="0">
                          <a:latin typeface="+mn-lt"/>
                          <a:ea typeface="Calibri"/>
                          <a:cs typeface="Calibri"/>
                        </a:rPr>
                        <a:t>CO5</a:t>
                      </a:r>
                      <a:endParaRPr lang="en-US" sz="1800" b="0" dirty="0">
                        <a:latin typeface="+mn-lt"/>
                        <a:ea typeface="Calibri"/>
                        <a:cs typeface="Mangal"/>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Bef>
                          <a:spcPts val="363"/>
                        </a:spcBef>
                        <a:spcAft>
                          <a:spcPct val="0"/>
                        </a:spcAft>
                        <a:buClr>
                          <a:srgbClr val="000000"/>
                        </a:buClr>
                        <a:defRPr/>
                      </a:pPr>
                      <a:r>
                        <a:rPr lang="en-IN" sz="1800" b="0" i="0" u="none" strike="noStrike" cap="none" dirty="0">
                          <a:solidFill>
                            <a:schemeClr val="tx1"/>
                          </a:solidFill>
                          <a:effectLst/>
                          <a:latin typeface="+mn-lt"/>
                          <a:ea typeface="+mn-ea"/>
                          <a:cs typeface="+mn-cs"/>
                          <a:sym typeface="Arial"/>
                        </a:rPr>
                        <a:t>Creating and evaluating dynamic web pages using the concept of PHP</a:t>
                      </a:r>
                      <a:endParaRPr lang="en-US" altLang="en-US" sz="1800" b="0" dirty="0">
                        <a:latin typeface="Times New Roman" panose="02020603050405020304" pitchFamily="18" charset="0"/>
                        <a:cs typeface="Times New Roman" panose="02020603050405020304" pitchFamily="18" charset="0"/>
                      </a:endParaRPr>
                    </a:p>
                  </a:txBody>
                  <a:tcPr marL="64624" marR="64624"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algn="ctr">
                        <a:lnSpc>
                          <a:spcPct val="115000"/>
                        </a:lnSpc>
                        <a:spcBef>
                          <a:spcPts val="0"/>
                        </a:spcBef>
                        <a:spcAft>
                          <a:spcPts val="1000"/>
                        </a:spcAft>
                      </a:pPr>
                      <a:r>
                        <a:rPr lang="en-IN" sz="1800" b="0" i="0" u="none" strike="noStrike" cap="none" dirty="0">
                          <a:solidFill>
                            <a:schemeClr val="tx1"/>
                          </a:solidFill>
                          <a:effectLst/>
                          <a:latin typeface="+mn-lt"/>
                          <a:ea typeface="+mn-ea"/>
                          <a:cs typeface="+mn-cs"/>
                          <a:sym typeface="Arial"/>
                        </a:rPr>
                        <a:t> K6</a:t>
                      </a:r>
                      <a:endParaRPr lang="en-US" sz="1800" b="0" dirty="0">
                        <a:latin typeface="Calibri"/>
                        <a:ea typeface="Calibri"/>
                        <a:cs typeface="Times New Roman"/>
                      </a:endParaRPr>
                    </a:p>
                  </a:txBody>
                  <a:tcPr marL="68583" marR="6858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bl>
          </a:graphicData>
        </a:graphic>
      </p:graphicFrame>
      <p:pic>
        <p:nvPicPr>
          <p:cNvPr id="25637" name="Picture 14" descr="NIET">
            <a:extLst>
              <a:ext uri="{FF2B5EF4-FFF2-40B4-BE49-F238E27FC236}">
                <a16:creationId xmlns:a16="http://schemas.microsoft.com/office/drawing/2014/main" id="{2C1BDD74-010F-44D0-9C15-A13031ED45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5240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Promise with Chaining</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1066800"/>
            <a:ext cx="8458200" cy="5059363"/>
          </a:xfrm>
        </p:spPr>
        <p:txBody>
          <a:bodyPr>
            <a:normAutofit/>
          </a:bodyPr>
          <a:lstStyle/>
          <a:p>
            <a:r>
              <a:rPr lang="en-US" sz="2800" dirty="0"/>
              <a:t>Promise chaining allows us to control the flow of JavaScript asynchronous operations.</a:t>
            </a:r>
          </a:p>
          <a:p>
            <a:endParaRPr lang="en-US" sz="2800" dirty="0"/>
          </a:p>
          <a:p>
            <a:r>
              <a:rPr lang="en-US" sz="2800" dirty="0"/>
              <a:t> By using Promise chaining, we can use the returned value of a Promise as the input to another asynchronous operation</a:t>
            </a:r>
          </a:p>
        </p:txBody>
      </p:sp>
      <p:pic>
        <p:nvPicPr>
          <p:cNvPr id="2050" name="Picture 2" descr="ES6 Promi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4400" y="4114800"/>
            <a:ext cx="6781800" cy="181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13503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with Chaining(cont..)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8" name="Rectangle 7"/>
          <p:cNvSpPr/>
          <p:nvPr/>
        </p:nvSpPr>
        <p:spPr>
          <a:xfrm>
            <a:off x="762000" y="990600"/>
            <a:ext cx="8153400" cy="4401205"/>
          </a:xfrm>
          <a:prstGeom prst="rect">
            <a:avLst/>
          </a:prstGeom>
        </p:spPr>
        <p:txBody>
          <a:bodyPr wrap="square">
            <a:spAutoFit/>
          </a:bodyPr>
          <a:lstStyle/>
          <a:p>
            <a:pPr marL="457200" indent="-457200">
              <a:buFont typeface="Arial" panose="020B0604020202020204" pitchFamily="34" charset="0"/>
              <a:buChar char="•"/>
            </a:pPr>
            <a:r>
              <a:rPr lang="en-US" sz="2800" dirty="0"/>
              <a:t>Sometimes, it is desirable to chain Promises together. </a:t>
            </a:r>
          </a:p>
          <a:p>
            <a:pPr marL="457200" indent="-457200">
              <a:buFont typeface="Arial" panose="020B0604020202020204" pitchFamily="34" charset="0"/>
              <a:buChar char="•"/>
            </a:pPr>
            <a:r>
              <a:rPr lang="en-US" sz="2800" dirty="0"/>
              <a:t>For example, suppose we have several asynchronous operations to be performed. When one operation gives us data, we will start doing another operation on that piece of data and so on.</a:t>
            </a:r>
          </a:p>
          <a:p>
            <a:pPr marL="457200" indent="-457200">
              <a:buFont typeface="Arial" panose="020B0604020202020204" pitchFamily="34" charset="0"/>
              <a:buChar char="•"/>
            </a:pPr>
            <a:endParaRPr lang="en-US" sz="2800" dirty="0"/>
          </a:p>
          <a:p>
            <a:pPr marL="457200" indent="-457200">
              <a:buFont typeface="Arial" panose="020B0604020202020204" pitchFamily="34" charset="0"/>
              <a:buChar char="•"/>
            </a:pPr>
            <a:r>
              <a:rPr lang="en-US" sz="2800" dirty="0"/>
              <a:t>Promise chaining is helpful when we have multiple interdependent asynchronous functions, and each of these functions should run one after another.</a:t>
            </a:r>
          </a:p>
        </p:txBody>
      </p:sp>
    </p:spTree>
    <p:extLst>
      <p:ext uri="{BB962C8B-B14F-4D97-AF65-F5344CB8AC3E}">
        <p14:creationId xmlns:p14="http://schemas.microsoft.com/office/powerpoint/2010/main" val="388202173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with Chaining(cont..)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TextBox 2"/>
          <p:cNvSpPr txBox="1"/>
          <p:nvPr/>
        </p:nvSpPr>
        <p:spPr>
          <a:xfrm>
            <a:off x="1143000" y="914400"/>
            <a:ext cx="7543800" cy="5570756"/>
          </a:xfrm>
          <a:prstGeom prst="rect">
            <a:avLst/>
          </a:prstGeom>
          <a:noFill/>
        </p:spPr>
        <p:txBody>
          <a:bodyPr wrap="square" rtlCol="0">
            <a:spAutoFit/>
          </a:bodyPr>
          <a:lstStyle/>
          <a:p>
            <a:r>
              <a:rPr lang="en-US" sz="2800" b="1" dirty="0"/>
              <a:t>Example:</a:t>
            </a:r>
          </a:p>
          <a:p>
            <a:endParaRPr lang="en-US" sz="2800" b="1" dirty="0"/>
          </a:p>
          <a:p>
            <a:r>
              <a:rPr lang="en-US" sz="2000" dirty="0"/>
              <a:t>&lt;script&gt;  </a:t>
            </a:r>
          </a:p>
          <a:p>
            <a:r>
              <a:rPr lang="en-US" sz="2000" dirty="0"/>
              <a:t>let </a:t>
            </a:r>
            <a:r>
              <a:rPr lang="en-US" sz="2000" dirty="0" err="1"/>
              <a:t>promise_variable</a:t>
            </a:r>
            <a:r>
              <a:rPr lang="en-US" sz="2000" dirty="0"/>
              <a:t> = new Promise((resolve, reject) =&gt; {  </a:t>
            </a:r>
          </a:p>
          <a:p>
            <a:r>
              <a:rPr lang="en-US" sz="2000" dirty="0"/>
              <a:t>resolve("JavaScript chaining");  </a:t>
            </a:r>
          </a:p>
          <a:p>
            <a:r>
              <a:rPr lang="en-US" sz="2000" dirty="0"/>
              <a:t>});  </a:t>
            </a:r>
          </a:p>
          <a:p>
            <a:r>
              <a:rPr lang="en-US" sz="2000" dirty="0" err="1"/>
              <a:t>promise_variable</a:t>
            </a:r>
            <a:r>
              <a:rPr lang="en-US" sz="2000" dirty="0"/>
              <a:t>  </a:t>
            </a:r>
          </a:p>
          <a:p>
            <a:r>
              <a:rPr lang="en-US" sz="2000" dirty="0"/>
              <a:t>.then( function (resultInfo1){  </a:t>
            </a:r>
          </a:p>
          <a:p>
            <a:r>
              <a:rPr lang="en-US" sz="2000" dirty="0"/>
              <a:t>console.log(resultInfo1);  </a:t>
            </a:r>
          </a:p>
          <a:p>
            <a:r>
              <a:rPr lang="en-US" sz="2000" dirty="0"/>
              <a:t>return new Promise((</a:t>
            </a:r>
            <a:r>
              <a:rPr lang="en-US" sz="2000" dirty="0" err="1"/>
              <a:t>resolve,reject</a:t>
            </a:r>
            <a:r>
              <a:rPr lang="en-US" sz="2000" dirty="0"/>
              <a:t>) =&gt;{  </a:t>
            </a:r>
          </a:p>
          <a:p>
            <a:r>
              <a:rPr lang="en-US" sz="2000" dirty="0"/>
              <a:t>resolve("</a:t>
            </a:r>
            <a:r>
              <a:rPr lang="en-US" sz="2000" dirty="0" err="1"/>
              <a:t>JavaTpoint</a:t>
            </a:r>
            <a:r>
              <a:rPr lang="en-US" sz="2000" dirty="0"/>
              <a:t>");  </a:t>
            </a:r>
          </a:p>
          <a:p>
            <a:r>
              <a:rPr lang="en-US" sz="2000" dirty="0"/>
              <a:t>})  </a:t>
            </a:r>
          </a:p>
          <a:p>
            <a:r>
              <a:rPr lang="en-US" sz="2000" dirty="0"/>
              <a:t>})  </a:t>
            </a:r>
          </a:p>
          <a:p>
            <a:r>
              <a:rPr lang="en-US" sz="2000" dirty="0"/>
              <a:t>.then((resultInfo2) =&gt; {  </a:t>
            </a:r>
          </a:p>
          <a:p>
            <a:r>
              <a:rPr lang="en-US" sz="2000" dirty="0"/>
              <a:t>console.log(resultInfo2);  </a:t>
            </a:r>
          </a:p>
          <a:p>
            <a:r>
              <a:rPr lang="en-US" sz="2000" dirty="0"/>
              <a:t>});  </a:t>
            </a:r>
          </a:p>
          <a:p>
            <a:r>
              <a:rPr lang="en-US" sz="2000" dirty="0"/>
              <a:t>&lt;/script&gt; </a:t>
            </a:r>
          </a:p>
        </p:txBody>
      </p:sp>
    </p:spTree>
    <p:extLst>
      <p:ext uri="{BB962C8B-B14F-4D97-AF65-F5344CB8AC3E}">
        <p14:creationId xmlns:p14="http://schemas.microsoft.com/office/powerpoint/2010/main" val="27363177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Promise Race Method</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Rectangle 3"/>
          <p:cNvSpPr/>
          <p:nvPr/>
        </p:nvSpPr>
        <p:spPr>
          <a:xfrm>
            <a:off x="457200" y="1582341"/>
            <a:ext cx="8534400" cy="4154984"/>
          </a:xfrm>
          <a:prstGeom prst="rect">
            <a:avLst/>
          </a:prstGeom>
        </p:spPr>
        <p:txBody>
          <a:bodyPr wrap="square">
            <a:spAutoFit/>
          </a:bodyPr>
          <a:lstStyle/>
          <a:p>
            <a:pPr marL="342900" indent="-342900">
              <a:buFont typeface="Wingdings" panose="05000000000000000000" pitchFamily="2" charset="2"/>
              <a:buChar char="§"/>
            </a:pPr>
            <a:r>
              <a:rPr lang="en-US" sz="2400" dirty="0"/>
              <a:t>The </a:t>
            </a:r>
            <a:r>
              <a:rPr lang="en-US" sz="2400" dirty="0" err="1"/>
              <a:t>Promise.race</a:t>
            </a:r>
            <a:r>
              <a:rPr lang="en-US" sz="2400" dirty="0"/>
              <a:t>() method delivers a promise that is fulfilled or rejected along with the value or justification from each promise in an </a:t>
            </a:r>
            <a:r>
              <a:rPr lang="en-US" sz="2400" dirty="0" err="1"/>
              <a:t>iterable</a:t>
            </a:r>
            <a:r>
              <a:rPr lang="en-US" sz="2400" dirty="0"/>
              <a:t> as soon as that promise is fulfilled or rejected.</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Any promise successfully fulfilled or rejected at the outset will be carried out first. </a:t>
            </a:r>
          </a:p>
          <a:p>
            <a:pPr marL="342900" indent="-342900">
              <a:buFont typeface="Wingdings" panose="05000000000000000000" pitchFamily="2" charset="2"/>
              <a:buChar char="§"/>
            </a:pPr>
            <a:endParaRPr lang="en-US" sz="2400" dirty="0"/>
          </a:p>
          <a:p>
            <a:pPr marL="342900" indent="-342900">
              <a:buFont typeface="Wingdings" panose="05000000000000000000" pitchFamily="2" charset="2"/>
              <a:buChar char="§"/>
            </a:pPr>
            <a:r>
              <a:rPr lang="en-US" sz="2400" dirty="0"/>
              <a:t>The results of the other promises won't be shown as an output, so we might think of this particular method in the form of a real-life example where several people are running in a race, and whoever wins comes first wins the race.</a:t>
            </a:r>
          </a:p>
        </p:txBody>
      </p:sp>
    </p:spTree>
    <p:extLst>
      <p:ext uri="{BB962C8B-B14F-4D97-AF65-F5344CB8AC3E}">
        <p14:creationId xmlns:p14="http://schemas.microsoft.com/office/powerpoint/2010/main" val="25751670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The </a:t>
            </a:r>
            <a:r>
              <a:rPr lang="en-IN" sz="3200" b="1" dirty="0" err="1"/>
              <a:t>promise.race</a:t>
            </a:r>
            <a:r>
              <a:rPr lang="en-IN" sz="3200" b="1" dirty="0"/>
              <a:t>() working Diagram</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pic>
        <p:nvPicPr>
          <p:cNvPr id="23554" name="Picture 2" descr="The Promise.race() static method in JavaScrip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838200"/>
            <a:ext cx="8077200" cy="502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50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t>The </a:t>
            </a:r>
            <a:r>
              <a:rPr lang="en-IN" sz="3200" b="1" dirty="0" err="1"/>
              <a:t>promise.race</a:t>
            </a:r>
            <a:r>
              <a:rPr lang="en-IN" sz="3200" b="1" dirty="0"/>
              <a:t>() Example</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Rectangle 3"/>
          <p:cNvSpPr/>
          <p:nvPr/>
        </p:nvSpPr>
        <p:spPr>
          <a:xfrm>
            <a:off x="838200" y="914400"/>
            <a:ext cx="8001000" cy="4154984"/>
          </a:xfrm>
          <a:prstGeom prst="rect">
            <a:avLst/>
          </a:prstGeom>
        </p:spPr>
        <p:txBody>
          <a:bodyPr wrap="square">
            <a:spAutoFit/>
          </a:bodyPr>
          <a:lstStyle/>
          <a:p>
            <a:r>
              <a:rPr lang="en-US" sz="2400" dirty="0"/>
              <a:t>&lt;script&gt;  </a:t>
            </a:r>
          </a:p>
          <a:p>
            <a:r>
              <a:rPr lang="en-US" sz="2400" dirty="0" err="1"/>
              <a:t>const</a:t>
            </a:r>
            <a:r>
              <a:rPr lang="en-US" sz="2400" dirty="0"/>
              <a:t> pr1 = new Promise((resolve, reject) =&gt; {  </a:t>
            </a:r>
          </a:p>
          <a:p>
            <a:r>
              <a:rPr lang="en-US" sz="2400" dirty="0" err="1"/>
              <a:t>setTimeout</a:t>
            </a:r>
            <a:r>
              <a:rPr lang="en-US" sz="2400" dirty="0"/>
              <a:t>(resolve, 700, "first promise");  </a:t>
            </a:r>
          </a:p>
          <a:p>
            <a:r>
              <a:rPr lang="en-US" sz="2400" dirty="0"/>
              <a:t>});  </a:t>
            </a:r>
          </a:p>
          <a:p>
            <a:r>
              <a:rPr lang="en-US" sz="2400" dirty="0" err="1"/>
              <a:t>const</a:t>
            </a:r>
            <a:r>
              <a:rPr lang="en-US" sz="2400" dirty="0"/>
              <a:t> pr2 = new Promise((resolve, reject) =&gt; {  </a:t>
            </a:r>
          </a:p>
          <a:p>
            <a:r>
              <a:rPr lang="en-US" sz="2400" dirty="0" err="1"/>
              <a:t>setTimeout</a:t>
            </a:r>
            <a:r>
              <a:rPr lang="en-US" sz="2400" dirty="0"/>
              <a:t>(resolve, 500, "second promise");  </a:t>
            </a:r>
          </a:p>
          <a:p>
            <a:r>
              <a:rPr lang="en-US" sz="2400" dirty="0"/>
              <a:t>});  </a:t>
            </a:r>
          </a:p>
          <a:p>
            <a:r>
              <a:rPr lang="en-US" sz="2400" dirty="0" err="1"/>
              <a:t>Promise.race</a:t>
            </a:r>
            <a:r>
              <a:rPr lang="en-US" sz="2400" dirty="0"/>
              <a:t>([pr1, pr2]).then((value) =&gt; {  </a:t>
            </a:r>
          </a:p>
          <a:p>
            <a:r>
              <a:rPr lang="en-US" sz="2400" dirty="0" err="1"/>
              <a:t>document.getElementById</a:t>
            </a:r>
            <a:r>
              <a:rPr lang="en-US" sz="2400" dirty="0"/>
              <a:t>('data').</a:t>
            </a:r>
            <a:r>
              <a:rPr lang="en-US" sz="2400" dirty="0" err="1"/>
              <a:t>innerHTML</a:t>
            </a:r>
            <a:r>
              <a:rPr lang="en-US" sz="2400" dirty="0"/>
              <a:t> = value;  </a:t>
            </a:r>
          </a:p>
          <a:p>
            <a:r>
              <a:rPr lang="en-US" sz="2400" dirty="0"/>
              <a:t>});  </a:t>
            </a:r>
          </a:p>
          <a:p>
            <a:r>
              <a:rPr lang="en-US" sz="2400" dirty="0"/>
              <a:t>&lt;/script&gt; </a:t>
            </a:r>
          </a:p>
        </p:txBody>
      </p:sp>
    </p:spTree>
    <p:extLst>
      <p:ext uri="{BB962C8B-B14F-4D97-AF65-F5344CB8AC3E}">
        <p14:creationId xmlns:p14="http://schemas.microsoft.com/office/powerpoint/2010/main" val="34204804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200"/>
            <a:ext cx="8229600" cy="5470524"/>
          </a:xfrm>
        </p:spPr>
        <p:txBody>
          <a:bodyPr>
            <a:normAutofit lnSpcReduction="10000"/>
          </a:bodyPr>
          <a:lstStyle/>
          <a:p>
            <a:pPr marL="0" indent="0">
              <a:buNone/>
            </a:pPr>
            <a:r>
              <a:rPr lang="en-US" sz="1600" b="1" dirty="0"/>
              <a:t>Q 1 Promises are a way to implement asynchronous programming in JavaScript(ES6 which is also known as ECMAScript-6). (True/False)</a:t>
            </a:r>
          </a:p>
          <a:p>
            <a:pPr>
              <a:buAutoNum type="alphaUcPeriod"/>
            </a:pPr>
            <a:r>
              <a:rPr lang="en-US" sz="1600" dirty="0"/>
              <a:t>True</a:t>
            </a:r>
          </a:p>
          <a:p>
            <a:pPr>
              <a:buAutoNum type="alphaUcPeriod"/>
            </a:pPr>
            <a:r>
              <a:rPr lang="en-US" sz="1600" dirty="0"/>
              <a:t>False</a:t>
            </a:r>
          </a:p>
          <a:p>
            <a:pPr marL="0" indent="0">
              <a:buNone/>
            </a:pPr>
            <a:r>
              <a:rPr lang="en-US" sz="1600" b="1" dirty="0"/>
              <a:t>Q 2 A Promise acts as a ------------ for future values</a:t>
            </a:r>
          </a:p>
          <a:p>
            <a:pPr>
              <a:buAutoNum type="alphaUcPeriod"/>
            </a:pPr>
            <a:r>
              <a:rPr lang="en-US" sz="1600" dirty="0"/>
              <a:t>Component</a:t>
            </a:r>
          </a:p>
          <a:p>
            <a:pPr>
              <a:buAutoNum type="alphaUcPeriod"/>
            </a:pPr>
            <a:r>
              <a:rPr lang="en-US" sz="1600" dirty="0"/>
              <a:t>Container</a:t>
            </a:r>
          </a:p>
          <a:p>
            <a:pPr>
              <a:buAutoNum type="alphaUcPeriod"/>
            </a:pPr>
            <a:r>
              <a:rPr lang="en-US" sz="1600" dirty="0"/>
              <a:t>Property</a:t>
            </a:r>
          </a:p>
          <a:p>
            <a:pPr marL="0" indent="0">
              <a:buNone/>
            </a:pPr>
            <a:r>
              <a:rPr lang="en-US" sz="1600" b="1" dirty="0"/>
              <a:t>Q 3 A Promise can either be rejected or resolved based on the operation outcome.(True/False)</a:t>
            </a:r>
          </a:p>
          <a:p>
            <a:pPr>
              <a:buAutoNum type="alphaUcPeriod"/>
            </a:pPr>
            <a:r>
              <a:rPr lang="en-US" sz="1600" dirty="0"/>
              <a:t>True</a:t>
            </a:r>
          </a:p>
          <a:p>
            <a:pPr>
              <a:buAutoNum type="alphaUcPeriod"/>
            </a:pPr>
            <a:r>
              <a:rPr lang="en-US" sz="1600" dirty="0"/>
              <a:t>False</a:t>
            </a:r>
          </a:p>
          <a:p>
            <a:pPr marL="0" indent="0">
              <a:buNone/>
            </a:pPr>
            <a:r>
              <a:rPr lang="en-US" sz="1600" b="1" dirty="0"/>
              <a:t>Q 4 A ---------------programming includes the running of processes individually from the main thread and notifies the main thread when it gets complete</a:t>
            </a:r>
          </a:p>
          <a:p>
            <a:pPr>
              <a:buAutoNum type="alphaUcPeriod"/>
            </a:pPr>
            <a:r>
              <a:rPr lang="en-US" sz="1600" dirty="0"/>
              <a:t>Synchronous</a:t>
            </a:r>
          </a:p>
          <a:p>
            <a:pPr>
              <a:buAutoNum type="alphaUcPeriod"/>
            </a:pPr>
            <a:r>
              <a:rPr lang="en-US" sz="1600" dirty="0"/>
              <a:t>Asynchronous</a:t>
            </a:r>
          </a:p>
          <a:p>
            <a:pPr>
              <a:buAutoNum type="alphaUcPeriod"/>
            </a:pPr>
            <a:r>
              <a:rPr lang="en-US" sz="1600" dirty="0"/>
              <a:t>Procedural </a:t>
            </a:r>
          </a:p>
          <a:p>
            <a:pPr marL="0" indent="0">
              <a:buNone/>
            </a:pPr>
            <a:r>
              <a:rPr lang="en-US" sz="1600" b="1" dirty="0"/>
              <a:t>Q 5 In ES6, we can create a Promise by using the Promise() constructor.(True/False)</a:t>
            </a:r>
          </a:p>
          <a:p>
            <a:pPr>
              <a:buAutoNum type="alphaUcPeriod"/>
            </a:pPr>
            <a:r>
              <a:rPr lang="en-US" sz="1600" dirty="0"/>
              <a:t>True</a:t>
            </a:r>
          </a:p>
          <a:p>
            <a:pPr>
              <a:buAutoNum type="alphaUcPeriod"/>
            </a:pPr>
            <a:r>
              <a:rPr lang="en-US" sz="1600" dirty="0"/>
              <a:t>False</a:t>
            </a:r>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24182422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200"/>
            <a:ext cx="8686800" cy="5470524"/>
          </a:xfrm>
        </p:spPr>
        <p:txBody>
          <a:bodyPr>
            <a:normAutofit/>
          </a:bodyPr>
          <a:lstStyle/>
          <a:p>
            <a:pPr marL="0" indent="0">
              <a:buNone/>
            </a:pPr>
            <a:r>
              <a:rPr lang="en-US" sz="1600" b="1" dirty="0"/>
              <a:t>Q 6 A ------------- is a way to handle the function execution after the completion of the execution of another function.</a:t>
            </a:r>
          </a:p>
          <a:p>
            <a:pPr>
              <a:buAutoNum type="alphaUcPeriod"/>
            </a:pPr>
            <a:r>
              <a:rPr lang="en-US" sz="1600" dirty="0"/>
              <a:t>Setback</a:t>
            </a:r>
          </a:p>
          <a:p>
            <a:pPr>
              <a:buAutoNum type="alphaUcPeriod"/>
            </a:pPr>
            <a:r>
              <a:rPr lang="en-US" sz="1600" dirty="0"/>
              <a:t>Rollback</a:t>
            </a:r>
          </a:p>
          <a:p>
            <a:pPr>
              <a:buAutoNum type="alphaUcPeriod"/>
            </a:pPr>
            <a:r>
              <a:rPr lang="en-US" sz="1600" dirty="0"/>
              <a:t>Callback</a:t>
            </a:r>
          </a:p>
          <a:p>
            <a:pPr marL="0" indent="0">
              <a:buNone/>
            </a:pPr>
            <a:r>
              <a:rPr lang="en-US" sz="1600" b="1" dirty="0"/>
              <a:t>Q 7 Promise chaining allows us to control the flow of JavaScript ----------------- operations.</a:t>
            </a:r>
          </a:p>
          <a:p>
            <a:pPr>
              <a:buAutoNum type="alphaUcPeriod"/>
            </a:pPr>
            <a:r>
              <a:rPr lang="en-US" sz="1600" dirty="0"/>
              <a:t>Callback</a:t>
            </a:r>
          </a:p>
          <a:p>
            <a:pPr>
              <a:buAutoNum type="alphaUcPeriod"/>
            </a:pPr>
            <a:r>
              <a:rPr lang="en-US" sz="1600" dirty="0"/>
              <a:t>Setback</a:t>
            </a:r>
          </a:p>
          <a:p>
            <a:pPr>
              <a:buAutoNum type="alphaUcPeriod"/>
            </a:pPr>
            <a:r>
              <a:rPr lang="en-US" sz="1600" dirty="0"/>
              <a:t>Asynchronous</a:t>
            </a:r>
          </a:p>
          <a:p>
            <a:pPr>
              <a:buAutoNum type="alphaUcPeriod"/>
            </a:pPr>
            <a:r>
              <a:rPr lang="en-US" sz="1600" dirty="0"/>
              <a:t>Synchronous</a:t>
            </a:r>
          </a:p>
          <a:p>
            <a:pPr marL="0" indent="0">
              <a:buNone/>
            </a:pPr>
            <a:r>
              <a:rPr lang="en-US" sz="1600" b="1" dirty="0"/>
              <a:t>Q 8 By using Promise chaining, we can use the returned value of a Promise as the input to another asynchronous operation(True/False)</a:t>
            </a:r>
          </a:p>
          <a:p>
            <a:pPr>
              <a:buAutoNum type="alphaUcPeriod"/>
            </a:pPr>
            <a:r>
              <a:rPr lang="en-US" sz="1600" dirty="0"/>
              <a:t>True</a:t>
            </a:r>
          </a:p>
          <a:p>
            <a:pPr>
              <a:buAutoNum type="alphaUcPeriod"/>
            </a:pPr>
            <a:r>
              <a:rPr lang="en-US" sz="1600" dirty="0"/>
              <a:t>False</a:t>
            </a:r>
          </a:p>
          <a:p>
            <a:pPr marL="0" indent="0">
              <a:buNone/>
            </a:pPr>
            <a:r>
              <a:rPr lang="en-US" sz="1600" b="1" dirty="0"/>
              <a:t>Q 9 A Promise is created when we are sure of whether or not the assigned task will be completed(True/False)</a:t>
            </a:r>
          </a:p>
          <a:p>
            <a:pPr>
              <a:buAutoNum type="alphaUcPeriod"/>
            </a:pPr>
            <a:r>
              <a:rPr lang="en-US" sz="1600" dirty="0"/>
              <a:t>True</a:t>
            </a:r>
          </a:p>
          <a:p>
            <a:pPr>
              <a:buAutoNum type="alphaUcPeriod"/>
            </a:pPr>
            <a:r>
              <a:rPr lang="en-US" sz="1600" dirty="0"/>
              <a:t>False</a:t>
            </a:r>
          </a:p>
          <a:p>
            <a:pPr marL="0" indent="0">
              <a:buNone/>
            </a:pPr>
            <a:endParaRPr lang="en-US" sz="1600" dirty="0"/>
          </a:p>
          <a:p>
            <a:pPr>
              <a:buAutoNum type="alphaUcPeriod"/>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12400110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533400" y="838200"/>
            <a:ext cx="8686800" cy="5715000"/>
          </a:xfrm>
        </p:spPr>
        <p:txBody>
          <a:bodyPr>
            <a:normAutofit lnSpcReduction="10000"/>
          </a:bodyPr>
          <a:lstStyle/>
          <a:p>
            <a:pPr marL="0" indent="0">
              <a:buNone/>
            </a:pPr>
            <a:r>
              <a:rPr lang="en-US" sz="1600" b="1" dirty="0"/>
              <a:t>Q 10 A Promise is not always in one of the following states: </a:t>
            </a:r>
          </a:p>
          <a:p>
            <a:pPr>
              <a:buFont typeface="+mj-lt"/>
              <a:buAutoNum type="alphaLcPeriod"/>
            </a:pPr>
            <a:r>
              <a:rPr lang="en-US" sz="1600" dirty="0"/>
              <a:t>fulfilled: </a:t>
            </a:r>
          </a:p>
          <a:p>
            <a:pPr>
              <a:buFont typeface="+mj-lt"/>
              <a:buAutoNum type="alphaLcPeriod"/>
            </a:pPr>
            <a:r>
              <a:rPr lang="en-US" sz="1600" dirty="0"/>
              <a:t>rejected: </a:t>
            </a:r>
          </a:p>
          <a:p>
            <a:pPr>
              <a:buFont typeface="+mj-lt"/>
              <a:buAutoNum type="alphaLcPeriod"/>
            </a:pPr>
            <a:r>
              <a:rPr lang="en-US" sz="1600" dirty="0"/>
              <a:t>pending:</a:t>
            </a:r>
          </a:p>
          <a:p>
            <a:pPr>
              <a:buFont typeface="+mj-lt"/>
              <a:buAutoNum type="alphaLcPeriod"/>
            </a:pPr>
            <a:r>
              <a:rPr lang="en-US" sz="1600" dirty="0"/>
              <a:t>Constructed: </a:t>
            </a:r>
          </a:p>
          <a:p>
            <a:pPr marL="0" indent="0">
              <a:buNone/>
            </a:pPr>
            <a:r>
              <a:rPr lang="en-US" sz="1600" b="1" dirty="0"/>
              <a:t>Q 11 Promise chaining is helpful when we have multiple interdependent synchronous functions(True/False)</a:t>
            </a:r>
          </a:p>
          <a:p>
            <a:pPr>
              <a:buAutoNum type="alphaUcPeriod"/>
            </a:pPr>
            <a:r>
              <a:rPr lang="en-US" sz="1600" dirty="0"/>
              <a:t>True</a:t>
            </a:r>
          </a:p>
          <a:p>
            <a:pPr>
              <a:buAutoNum type="alphaUcPeriod"/>
            </a:pPr>
            <a:r>
              <a:rPr lang="en-US" sz="1600" dirty="0"/>
              <a:t>False</a:t>
            </a:r>
          </a:p>
          <a:p>
            <a:pPr marL="0" indent="0">
              <a:buNone/>
            </a:pPr>
            <a:r>
              <a:rPr lang="en-US" sz="1600" b="1" dirty="0"/>
              <a:t>Q 12 The-------------- method delivers a promise that is fulfilled or rejected along with the value or justification from each promise in an </a:t>
            </a:r>
            <a:r>
              <a:rPr lang="en-US" sz="1600" b="1" dirty="0" err="1"/>
              <a:t>iterable</a:t>
            </a:r>
            <a:r>
              <a:rPr lang="en-US" sz="1600" b="1" dirty="0"/>
              <a:t> as soon as that promise is fulfilled or rejected</a:t>
            </a:r>
          </a:p>
          <a:p>
            <a:pPr>
              <a:buAutoNum type="alphaUcPeriod"/>
            </a:pPr>
            <a:r>
              <a:rPr lang="en-US" sz="1600" dirty="0" err="1"/>
              <a:t>Promise.all</a:t>
            </a:r>
            <a:r>
              <a:rPr lang="en-US" sz="1600" dirty="0"/>
              <a:t>()</a:t>
            </a:r>
          </a:p>
          <a:p>
            <a:pPr>
              <a:buAutoNum type="alphaUcPeriod"/>
            </a:pPr>
            <a:r>
              <a:rPr lang="en-US" sz="1600" dirty="0"/>
              <a:t>Promise.do()</a:t>
            </a:r>
          </a:p>
          <a:p>
            <a:pPr>
              <a:buAutoNum type="alphaUcPeriod"/>
            </a:pPr>
            <a:r>
              <a:rPr lang="en-US" sz="1600" dirty="0" err="1"/>
              <a:t>Promise.race</a:t>
            </a:r>
            <a:r>
              <a:rPr lang="en-US" sz="1600" dirty="0"/>
              <a:t>()</a:t>
            </a:r>
          </a:p>
          <a:p>
            <a:pPr marL="0" indent="0">
              <a:buNone/>
            </a:pPr>
            <a:r>
              <a:rPr lang="en-US" sz="1600" b="1" dirty="0"/>
              <a:t>Q 13 The --------------------  static method accepts a list or </a:t>
            </a:r>
            <a:r>
              <a:rPr lang="en-US" sz="1600" b="1" dirty="0" err="1"/>
              <a:t>iterable</a:t>
            </a:r>
            <a:r>
              <a:rPr lang="en-US" sz="1600" b="1" dirty="0"/>
              <a:t> of Promises(e.g.: Array) and returns a new Promise that resolves when all Promise in the </a:t>
            </a:r>
            <a:r>
              <a:rPr lang="en-US" sz="1600" b="1" dirty="0" err="1"/>
              <a:t>iterable</a:t>
            </a:r>
            <a:r>
              <a:rPr lang="en-US" sz="1600" b="1" dirty="0"/>
              <a:t> has resolved or rejects if at least one of the promises in the </a:t>
            </a:r>
            <a:r>
              <a:rPr lang="en-US" sz="1600" b="1" dirty="0" err="1"/>
              <a:t>iterable</a:t>
            </a:r>
            <a:r>
              <a:rPr lang="en-US" sz="1600" b="1" dirty="0"/>
              <a:t> has rejected.</a:t>
            </a:r>
          </a:p>
          <a:p>
            <a:pPr>
              <a:buAutoNum type="alphaUcPeriod"/>
            </a:pPr>
            <a:r>
              <a:rPr lang="en-US" sz="1600" dirty="0" err="1"/>
              <a:t>Promise.race</a:t>
            </a:r>
            <a:r>
              <a:rPr lang="en-US" sz="1600" dirty="0"/>
              <a:t>()</a:t>
            </a:r>
          </a:p>
          <a:p>
            <a:pPr>
              <a:buAutoNum type="alphaUcPeriod"/>
            </a:pPr>
            <a:r>
              <a:rPr lang="en-US" sz="1600" dirty="0" err="1"/>
              <a:t>Promise.all</a:t>
            </a:r>
            <a:r>
              <a:rPr lang="en-US" sz="1600" dirty="0"/>
              <a:t>()</a:t>
            </a:r>
          </a:p>
          <a:p>
            <a:pPr>
              <a:buAutoNum type="alphaUcPeriod"/>
            </a:pPr>
            <a:r>
              <a:rPr lang="en-US" sz="1600" dirty="0" err="1"/>
              <a:t>Promise.reject</a:t>
            </a:r>
            <a:r>
              <a:rPr lang="en-US" sz="1600" dirty="0"/>
              <a:t>()</a:t>
            </a:r>
          </a:p>
          <a:p>
            <a:pPr>
              <a:buAutoNum type="alphaUcPeriod"/>
            </a:pPr>
            <a:r>
              <a:rPr lang="en-US" sz="1600" dirty="0" err="1"/>
              <a:t>Promise.accept</a:t>
            </a:r>
            <a:r>
              <a:rPr lang="en-US" sz="1600" dirty="0"/>
              <a:t>()</a:t>
            </a:r>
          </a:p>
          <a:p>
            <a:pPr marL="0" indent="0">
              <a:buNone/>
            </a:pPr>
            <a:endParaRPr lang="en-US" sz="1600" dirty="0"/>
          </a:p>
          <a:p>
            <a:pPr marL="0" indent="0">
              <a:buNone/>
            </a:pPr>
            <a:endParaRPr lang="en-US" sz="1600" b="1" dirty="0"/>
          </a:p>
          <a:p>
            <a:pPr marL="0" indent="0">
              <a:buNone/>
            </a:pPr>
            <a:endParaRPr lang="en-US" sz="1600" b="1" dirty="0"/>
          </a:p>
          <a:p>
            <a:pPr>
              <a:buAutoNum type="alphaUcPeriod"/>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959855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149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8600" y="838200"/>
            <a:ext cx="8915400" cy="5715000"/>
          </a:xfrm>
        </p:spPr>
        <p:txBody>
          <a:bodyPr>
            <a:normAutofit/>
          </a:bodyPr>
          <a:lstStyle/>
          <a:p>
            <a:pPr marL="0" indent="0">
              <a:buNone/>
            </a:pPr>
            <a:r>
              <a:rPr lang="en-US" sz="1600" b="1" dirty="0"/>
              <a:t>Q 14 -----------------is a simple concept by which we may initialize another promise inside our .then() method and accordingly we may execute our results.</a:t>
            </a:r>
          </a:p>
          <a:p>
            <a:pPr>
              <a:buAutoNum type="alphaUcPeriod"/>
            </a:pPr>
            <a:r>
              <a:rPr lang="en-US" sz="1600" dirty="0"/>
              <a:t>Constructor Chaining</a:t>
            </a:r>
          </a:p>
          <a:p>
            <a:pPr>
              <a:buAutoNum type="alphaUcPeriod"/>
            </a:pPr>
            <a:r>
              <a:rPr lang="en-US" sz="1600" dirty="0"/>
              <a:t>Promise Chaining</a:t>
            </a:r>
          </a:p>
          <a:p>
            <a:pPr>
              <a:buAutoNum type="alphaUcPeriod"/>
            </a:pPr>
            <a:r>
              <a:rPr lang="en-US" sz="1600" dirty="0"/>
              <a:t>Destructive Chaining</a:t>
            </a:r>
          </a:p>
          <a:p>
            <a:pPr marL="0" indent="0">
              <a:buNone/>
            </a:pPr>
            <a:r>
              <a:rPr lang="en-US" sz="1600" b="1" dirty="0"/>
              <a:t>Q 15 A Promise is executed by using the .then() method written after the declared promise.(True/False)</a:t>
            </a:r>
          </a:p>
          <a:p>
            <a:pPr>
              <a:buAutoNum type="alphaUcPeriod"/>
            </a:pPr>
            <a:r>
              <a:rPr lang="en-US" sz="1600" dirty="0"/>
              <a:t>True</a:t>
            </a:r>
          </a:p>
          <a:p>
            <a:pPr>
              <a:buAutoNum type="alphaUcPeriod"/>
            </a:pPr>
            <a:r>
              <a:rPr lang="en-US" sz="1600" dirty="0"/>
              <a:t>False</a:t>
            </a:r>
          </a:p>
          <a:p>
            <a:pPr marL="0" indent="0">
              <a:buNone/>
            </a:pPr>
            <a:r>
              <a:rPr lang="en-US" sz="1600" b="1" dirty="0"/>
              <a:t>Q 16 Any promise successfully fulfilled or rejected at the --------------- will be carried out first. </a:t>
            </a:r>
          </a:p>
          <a:p>
            <a:pPr>
              <a:buAutoNum type="alphaUcPeriod"/>
            </a:pPr>
            <a:r>
              <a:rPr lang="en-US" sz="1600" dirty="0"/>
              <a:t>Inset</a:t>
            </a:r>
          </a:p>
          <a:p>
            <a:pPr>
              <a:buAutoNum type="alphaUcPeriod"/>
            </a:pPr>
            <a:r>
              <a:rPr lang="en-US" sz="1600" dirty="0"/>
              <a:t>Outset</a:t>
            </a:r>
          </a:p>
          <a:p>
            <a:pPr>
              <a:buAutoNum type="alphaUcPeriod"/>
            </a:pPr>
            <a:r>
              <a:rPr lang="en-US" sz="1600" dirty="0"/>
              <a:t>Callback</a:t>
            </a:r>
          </a:p>
          <a:p>
            <a:pPr marL="0" indent="0">
              <a:buNone/>
            </a:pPr>
            <a:r>
              <a:rPr lang="en-US" sz="1600" b="1" dirty="0"/>
              <a:t>Q 17 The results of the other promises won't be shown as an output, so we might think of this particular method in the form of a real-life example where several people are running in a race, and whoever wins comes first wins the race.(True/False)</a:t>
            </a:r>
          </a:p>
          <a:p>
            <a:pPr>
              <a:buAutoNum type="alphaUcPeriod"/>
            </a:pPr>
            <a:r>
              <a:rPr lang="en-US" sz="1600" dirty="0"/>
              <a:t>True</a:t>
            </a:r>
          </a:p>
          <a:p>
            <a:pPr>
              <a:buAutoNum type="alphaUcPeriod"/>
            </a:pPr>
            <a:r>
              <a:rPr lang="en-US" sz="1600" dirty="0"/>
              <a:t>False</a:t>
            </a:r>
          </a:p>
          <a:p>
            <a:pPr>
              <a:buAutoNum type="alphaUcPeriod"/>
            </a:pPr>
            <a:r>
              <a:rPr lang="en-US" sz="1600" dirty="0"/>
              <a:t>Can Not say</a:t>
            </a:r>
          </a:p>
          <a:p>
            <a:pPr marL="0" indent="0">
              <a:buNone/>
            </a:pPr>
            <a:endParaRPr lang="en-US" sz="1600" b="1" dirty="0"/>
          </a:p>
          <a:p>
            <a:pPr marL="0" indent="0">
              <a:buNone/>
            </a:pPr>
            <a:endParaRPr lang="en-US" sz="1600" b="1" dirty="0"/>
          </a:p>
          <a:p>
            <a:pPr marL="0" indent="0">
              <a:buNone/>
            </a:pPr>
            <a:endParaRPr lang="en-US" sz="1600" dirty="0"/>
          </a:p>
          <a:p>
            <a:pPr marL="0" indent="0">
              <a:buNone/>
            </a:pPr>
            <a:endParaRPr lang="en-US" sz="1600" b="1" dirty="0"/>
          </a:p>
          <a:p>
            <a:pPr>
              <a:buAutoNum type="alphaUcPeriod"/>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227414414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1">
            <a:extLst>
              <a:ext uri="{FF2B5EF4-FFF2-40B4-BE49-F238E27FC236}">
                <a16:creationId xmlns:a16="http://schemas.microsoft.com/office/drawing/2014/main" id="{4DB4F4C5-C270-4576-9F5C-C8A9D90F856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pPr algn="ctr">
                <a:buSzPts val="1400"/>
                <a:buFont typeface="Arial" panose="020B0604020202020204" pitchFamily="34" charset="0"/>
                <a:buNone/>
              </a:pPr>
              <a:t>15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 name="object 7">
            <a:extLst>
              <a:ext uri="{FF2B5EF4-FFF2-40B4-BE49-F238E27FC236}">
                <a16:creationId xmlns:a16="http://schemas.microsoft.com/office/drawing/2014/main" id="{2A1FC289-7BC2-405B-A050-84EBE1426B08}"/>
              </a:ext>
            </a:extLst>
          </p:cNvPr>
          <p:cNvSpPr txBox="1">
            <a:spLocks noChangeArrowheads="1"/>
          </p:cNvSpPr>
          <p:nvPr/>
        </p:nvSpPr>
        <p:spPr bwMode="auto">
          <a:xfrm>
            <a:off x="533400" y="871538"/>
            <a:ext cx="8305800" cy="550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065" rIns="0" bIns="0">
            <a:spAutoFit/>
          </a:bodyPr>
          <a:lstStyle>
            <a:lvl1pPr marL="285750" indent="-2730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tabLst>
                <a:tab pos="285750" algn="l"/>
              </a:tabLst>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 Engineering knowledge: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2. Problem analysis: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3. Design/development of solutions: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4. Conduct investigations of complex problems: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5. Modern tool usage:</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6. The engineer and society:</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7. Environment and sustainability: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8. Ethics:</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9. Individual and team work: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10. Communication: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11. Project management and finance: </a:t>
            </a:r>
          </a:p>
          <a:p>
            <a:pPr>
              <a:lnSpc>
                <a:spcPct val="150000"/>
              </a:lnSpc>
              <a:buClr>
                <a:srgbClr val="0AD0D9"/>
              </a:buClr>
              <a:buSzPct val="95000"/>
              <a:buFont typeface="Wingdings 2" panose="05020102010507070707" pitchFamily="18" charset="2"/>
              <a:buChar char=""/>
            </a:pPr>
            <a:r>
              <a:rPr lang="en-US" altLang="en-US" sz="2000">
                <a:latin typeface="Times New Roman" panose="02020603050405020304" pitchFamily="18" charset="0"/>
                <a:cs typeface="Times New Roman" panose="02020603050405020304" pitchFamily="18" charset="0"/>
              </a:rPr>
              <a:t>12. Life-long learning</a:t>
            </a:r>
          </a:p>
        </p:txBody>
      </p:sp>
      <p:sp>
        <p:nvSpPr>
          <p:cNvPr id="27652" name="Footer Placeholder 5">
            <a:extLst>
              <a:ext uri="{FF2B5EF4-FFF2-40B4-BE49-F238E27FC236}">
                <a16:creationId xmlns:a16="http://schemas.microsoft.com/office/drawing/2014/main" id="{C9FE3F67-3099-48B4-A487-7D75B245A062}"/>
              </a:ext>
            </a:extLst>
          </p:cNvPr>
          <p:cNvSpPr>
            <a:spLocks noGrp="1"/>
          </p:cNvSpPr>
          <p:nvPr>
            <p:ph type="ftr" sz="quarter" idx="12"/>
          </p:nvPr>
        </p:nvSpPr>
        <p:spPr>
          <a:xfrm>
            <a:off x="3041650" y="6356350"/>
            <a:ext cx="4191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602293F6-7697-4780-8086-1EF97575DBCE}"/>
              </a:ext>
            </a:extLst>
          </p:cNvPr>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Outcome</a:t>
            </a:r>
          </a:p>
        </p:txBody>
      </p:sp>
      <p:pic>
        <p:nvPicPr>
          <p:cNvPr id="27655" name="Picture 14" descr="NIET">
            <a:extLst>
              <a:ext uri="{FF2B5EF4-FFF2-40B4-BE49-F238E27FC236}">
                <a16:creationId xmlns:a16="http://schemas.microsoft.com/office/drawing/2014/main" id="{6C1377E7-AC14-4A14-9F38-A2D7D31FF7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4" presetClass="entr" presetSubtype="16"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ox(in)">
                                      <p:cBhvr>
                                        <p:cTn id="7" dur="1000"/>
                                        <p:tgtEl>
                                          <p:spTgt spid="3">
                                            <p:txEl>
                                              <p:pRg st="0" end="0"/>
                                            </p:txEl>
                                          </p:spTgt>
                                        </p:tgtEl>
                                      </p:cBhvr>
                                    </p:animEffect>
                                  </p:childTnLst>
                                </p:cTn>
                              </p:par>
                              <p:par>
                                <p:cTn id="8" presetID="4"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box(in)">
                                      <p:cBhvr>
                                        <p:cTn id="10" dur="1000"/>
                                        <p:tgtEl>
                                          <p:spTgt spid="3">
                                            <p:txEl>
                                              <p:pRg st="1" end="1"/>
                                            </p:txEl>
                                          </p:spTgt>
                                        </p:tgtEl>
                                      </p:cBhvr>
                                    </p:animEffect>
                                  </p:childTnLst>
                                </p:cTn>
                              </p:par>
                              <p:par>
                                <p:cTn id="11" presetID="4" presetClass="entr" presetSubtype="16"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box(in)">
                                      <p:cBhvr>
                                        <p:cTn id="13" dur="1000"/>
                                        <p:tgtEl>
                                          <p:spTgt spid="3">
                                            <p:txEl>
                                              <p:pRg st="2" end="2"/>
                                            </p:txEl>
                                          </p:spTgt>
                                        </p:tgtEl>
                                      </p:cBhvr>
                                    </p:animEffect>
                                  </p:childTnLst>
                                </p:cTn>
                              </p:par>
                              <p:par>
                                <p:cTn id="14" presetID="4" presetClass="entr" presetSubtype="16"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box(in)">
                                      <p:cBhvr>
                                        <p:cTn id="16" dur="1000"/>
                                        <p:tgtEl>
                                          <p:spTgt spid="3">
                                            <p:txEl>
                                              <p:pRg st="3" end="3"/>
                                            </p:txEl>
                                          </p:spTgt>
                                        </p:tgtEl>
                                      </p:cBhvr>
                                    </p:animEffect>
                                  </p:childTnLst>
                                </p:cTn>
                              </p:par>
                              <p:par>
                                <p:cTn id="17" presetID="4" presetClass="entr" presetSubtype="16"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box(in)">
                                      <p:cBhvr>
                                        <p:cTn id="19" dur="1000"/>
                                        <p:tgtEl>
                                          <p:spTgt spid="3">
                                            <p:txEl>
                                              <p:pRg st="4" end="4"/>
                                            </p:txEl>
                                          </p:spTgt>
                                        </p:tgtEl>
                                      </p:cBhvr>
                                    </p:animEffect>
                                  </p:childTnLst>
                                </p:cTn>
                              </p:par>
                              <p:par>
                                <p:cTn id="20" presetID="4" presetClass="entr" presetSubtype="16"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box(in)">
                                      <p:cBhvr>
                                        <p:cTn id="22" dur="1000"/>
                                        <p:tgtEl>
                                          <p:spTgt spid="3">
                                            <p:txEl>
                                              <p:pRg st="5" end="5"/>
                                            </p:txEl>
                                          </p:spTgt>
                                        </p:tgtEl>
                                      </p:cBhvr>
                                    </p:animEffect>
                                  </p:childTnLst>
                                </p:cTn>
                              </p:par>
                              <p:par>
                                <p:cTn id="23" presetID="4" presetClass="entr" presetSubtype="16"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animEffect transition="in" filter="box(in)">
                                      <p:cBhvr>
                                        <p:cTn id="25" dur="1000"/>
                                        <p:tgtEl>
                                          <p:spTgt spid="3">
                                            <p:txEl>
                                              <p:pRg st="6" end="6"/>
                                            </p:txEl>
                                          </p:spTgt>
                                        </p:tgtEl>
                                      </p:cBhvr>
                                    </p:animEffect>
                                  </p:childTnLst>
                                </p:cTn>
                              </p:par>
                              <p:par>
                                <p:cTn id="26" presetID="4" presetClass="entr" presetSubtype="16" fill="hold" nodeType="withEffect">
                                  <p:stCondLst>
                                    <p:cond delay="0"/>
                                  </p:stCondLst>
                                  <p:childTnLst>
                                    <p:set>
                                      <p:cBhvr>
                                        <p:cTn id="27" dur="1" fill="hold">
                                          <p:stCondLst>
                                            <p:cond delay="0"/>
                                          </p:stCondLst>
                                        </p:cTn>
                                        <p:tgtEl>
                                          <p:spTgt spid="3">
                                            <p:txEl>
                                              <p:pRg st="7" end="7"/>
                                            </p:txEl>
                                          </p:spTgt>
                                        </p:tgtEl>
                                        <p:attrNameLst>
                                          <p:attrName>style.visibility</p:attrName>
                                        </p:attrNameLst>
                                      </p:cBhvr>
                                      <p:to>
                                        <p:strVal val="visible"/>
                                      </p:to>
                                    </p:set>
                                    <p:animEffect transition="in" filter="box(in)">
                                      <p:cBhvr>
                                        <p:cTn id="28" dur="1000"/>
                                        <p:tgtEl>
                                          <p:spTgt spid="3">
                                            <p:txEl>
                                              <p:pRg st="7" end="7"/>
                                            </p:txEl>
                                          </p:spTgt>
                                        </p:tgtEl>
                                      </p:cBhvr>
                                    </p:animEffect>
                                  </p:childTnLst>
                                </p:cTn>
                              </p:par>
                              <p:par>
                                <p:cTn id="29" presetID="4" presetClass="entr" presetSubtype="16" fill="hold"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animEffect transition="in" filter="box(in)">
                                      <p:cBhvr>
                                        <p:cTn id="31" dur="1000"/>
                                        <p:tgtEl>
                                          <p:spTgt spid="3">
                                            <p:txEl>
                                              <p:pRg st="8" end="8"/>
                                            </p:txEl>
                                          </p:spTgt>
                                        </p:tgtEl>
                                      </p:cBhvr>
                                    </p:animEffect>
                                  </p:childTnLst>
                                </p:cTn>
                              </p:par>
                              <p:par>
                                <p:cTn id="32" presetID="4" presetClass="entr" presetSubtype="16" fill="hold" nodeType="withEffect">
                                  <p:stCondLst>
                                    <p:cond delay="0"/>
                                  </p:stCondLst>
                                  <p:childTnLst>
                                    <p:set>
                                      <p:cBhvr>
                                        <p:cTn id="33" dur="1" fill="hold">
                                          <p:stCondLst>
                                            <p:cond delay="0"/>
                                          </p:stCondLst>
                                        </p:cTn>
                                        <p:tgtEl>
                                          <p:spTgt spid="3">
                                            <p:txEl>
                                              <p:pRg st="9" end="9"/>
                                            </p:txEl>
                                          </p:spTgt>
                                        </p:tgtEl>
                                        <p:attrNameLst>
                                          <p:attrName>style.visibility</p:attrName>
                                        </p:attrNameLst>
                                      </p:cBhvr>
                                      <p:to>
                                        <p:strVal val="visible"/>
                                      </p:to>
                                    </p:set>
                                    <p:animEffect transition="in" filter="box(in)">
                                      <p:cBhvr>
                                        <p:cTn id="34" dur="1000"/>
                                        <p:tgtEl>
                                          <p:spTgt spid="3">
                                            <p:txEl>
                                              <p:pRg st="9" end="9"/>
                                            </p:txEl>
                                          </p:spTgt>
                                        </p:tgtEl>
                                      </p:cBhvr>
                                    </p:animEffect>
                                  </p:childTnLst>
                                </p:cTn>
                              </p:par>
                              <p:par>
                                <p:cTn id="35" presetID="4" presetClass="entr" presetSubtype="16" fill="hold" nodeType="withEffect">
                                  <p:stCondLst>
                                    <p:cond delay="0"/>
                                  </p:stCondLst>
                                  <p:childTnLst>
                                    <p:set>
                                      <p:cBhvr>
                                        <p:cTn id="36" dur="1" fill="hold">
                                          <p:stCondLst>
                                            <p:cond delay="0"/>
                                          </p:stCondLst>
                                        </p:cTn>
                                        <p:tgtEl>
                                          <p:spTgt spid="3">
                                            <p:txEl>
                                              <p:pRg st="10" end="10"/>
                                            </p:txEl>
                                          </p:spTgt>
                                        </p:tgtEl>
                                        <p:attrNameLst>
                                          <p:attrName>style.visibility</p:attrName>
                                        </p:attrNameLst>
                                      </p:cBhvr>
                                      <p:to>
                                        <p:strVal val="visible"/>
                                      </p:to>
                                    </p:set>
                                    <p:animEffect transition="in" filter="box(in)">
                                      <p:cBhvr>
                                        <p:cTn id="37" dur="1000"/>
                                        <p:tgtEl>
                                          <p:spTgt spid="3">
                                            <p:txEl>
                                              <p:pRg st="10" end="10"/>
                                            </p:txEl>
                                          </p:spTgt>
                                        </p:tgtEl>
                                      </p:cBhvr>
                                    </p:animEffect>
                                  </p:childTnLst>
                                </p:cTn>
                              </p:par>
                              <p:par>
                                <p:cTn id="38" presetID="4" presetClass="entr" presetSubtype="16" fill="hold" nodeType="withEffect">
                                  <p:stCondLst>
                                    <p:cond delay="0"/>
                                  </p:stCondLst>
                                  <p:childTnLst>
                                    <p:set>
                                      <p:cBhvr>
                                        <p:cTn id="39" dur="1" fill="hold">
                                          <p:stCondLst>
                                            <p:cond delay="0"/>
                                          </p:stCondLst>
                                        </p:cTn>
                                        <p:tgtEl>
                                          <p:spTgt spid="3">
                                            <p:txEl>
                                              <p:pRg st="11" end="11"/>
                                            </p:txEl>
                                          </p:spTgt>
                                        </p:tgtEl>
                                        <p:attrNameLst>
                                          <p:attrName>style.visibility</p:attrName>
                                        </p:attrNameLst>
                                      </p:cBhvr>
                                      <p:to>
                                        <p:strVal val="visible"/>
                                      </p:to>
                                    </p:set>
                                    <p:animEffect transition="in" filter="box(in)">
                                      <p:cBhvr>
                                        <p:cTn id="40" dur="10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150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228600" y="838200"/>
            <a:ext cx="9144000" cy="6019800"/>
          </a:xfrm>
        </p:spPr>
        <p:txBody>
          <a:bodyPr>
            <a:normAutofit/>
          </a:bodyPr>
          <a:lstStyle/>
          <a:p>
            <a:pPr marL="0" indent="0">
              <a:buNone/>
            </a:pPr>
            <a:r>
              <a:rPr lang="en-US" sz="1600" b="1" dirty="0"/>
              <a:t>Q 18 The second one is reject() which is responsible for the unsuccessful completion of an operation, and we can pass on text inside it.(True/False)</a:t>
            </a:r>
          </a:p>
          <a:p>
            <a:pPr>
              <a:buAutoNum type="alphaUcPeriod"/>
            </a:pPr>
            <a:r>
              <a:rPr lang="en-US" sz="1600" dirty="0"/>
              <a:t>True</a:t>
            </a:r>
          </a:p>
          <a:p>
            <a:pPr>
              <a:buAutoNum type="alphaUcPeriod"/>
            </a:pPr>
            <a:r>
              <a:rPr lang="en-US" sz="1600" dirty="0"/>
              <a:t>False</a:t>
            </a:r>
          </a:p>
          <a:p>
            <a:pPr marL="0" indent="0">
              <a:buNone/>
            </a:pPr>
            <a:r>
              <a:rPr lang="en-US" sz="1600" b="1" dirty="0"/>
              <a:t>Q 19 Promise chaining is helpful when we have multiple interdependent asynchronous functions(True/False)</a:t>
            </a:r>
          </a:p>
          <a:p>
            <a:pPr>
              <a:buAutoNum type="alphaLcPeriod"/>
            </a:pPr>
            <a:r>
              <a:rPr lang="en-US" sz="1600" dirty="0"/>
              <a:t>True</a:t>
            </a:r>
          </a:p>
          <a:p>
            <a:pPr>
              <a:buAutoNum type="alphaLcPeriod"/>
            </a:pPr>
            <a:r>
              <a:rPr lang="en-US" sz="1600" dirty="0"/>
              <a:t>False</a:t>
            </a:r>
          </a:p>
          <a:p>
            <a:pPr marL="0" indent="0">
              <a:buNone/>
            </a:pPr>
            <a:r>
              <a:rPr lang="en-US" sz="1600" b="1" dirty="0"/>
              <a:t>Q 20 We can declare the promise by using the following syntax.</a:t>
            </a:r>
          </a:p>
          <a:p>
            <a:pPr marL="0" indent="0">
              <a:buNone/>
            </a:pPr>
            <a:endParaRPr lang="en-US" sz="1600" b="1" dirty="0"/>
          </a:p>
          <a:p>
            <a:pPr marL="0" indent="0">
              <a:buNone/>
            </a:pPr>
            <a:r>
              <a:rPr lang="en-US" sz="1600" dirty="0"/>
              <a:t>let promise =  new Promise((resolve , reject)=&gt;{</a:t>
            </a:r>
          </a:p>
          <a:p>
            <a:pPr marL="0" indent="0">
              <a:buNone/>
            </a:pPr>
            <a:r>
              <a:rPr lang="en-US" sz="1600" dirty="0"/>
              <a:t>                resolve('Hello JavaScript !');</a:t>
            </a:r>
          </a:p>
          <a:p>
            <a:pPr marL="0" indent="0">
              <a:buNone/>
            </a:pPr>
            <a:r>
              <a:rPr lang="en-US" sz="1600" dirty="0"/>
              <a:t>});</a:t>
            </a:r>
          </a:p>
          <a:p>
            <a:pPr>
              <a:buAutoNum type="alphaUcPeriod"/>
            </a:pPr>
            <a:r>
              <a:rPr lang="en-US" sz="1600" dirty="0"/>
              <a:t>True</a:t>
            </a:r>
          </a:p>
          <a:p>
            <a:pPr>
              <a:buAutoNum type="alphaUcPeriod"/>
            </a:pPr>
            <a:r>
              <a:rPr lang="en-US" sz="1600" dirty="0"/>
              <a:t>False</a:t>
            </a:r>
          </a:p>
          <a:p>
            <a:pPr marL="0" indent="0">
              <a:buNone/>
            </a:pPr>
            <a:endParaRPr lang="en-US" sz="1600" dirty="0"/>
          </a:p>
          <a:p>
            <a:pPr marL="0" indent="0">
              <a:buNone/>
            </a:pPr>
            <a:endParaRPr lang="en-US" sz="1600" b="1" dirty="0"/>
          </a:p>
          <a:p>
            <a:pPr marL="0" indent="0">
              <a:buNone/>
            </a:pPr>
            <a:endParaRPr lang="en-US" sz="1600" b="1" dirty="0"/>
          </a:p>
          <a:p>
            <a:pPr marL="0" indent="0">
              <a:buNone/>
            </a:pPr>
            <a:endParaRPr lang="en-US" sz="1600" b="1" dirty="0"/>
          </a:p>
          <a:p>
            <a:pPr marL="0" indent="0">
              <a:buNone/>
            </a:pPr>
            <a:endParaRPr lang="en-US" sz="1600" b="1" dirty="0"/>
          </a:p>
          <a:p>
            <a:pPr>
              <a:buAutoNum type="alphaUcPeriod"/>
            </a:pPr>
            <a:endParaRPr lang="en-US" sz="1600" b="1" dirty="0"/>
          </a:p>
          <a:p>
            <a:pPr marL="0" indent="0">
              <a:buNone/>
            </a:pPr>
            <a:endParaRPr lang="en-US" sz="1600" dirty="0"/>
          </a:p>
          <a:p>
            <a:pPr marL="0" indent="0">
              <a:buNone/>
            </a:pPr>
            <a:endParaRPr lang="en-US" sz="1600" dirty="0"/>
          </a:p>
          <a:p>
            <a:pPr marL="0" indent="0">
              <a:buNone/>
            </a:pPr>
            <a:endParaRPr lang="en-US" sz="1600" dirty="0"/>
          </a:p>
          <a:p>
            <a:pPr marL="0" indent="0">
              <a:buNone/>
            </a:pPr>
            <a:endParaRPr lang="en-US" sz="1600" b="1" dirty="0"/>
          </a:p>
        </p:txBody>
      </p:sp>
    </p:spTree>
    <p:extLst>
      <p:ext uri="{BB962C8B-B14F-4D97-AF65-F5344CB8AC3E}">
        <p14:creationId xmlns:p14="http://schemas.microsoft.com/office/powerpoint/2010/main" val="184301158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Number Placeholder 5">
            <a:extLst>
              <a:ext uri="{FF2B5EF4-FFF2-40B4-BE49-F238E27FC236}">
                <a16:creationId xmlns:a16="http://schemas.microsoft.com/office/drawing/2014/main" id="{F0EE03D1-8813-4150-852A-418557EFBF3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151</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0439A85-2CA7-460D-BD13-D06B4F4FC66D}"/>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Weekly Assignment</a:t>
            </a:r>
          </a:p>
        </p:txBody>
      </p:sp>
      <p:sp>
        <p:nvSpPr>
          <p:cNvPr id="129028" name="Text Placeholder 13">
            <a:extLst>
              <a:ext uri="{FF2B5EF4-FFF2-40B4-BE49-F238E27FC236}">
                <a16:creationId xmlns:a16="http://schemas.microsoft.com/office/drawing/2014/main" id="{B9741E40-7EA2-4127-BB46-FF2F2103F708}"/>
              </a:ext>
            </a:extLst>
          </p:cNvPr>
          <p:cNvSpPr txBox="1">
            <a:spLocks noGrp="1"/>
          </p:cNvSpPr>
          <p:nvPr>
            <p:ph type="body" idx="1"/>
          </p:nvPr>
        </p:nvSpPr>
        <p:spPr>
          <a:xfrm>
            <a:off x="289719" y="889001"/>
            <a:ext cx="8564562" cy="5409466"/>
          </a:xfrm>
        </p:spPr>
        <p:txBody>
          <a:bodyPr/>
          <a:lstStyle/>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Where can we place JavaScript ?</a:t>
            </a:r>
            <a:r>
              <a:rPr lang="en-US" altLang="en-US" sz="2000" b="1" dirty="0">
                <a:latin typeface="+mj-lt"/>
                <a:ea typeface="Calibri" panose="020F0502020204030204" pitchFamily="34" charset="0"/>
                <a:cs typeface="Times New Roman" panose="02020603050405020304" pitchFamily="18" charset="0"/>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 </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Explain screen output and keyboard input method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Define instance of operator in JavaScript.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Explain various datatypes used in JavaScript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Write a JavaScript to find factorial of a number</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is a DTD ? Mention its types</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are composite datatypes in Java Script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p>
          <a:p>
            <a:pPr marL="628650" indent="-514350" eaLnBrk="1" hangingPunct="1">
              <a:spcBef>
                <a:spcPts val="363"/>
              </a:spcBef>
              <a:spcAft>
                <a:spcPct val="0"/>
              </a:spcAft>
              <a:buClr>
                <a:srgbClr val="000000"/>
              </a:buClr>
              <a:buFont typeface="Arial" panose="020B0604020202020204" pitchFamily="34" charset="0"/>
              <a:buAutoNum type="arabicPeriod"/>
            </a:pPr>
            <a:r>
              <a:rPr lang="en-US" sz="1400" dirty="0"/>
              <a:t> </a:t>
            </a:r>
            <a:r>
              <a:rPr lang="en-US" sz="2000" dirty="0">
                <a:latin typeface="+mj-lt"/>
              </a:rPr>
              <a:t>What are the different levels of headings in HTML ?</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How to create date object in JavaScript ? Explain any four methods of JavaScript date object.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628650" indent="-514350" eaLnBrk="1" hangingPunct="1">
              <a:spcBef>
                <a:spcPts val="363"/>
              </a:spcBef>
              <a:spcAft>
                <a:spcPct val="0"/>
              </a:spcAft>
              <a:buClr>
                <a:srgbClr val="000000"/>
              </a:buClr>
              <a:buFont typeface="Arial" panose="020B0604020202020204" pitchFamily="34" charset="0"/>
              <a:buAutoNum type="arabicPeriod"/>
            </a:pPr>
            <a:r>
              <a:rPr lang="en-US" sz="2000" dirty="0">
                <a:latin typeface="+mj-lt"/>
              </a:rPr>
              <a:t>What are the different ways that we can include JavaScript to a XHTML document</a:t>
            </a:r>
            <a:r>
              <a:rPr lang="en-US" altLang="en-US" sz="2000" dirty="0">
                <a:latin typeface="+mj-lt"/>
                <a:sym typeface="Calibri" panose="020F0502020204030204" pitchFamily="34" charset="0"/>
              </a:rPr>
              <a:t>. </a:t>
            </a:r>
            <a:r>
              <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[CO4]</a:t>
            </a: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 </a:t>
            </a:r>
          </a:p>
        </p:txBody>
      </p:sp>
      <p:sp>
        <p:nvSpPr>
          <p:cNvPr id="129029" name="Google Shape;154;p18">
            <a:extLst>
              <a:ext uri="{FF2B5EF4-FFF2-40B4-BE49-F238E27FC236}">
                <a16:creationId xmlns:a16="http://schemas.microsoft.com/office/drawing/2014/main" id="{31E40B65-2566-4160-8AFD-DA69386BD577}"/>
              </a:ext>
            </a:extLst>
          </p:cNvPr>
          <p:cNvSpPr>
            <a:spLocks noGrp="1"/>
          </p:cNvSpPr>
          <p:nvPr>
            <p:ph type="ftr" sz="quarter" idx="12"/>
          </p:nvPr>
        </p:nvSpPr>
        <p:spPr>
          <a:xfrm>
            <a:off x="1524000" y="643133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29031" name="Picture 14" descr="NIET">
            <a:extLst>
              <a:ext uri="{FF2B5EF4-FFF2-40B4-BE49-F238E27FC236}">
                <a16:creationId xmlns:a16="http://schemas.microsoft.com/office/drawing/2014/main" id="{AB1D404F-83D3-4C75-B66C-D39A58E349B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2238" y="1"/>
            <a:ext cx="1185862" cy="6822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DB315F-A79A-4D22-88CE-88414229A545}"/>
              </a:ext>
            </a:extLst>
          </p:cNvPr>
          <p:cNvSpPr>
            <a:spLocks noGrp="1"/>
          </p:cNvSpPr>
          <p:nvPr>
            <p:ph idx="1"/>
          </p:nvPr>
        </p:nvSpPr>
        <p:spPr>
          <a:xfrm>
            <a:off x="304800" y="914400"/>
            <a:ext cx="8686800" cy="5391150"/>
          </a:xfrm>
        </p:spPr>
        <p:txBody>
          <a:bodyPr>
            <a:normAutofit lnSpcReduction="10000"/>
          </a:bodyPr>
          <a:lstStyle/>
          <a:p>
            <a:pPr marL="0" indent="0" eaLnBrk="1" fontAlgn="auto" hangingPunct="1">
              <a:buNone/>
              <a:defRPr/>
            </a:pPr>
            <a:r>
              <a:rPr lang="en-US" sz="1800" b="1" i="0" dirty="0">
                <a:solidFill>
                  <a:srgbClr val="252525"/>
                </a:solidFill>
                <a:effectLst/>
                <a:latin typeface="+mj-lt"/>
              </a:rPr>
              <a:t>Q 1</a:t>
            </a:r>
            <a:r>
              <a:rPr lang="en-US" sz="1800" b="0" i="0" dirty="0">
                <a:solidFill>
                  <a:srgbClr val="252525"/>
                </a:solidFill>
                <a:effectLst/>
                <a:latin typeface="+mj-lt"/>
              </a:rPr>
              <a:t> </a:t>
            </a:r>
            <a:r>
              <a:rPr lang="en-US" sz="1800" b="1" i="0" dirty="0">
                <a:solidFill>
                  <a:srgbClr val="252525"/>
                </a:solidFill>
                <a:effectLst/>
                <a:latin typeface="+mj-lt"/>
              </a:rPr>
              <a:t>Which of the following methods/operation does JavaScript use instead of == and !=? </a:t>
            </a:r>
          </a:p>
          <a:p>
            <a:pPr eaLnBrk="1" fontAlgn="auto" hangingPunct="1">
              <a:buAutoNum type="alphaLcParenR"/>
              <a:defRPr/>
            </a:pPr>
            <a:r>
              <a:rPr lang="en-US" sz="1800" b="0" i="0" dirty="0">
                <a:solidFill>
                  <a:srgbClr val="252525"/>
                </a:solidFill>
                <a:effectLst/>
                <a:latin typeface="+mj-lt"/>
              </a:rPr>
              <a:t>JavaScript uses </a:t>
            </a:r>
            <a:r>
              <a:rPr lang="en-US" sz="1800" b="0" i="0" dirty="0" err="1">
                <a:solidFill>
                  <a:srgbClr val="252525"/>
                </a:solidFill>
                <a:effectLst/>
                <a:latin typeface="+mj-lt"/>
              </a:rPr>
              <a:t>equalto</a:t>
            </a:r>
            <a:r>
              <a:rPr lang="en-US" sz="1800" b="0" i="0" dirty="0">
                <a:solidFill>
                  <a:srgbClr val="252525"/>
                </a:solidFill>
                <a:effectLst/>
                <a:latin typeface="+mj-lt"/>
              </a:rPr>
              <a:t>() </a:t>
            </a:r>
          </a:p>
          <a:p>
            <a:pPr eaLnBrk="1" fontAlgn="auto" hangingPunct="1">
              <a:buAutoNum type="alphaLcParenR"/>
              <a:defRPr/>
            </a:pPr>
            <a:r>
              <a:rPr lang="en-US" sz="1800" b="0" i="0" dirty="0">
                <a:solidFill>
                  <a:srgbClr val="252525"/>
                </a:solidFill>
                <a:effectLst/>
                <a:latin typeface="+mj-lt"/>
              </a:rPr>
              <a:t>b) JavaScript uses equals() and </a:t>
            </a:r>
            <a:r>
              <a:rPr lang="en-US" sz="1800" b="0" i="0" dirty="0" err="1">
                <a:solidFill>
                  <a:srgbClr val="252525"/>
                </a:solidFill>
                <a:effectLst/>
                <a:latin typeface="+mj-lt"/>
              </a:rPr>
              <a:t>notequals</a:t>
            </a:r>
            <a:r>
              <a:rPr lang="en-US" sz="1800" b="0" i="0" dirty="0">
                <a:solidFill>
                  <a:srgbClr val="252525"/>
                </a:solidFill>
                <a:effectLst/>
                <a:latin typeface="+mj-lt"/>
              </a:rPr>
              <a:t>() instead </a:t>
            </a:r>
          </a:p>
          <a:p>
            <a:pPr eaLnBrk="1" fontAlgn="auto" hangingPunct="1">
              <a:buAutoNum type="alphaLcParenR"/>
              <a:defRPr/>
            </a:pPr>
            <a:r>
              <a:rPr lang="en-US" sz="1800" b="0" i="0" dirty="0">
                <a:solidFill>
                  <a:srgbClr val="252525"/>
                </a:solidFill>
                <a:effectLst/>
                <a:latin typeface="+mj-lt"/>
              </a:rPr>
              <a:t>c) JavaScript uses bitwise checking </a:t>
            </a:r>
          </a:p>
          <a:p>
            <a:pPr eaLnBrk="1" fontAlgn="auto" hangingPunct="1">
              <a:buAutoNum type="alphaLcParenR"/>
              <a:defRPr/>
            </a:pPr>
            <a:r>
              <a:rPr lang="en-US" sz="1800" b="0" i="0" dirty="0">
                <a:solidFill>
                  <a:srgbClr val="252525"/>
                </a:solidFill>
                <a:effectLst/>
                <a:latin typeface="+mj-lt"/>
              </a:rPr>
              <a:t>d) JavaScript uses === and !== instead</a:t>
            </a:r>
          </a:p>
          <a:p>
            <a:pPr marL="0" indent="0" eaLnBrk="1" fontAlgn="auto" hangingPunct="1">
              <a:buNone/>
              <a:defRPr/>
            </a:pPr>
            <a:endParaRPr lang="en-US" sz="1800" dirty="0">
              <a:solidFill>
                <a:srgbClr val="252525"/>
              </a:solidFill>
              <a:latin typeface="+mj-lt"/>
              <a:ea typeface="Calibri"/>
              <a:cs typeface="Calibri"/>
              <a:sym typeface="Calibri"/>
            </a:endParaRPr>
          </a:p>
          <a:p>
            <a:pPr marL="0" indent="0" eaLnBrk="1" fontAlgn="auto" hangingPunct="1">
              <a:buNone/>
              <a:defRPr/>
            </a:pPr>
            <a:r>
              <a:rPr lang="en-US" sz="1800" b="1" dirty="0">
                <a:solidFill>
                  <a:srgbClr val="252525"/>
                </a:solidFill>
                <a:latin typeface="+mj-lt"/>
                <a:cs typeface="Calibri"/>
                <a:sym typeface="Calibri"/>
              </a:rPr>
              <a:t>Q 2 </a:t>
            </a:r>
            <a:r>
              <a:rPr lang="en-US" sz="1800" b="1" dirty="0">
                <a:solidFill>
                  <a:srgbClr val="252525"/>
                </a:solidFill>
                <a:latin typeface="+mj-lt"/>
              </a:rPr>
              <a:t>Why is JavaScript Engine needed? </a:t>
            </a:r>
          </a:p>
          <a:p>
            <a:pPr eaLnBrk="1" fontAlgn="auto" hangingPunct="1">
              <a:buAutoNum type="alphaLcParenR"/>
              <a:defRPr/>
            </a:pPr>
            <a:r>
              <a:rPr lang="en-US" sz="1800" dirty="0">
                <a:solidFill>
                  <a:srgbClr val="252525"/>
                </a:solidFill>
                <a:latin typeface="+mj-lt"/>
              </a:rPr>
              <a:t>Both Compiling &amp; Interpreting the JavaScript </a:t>
            </a:r>
          </a:p>
          <a:p>
            <a:pPr eaLnBrk="1" fontAlgn="auto" hangingPunct="1">
              <a:buAutoNum type="alphaLcParenR"/>
              <a:defRPr/>
            </a:pPr>
            <a:r>
              <a:rPr lang="en-US" sz="1800" dirty="0">
                <a:solidFill>
                  <a:srgbClr val="252525"/>
                </a:solidFill>
                <a:latin typeface="+mj-lt"/>
              </a:rPr>
              <a:t>b) Parsing the JavaScript </a:t>
            </a:r>
          </a:p>
          <a:p>
            <a:pPr eaLnBrk="1" fontAlgn="auto" hangingPunct="1">
              <a:buAutoNum type="alphaLcParenR"/>
              <a:defRPr/>
            </a:pPr>
            <a:r>
              <a:rPr lang="en-US" sz="1800" dirty="0">
                <a:solidFill>
                  <a:srgbClr val="252525"/>
                </a:solidFill>
                <a:latin typeface="+mj-lt"/>
              </a:rPr>
              <a:t>c) Interpreting the JavaScript </a:t>
            </a:r>
          </a:p>
          <a:p>
            <a:pPr eaLnBrk="1" fontAlgn="auto" hangingPunct="1">
              <a:buAutoNum type="alphaLcParenR"/>
              <a:defRPr/>
            </a:pPr>
            <a:r>
              <a:rPr lang="en-US" sz="1800" dirty="0">
                <a:solidFill>
                  <a:srgbClr val="252525"/>
                </a:solidFill>
                <a:latin typeface="+mj-lt"/>
              </a:rPr>
              <a:t>d) Compiling the JavaScript</a:t>
            </a:r>
          </a:p>
          <a:p>
            <a:pPr marL="0" indent="0" eaLnBrk="1" fontAlgn="auto" hangingPunct="1">
              <a:buNone/>
              <a:defRPr/>
            </a:pPr>
            <a:endParaRPr lang="en-US" sz="1800" dirty="0">
              <a:solidFill>
                <a:srgbClr val="252525"/>
              </a:solidFill>
              <a:latin typeface="+mj-lt"/>
              <a:sym typeface="Calibri"/>
            </a:endParaRPr>
          </a:p>
          <a:p>
            <a:pPr marL="0" indent="0">
              <a:buNone/>
              <a:defRPr/>
            </a:pPr>
            <a:r>
              <a:rPr lang="en-US" sz="1800" b="1" dirty="0">
                <a:solidFill>
                  <a:srgbClr val="252525"/>
                </a:solidFill>
                <a:latin typeface="+mj-lt"/>
                <a:sym typeface="Calibri"/>
              </a:rPr>
              <a:t>Q 3  </a:t>
            </a:r>
            <a:r>
              <a:rPr lang="en-US" sz="1800" b="1" dirty="0">
                <a:solidFill>
                  <a:srgbClr val="252525"/>
                </a:solidFill>
                <a:latin typeface="+mj-lt"/>
              </a:rPr>
              <a:t>What would be the result of 2+5+”3″?</a:t>
            </a:r>
          </a:p>
          <a:p>
            <a:pPr>
              <a:buFont typeface="Arial" pitchFamily="34" charset="0"/>
              <a:buAutoNum type="alphaLcParenR"/>
              <a:defRPr/>
            </a:pPr>
            <a:r>
              <a:rPr lang="en-US" sz="1800" dirty="0">
                <a:solidFill>
                  <a:srgbClr val="252525"/>
                </a:solidFill>
                <a:latin typeface="+mj-lt"/>
              </a:rPr>
              <a:t>5</a:t>
            </a:r>
          </a:p>
          <a:p>
            <a:pPr>
              <a:buFont typeface="Arial" pitchFamily="34" charset="0"/>
              <a:buAutoNum type="alphaLcParenR"/>
              <a:defRPr/>
            </a:pPr>
            <a:r>
              <a:rPr lang="en-US" sz="1800" dirty="0">
                <a:solidFill>
                  <a:srgbClr val="252525"/>
                </a:solidFill>
                <a:latin typeface="+mj-lt"/>
              </a:rPr>
              <a:t>7</a:t>
            </a:r>
          </a:p>
          <a:p>
            <a:pPr>
              <a:buFont typeface="Arial" pitchFamily="34" charset="0"/>
              <a:buAutoNum type="alphaLcParenR"/>
              <a:defRPr/>
            </a:pPr>
            <a:r>
              <a:rPr lang="en-US" sz="1800" dirty="0">
                <a:solidFill>
                  <a:srgbClr val="252525"/>
                </a:solidFill>
                <a:latin typeface="+mj-lt"/>
              </a:rPr>
              <a:t>73</a:t>
            </a:r>
          </a:p>
          <a:p>
            <a:pPr>
              <a:buFont typeface="Arial" pitchFamily="34" charset="0"/>
              <a:buAutoNum type="alphaLcParenR"/>
              <a:defRPr/>
            </a:pPr>
            <a:r>
              <a:rPr lang="en-US" sz="1800" dirty="0">
                <a:solidFill>
                  <a:srgbClr val="252525"/>
                </a:solidFill>
                <a:latin typeface="+mj-lt"/>
              </a:rPr>
              <a:t>37</a:t>
            </a:r>
          </a:p>
          <a:p>
            <a:pPr marL="0" indent="0" eaLnBrk="1" fontAlgn="auto" hangingPunct="1">
              <a:buNone/>
              <a:defRPr/>
            </a:pPr>
            <a:endParaRPr lang="en-US" sz="1800" dirty="0">
              <a:solidFill>
                <a:srgbClr val="252525"/>
              </a:solidFill>
              <a:latin typeface="+mj-lt"/>
              <a:sym typeface="Calibri"/>
            </a:endParaRPr>
          </a:p>
        </p:txBody>
      </p:sp>
      <p:sp>
        <p:nvSpPr>
          <p:cNvPr id="130051" name="Slide Number Placeholder 5">
            <a:extLst>
              <a:ext uri="{FF2B5EF4-FFF2-40B4-BE49-F238E27FC236}">
                <a16:creationId xmlns:a16="http://schemas.microsoft.com/office/drawing/2014/main" id="{821A8DC0-1711-4107-9877-DF44C714A3E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152</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A6BCFB82-83E1-4D9F-8D48-5AE918269181}"/>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a:t>
            </a:r>
          </a:p>
        </p:txBody>
      </p:sp>
      <p:sp>
        <p:nvSpPr>
          <p:cNvPr id="130053" name="Google Shape;154;p18">
            <a:extLst>
              <a:ext uri="{FF2B5EF4-FFF2-40B4-BE49-F238E27FC236}">
                <a16:creationId xmlns:a16="http://schemas.microsoft.com/office/drawing/2014/main" id="{1C76F3C3-6D78-4EBE-9478-D650DAF0F8A8}"/>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0055" name="Picture 14" descr="NIET">
            <a:extLst>
              <a:ext uri="{FF2B5EF4-FFF2-40B4-BE49-F238E27FC236}">
                <a16:creationId xmlns:a16="http://schemas.microsoft.com/office/drawing/2014/main" id="{44BDAC89-FDB6-424F-B749-65EC65D6A1F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153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MCQs(Cont..)</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1047750"/>
            <a:ext cx="8112125" cy="4913313"/>
          </a:xfrm>
        </p:spPr>
        <p:txBody>
          <a:bodyPr>
            <a:normAutofit lnSpcReduction="10000"/>
          </a:bodyPr>
          <a:lstStyle/>
          <a:p>
            <a:pPr marL="0" indent="0" algn="l">
              <a:buNone/>
            </a:pPr>
            <a:r>
              <a:rPr lang="en-IN" sz="1200" b="0" i="0" dirty="0">
                <a:solidFill>
                  <a:srgbClr val="515151"/>
                </a:solidFill>
                <a:effectLst/>
                <a:latin typeface="-apple-system"/>
              </a:rPr>
              <a:t> </a:t>
            </a:r>
            <a:r>
              <a:rPr lang="en-IN" sz="2000" b="1" i="0" dirty="0">
                <a:solidFill>
                  <a:srgbClr val="515151"/>
                </a:solidFill>
                <a:effectLst/>
                <a:latin typeface="+mj-lt"/>
              </a:rPr>
              <a:t>Q 4. </a:t>
            </a:r>
            <a:r>
              <a:rPr lang="en-IN" sz="1800" b="0" i="0" dirty="0">
                <a:solidFill>
                  <a:srgbClr val="373E3F"/>
                </a:solidFill>
                <a:effectLst/>
                <a:latin typeface="+mj-lt"/>
              </a:rPr>
              <a:t>Java script is an _______ language?</a:t>
            </a:r>
          </a:p>
          <a:p>
            <a:pPr marL="0" indent="0" algn="l">
              <a:buNone/>
            </a:pPr>
            <a:r>
              <a:rPr lang="en-IN" sz="1800" b="0" i="0" dirty="0">
                <a:solidFill>
                  <a:srgbClr val="373E3F"/>
                </a:solidFill>
                <a:effectLst/>
                <a:latin typeface="+mj-lt"/>
              </a:rPr>
              <a:t>             (A) object oriented</a:t>
            </a:r>
          </a:p>
          <a:p>
            <a:pPr marL="0" indent="0" algn="l">
              <a:buNone/>
            </a:pPr>
            <a:r>
              <a:rPr lang="en-IN" sz="1800" dirty="0">
                <a:solidFill>
                  <a:srgbClr val="373E3F"/>
                </a:solidFill>
                <a:latin typeface="+mj-lt"/>
              </a:rPr>
              <a:t>             (b) object base</a:t>
            </a:r>
          </a:p>
          <a:p>
            <a:pPr marL="0" indent="0" algn="l">
              <a:buNone/>
            </a:pPr>
            <a:r>
              <a:rPr lang="en-IN" sz="1800" b="0" i="0" dirty="0">
                <a:solidFill>
                  <a:srgbClr val="373E3F"/>
                </a:solidFill>
                <a:effectLst/>
                <a:latin typeface="+mj-lt"/>
              </a:rPr>
              <a:t>             © procedural</a:t>
            </a:r>
          </a:p>
          <a:p>
            <a:pPr marL="0" indent="0" algn="l">
              <a:buNone/>
            </a:pPr>
            <a:r>
              <a:rPr lang="en-IN" sz="1800" dirty="0">
                <a:solidFill>
                  <a:srgbClr val="373E3F"/>
                </a:solidFill>
                <a:latin typeface="+mj-lt"/>
              </a:rPr>
              <a:t>             </a:t>
            </a:r>
            <a:r>
              <a:rPr lang="en-IN" sz="1800" b="0" i="0" dirty="0">
                <a:solidFill>
                  <a:srgbClr val="373E3F"/>
                </a:solidFill>
                <a:effectLst/>
                <a:latin typeface="+mj-lt"/>
              </a:rPr>
              <a:t>(d) None of these</a:t>
            </a:r>
          </a:p>
          <a:p>
            <a:pPr marL="0" indent="0">
              <a:buNone/>
              <a:defRPr/>
            </a:pPr>
            <a:r>
              <a:rPr lang="en-US" sz="1800" b="1" dirty="0">
                <a:solidFill>
                  <a:srgbClr val="373E3F"/>
                </a:solidFill>
                <a:latin typeface="+mj-lt"/>
              </a:rPr>
              <a:t>Q 5</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373E3F"/>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 6.</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373E3F"/>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pic>
        <p:nvPicPr>
          <p:cNvPr id="6" name="Picture 14" descr="NIET">
            <a:extLst>
              <a:ext uri="{FF2B5EF4-FFF2-40B4-BE49-F238E27FC236}">
                <a16:creationId xmlns:a16="http://schemas.microsoft.com/office/drawing/2014/main" id="{B09D66FC-7388-4726-AB5A-8A71D549B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154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MCQs(Cont..)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181600"/>
          </a:xfrm>
        </p:spPr>
        <p:txBody>
          <a:bodyPr>
            <a:normAutofit fontScale="92500" lnSpcReduction="10000"/>
          </a:bodyPr>
          <a:lstStyle/>
          <a:p>
            <a:pPr>
              <a:spcBef>
                <a:spcPts val="363"/>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 7 .Java script is ideal to</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(A)make computations in HTML simpler </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B) minimize storage requirements on the web server </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(c) increase the download time for the client</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D) none of the mentioned</a:t>
            </a:r>
          </a:p>
          <a:p>
            <a:pPr>
              <a:spcBef>
                <a:spcPts val="363"/>
              </a:spcBef>
              <a:spcAft>
                <a:spcPct val="0"/>
              </a:spcAft>
              <a:buClr>
                <a:srgbClr val="000000"/>
              </a:buClr>
              <a:buFont typeface="Arial" panose="020B0604020202020204" pitchFamily="34" charset="0"/>
              <a:buNone/>
              <a:defRPr/>
            </a:pPr>
            <a:endParaRPr lang="en-US" sz="1900" b="0" i="0" dirty="0">
              <a:solidFill>
                <a:srgbClr val="252525"/>
              </a:solidFill>
              <a:effectLst/>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 8 .The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b="0" i="0" dirty="0">
                <a:solidFill>
                  <a:srgbClr val="252525"/>
                </a:solidFill>
                <a:effectLst/>
                <a:latin typeface="+mj-lt"/>
              </a:rPr>
              <a:t>(</a:t>
            </a: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252525"/>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 9 .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252525"/>
                </a:solidFill>
                <a:latin typeface="+mj-lt"/>
              </a:rPr>
              <a:t>Cassandra</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cs typeface="Arial" panose="020B0604020202020204" pitchFamily="34" charset="0"/>
            </a:endParaRP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155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defRPr/>
            </a:pPr>
            <a:r>
              <a:rPr lang="en-US" sz="3200" dirty="0">
                <a:latin typeface="Times New Roman" pitchFamily="18" charset="0"/>
                <a:cs typeface="Times New Roman" pitchFamily="18" charset="0"/>
              </a:rPr>
              <a:t>MCQs(Cont..)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181600"/>
          </a:xfrm>
        </p:spPr>
        <p:txBody>
          <a:bodyPr>
            <a:normAutofit lnSpcReduction="10000"/>
          </a:bodyPr>
          <a:lstStyle/>
          <a:p>
            <a:pPr>
              <a:spcBef>
                <a:spcPts val="363"/>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 10.</a:t>
            </a:r>
            <a:r>
              <a:rPr lang="en-US" sz="1200" b="0" i="0" dirty="0">
                <a:solidFill>
                  <a:srgbClr val="3A3A3A"/>
                </a:solidFill>
                <a:effectLst/>
                <a:latin typeface="Open Sans" panose="020B0606030504020204" pitchFamily="34" charset="0"/>
              </a:rPr>
              <a:t> </a:t>
            </a:r>
            <a:r>
              <a:rPr lang="en-US" sz="1800" b="1" i="0" dirty="0">
                <a:solidFill>
                  <a:srgbClr val="3A3A3A"/>
                </a:solidFill>
                <a:effectLst/>
                <a:latin typeface="+mj-lt"/>
              </a:rPr>
              <a:t>Arrays in JavaScript are defined by which of the following statements?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It is an ordered list of values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objects</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string</a:t>
            </a:r>
          </a:p>
          <a:p>
            <a:pPr>
              <a:spcBef>
                <a:spcPts val="363"/>
              </a:spcBef>
              <a:spcAft>
                <a:spcPct val="0"/>
              </a:spcAft>
              <a:buClr>
                <a:srgbClr val="000000"/>
              </a:buClr>
              <a:buFont typeface="Arial" panose="020B0604020202020204" pitchFamily="34" charset="0"/>
              <a:buAutoNum type="alphaLcParenR"/>
              <a:defRPr/>
            </a:pPr>
            <a:r>
              <a:rPr lang="en-US" sz="1800" b="0" i="0" dirty="0">
                <a:solidFill>
                  <a:srgbClr val="3A3A3A"/>
                </a:solidFill>
                <a:effectLst/>
                <a:latin typeface="+mj-lt"/>
              </a:rPr>
              <a:t> It is an ordered list of functions</a:t>
            </a:r>
          </a:p>
          <a:p>
            <a:pPr marL="0" indent="0">
              <a:spcBef>
                <a:spcPts val="363"/>
              </a:spcBef>
              <a:spcAft>
                <a:spcPct val="0"/>
              </a:spcAft>
              <a:buClr>
                <a:srgbClr val="000000"/>
              </a:buClr>
              <a:buNone/>
              <a:defRPr/>
            </a:pPr>
            <a:endParaRPr lang="en-US" sz="1800" b="0" i="0" dirty="0">
              <a:solidFill>
                <a:srgbClr val="252525"/>
              </a:solidFill>
              <a:effectLst/>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 11.</a:t>
            </a:r>
            <a:r>
              <a:rPr lang="en-US" sz="1800" b="1" dirty="0">
                <a:solidFill>
                  <a:srgbClr val="3A3A3A"/>
                </a:solidFill>
                <a:latin typeface="+mj-lt"/>
              </a:rPr>
              <a:t>Which of the following is not JavaScript data types?</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Null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Undefined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Number type</a:t>
            </a:r>
          </a:p>
          <a:p>
            <a:pPr>
              <a:spcBef>
                <a:spcPts val="363"/>
              </a:spcBef>
              <a:spcAft>
                <a:spcPct val="0"/>
              </a:spcAft>
              <a:buClr>
                <a:srgbClr val="000000"/>
              </a:buClr>
              <a:buFont typeface="Arial" panose="020B0604020202020204" pitchFamily="34" charset="0"/>
              <a:buAutoNum type="alphaLcParenR"/>
              <a:defRPr/>
            </a:pPr>
            <a:r>
              <a:rPr lang="en-US" sz="1800" dirty="0">
                <a:solidFill>
                  <a:srgbClr val="3A3A3A"/>
                </a:solidFill>
                <a:latin typeface="+mj-lt"/>
              </a:rPr>
              <a:t> All of the mentioned</a:t>
            </a:r>
          </a:p>
          <a:p>
            <a:pPr marL="0" indent="0">
              <a:spcBef>
                <a:spcPts val="363"/>
              </a:spcBef>
              <a:spcAft>
                <a:spcPct val="0"/>
              </a:spcAft>
              <a:buClr>
                <a:srgbClr val="000000"/>
              </a:buClr>
              <a:buNone/>
              <a:defRPr/>
            </a:pPr>
            <a:endParaRPr lang="en-US" sz="1800" dirty="0">
              <a:solidFill>
                <a:srgbClr val="3A3A3A"/>
              </a:solidFill>
              <a:latin typeface="+mj-lt"/>
            </a:endParaRPr>
          </a:p>
          <a:p>
            <a:pPr marL="0" indent="0">
              <a:spcBef>
                <a:spcPts val="363"/>
              </a:spcBef>
              <a:spcAft>
                <a:spcPct val="0"/>
              </a:spcAft>
              <a:buClr>
                <a:srgbClr val="000000"/>
              </a:buClr>
              <a:buNone/>
              <a:defRPr/>
            </a:pPr>
            <a:r>
              <a:rPr lang="en-IN" sz="1800" b="1" dirty="0">
                <a:solidFill>
                  <a:srgbClr val="3A3A3A"/>
                </a:solidFill>
                <a:latin typeface="+mj-lt"/>
              </a:rPr>
              <a:t>Q 12.Where is Client-side JavaScript code is embedded within HTML documents?</a:t>
            </a:r>
            <a:br>
              <a:rPr lang="en-IN" sz="1100" dirty="0"/>
            </a:br>
            <a:r>
              <a:rPr lang="en-IN" sz="1100" b="0" i="0" dirty="0">
                <a:solidFill>
                  <a:srgbClr val="3A3A3A"/>
                </a:solidFill>
                <a:effectLst/>
                <a:latin typeface="Open Sans" panose="020B0606030504020204" pitchFamily="34" charset="0"/>
              </a:rPr>
              <a:t>a) </a:t>
            </a:r>
            <a:r>
              <a:rPr lang="en-IN" sz="1800" dirty="0">
                <a:solidFill>
                  <a:srgbClr val="3A3A3A"/>
                </a:solidFill>
                <a:latin typeface="+mj-lt"/>
              </a:rPr>
              <a:t>A URL that uses the special </a:t>
            </a:r>
            <a:r>
              <a:rPr lang="en-IN" sz="1800" dirty="0" err="1">
                <a:solidFill>
                  <a:srgbClr val="3A3A3A"/>
                </a:solidFill>
                <a:latin typeface="+mj-lt"/>
              </a:rPr>
              <a:t>javascript:code</a:t>
            </a:r>
            <a:br>
              <a:rPr lang="en-IN" sz="1800" dirty="0">
                <a:solidFill>
                  <a:srgbClr val="3A3A3A"/>
                </a:solidFill>
                <a:latin typeface="+mj-lt"/>
              </a:rPr>
            </a:br>
            <a:r>
              <a:rPr lang="en-IN" sz="1800" dirty="0">
                <a:solidFill>
                  <a:srgbClr val="3A3A3A"/>
                </a:solidFill>
                <a:latin typeface="+mj-lt"/>
              </a:rPr>
              <a:t>b) A URL that uses the special </a:t>
            </a:r>
            <a:r>
              <a:rPr lang="en-IN" sz="1800" dirty="0" err="1">
                <a:solidFill>
                  <a:srgbClr val="3A3A3A"/>
                </a:solidFill>
                <a:latin typeface="+mj-lt"/>
              </a:rPr>
              <a:t>javascript:protocol</a:t>
            </a:r>
            <a:br>
              <a:rPr lang="en-IN" sz="1800" dirty="0">
                <a:solidFill>
                  <a:srgbClr val="3A3A3A"/>
                </a:solidFill>
                <a:latin typeface="+mj-lt"/>
              </a:rPr>
            </a:br>
            <a:r>
              <a:rPr lang="en-IN" sz="1800" dirty="0">
                <a:solidFill>
                  <a:srgbClr val="3A3A3A"/>
                </a:solidFill>
                <a:latin typeface="+mj-lt"/>
              </a:rPr>
              <a:t>c) A URL that uses the special </a:t>
            </a:r>
            <a:r>
              <a:rPr lang="en-IN" sz="1800" dirty="0" err="1">
                <a:solidFill>
                  <a:srgbClr val="3A3A3A"/>
                </a:solidFill>
                <a:latin typeface="+mj-lt"/>
              </a:rPr>
              <a:t>javascript:encoding</a:t>
            </a:r>
            <a:br>
              <a:rPr lang="en-IN" sz="1800" dirty="0">
                <a:solidFill>
                  <a:srgbClr val="3A3A3A"/>
                </a:solidFill>
                <a:latin typeface="+mj-lt"/>
              </a:rPr>
            </a:br>
            <a:r>
              <a:rPr lang="en-IN" sz="1800" dirty="0">
                <a:solidFill>
                  <a:srgbClr val="3A3A3A"/>
                </a:solidFill>
                <a:latin typeface="+mj-lt"/>
              </a:rPr>
              <a:t>d) A URL that uses the special </a:t>
            </a:r>
            <a:r>
              <a:rPr lang="en-IN" sz="1800" dirty="0" err="1">
                <a:solidFill>
                  <a:srgbClr val="3A3A3A"/>
                </a:solidFill>
                <a:latin typeface="+mj-lt"/>
              </a:rPr>
              <a:t>javascript:stack</a:t>
            </a:r>
            <a:endParaRPr lang="en-US" altLang="en-US" sz="1800" dirty="0">
              <a:solidFill>
                <a:srgbClr val="3A3A3A"/>
              </a:solidFill>
              <a:latin typeface="+mj-lt"/>
            </a:endParaRP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74867843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3FC031-16FE-41A6-BCD6-7E07DC0DBCB1}"/>
              </a:ext>
            </a:extLst>
          </p:cNvPr>
          <p:cNvSpPr>
            <a:spLocks noGrp="1"/>
          </p:cNvSpPr>
          <p:nvPr>
            <p:ph idx="1"/>
          </p:nvPr>
        </p:nvSpPr>
        <p:spPr>
          <a:xfrm>
            <a:off x="266700" y="906584"/>
            <a:ext cx="8610600" cy="5646616"/>
          </a:xfrm>
        </p:spPr>
        <p:txBody>
          <a:bodyPr>
            <a:normAutofit lnSpcReduction="10000"/>
          </a:bodyPr>
          <a:lstStyle/>
          <a:p>
            <a:pPr marL="0" indent="0" algn="just">
              <a:buClr>
                <a:srgbClr val="000000"/>
              </a:buClr>
              <a:buNone/>
              <a:defRPr/>
            </a:pPr>
            <a:r>
              <a:rPr lang="en-US" sz="1400" b="1" dirty="0">
                <a:solidFill>
                  <a:srgbClr val="4A4A4A"/>
                </a:solidFill>
                <a:latin typeface="Open Sans" panose="020B0606030504020204" pitchFamily="34" charset="0"/>
              </a:rPr>
              <a:t>Q 13</a:t>
            </a:r>
            <a:r>
              <a:rPr lang="en-US" sz="1400" b="1" i="0" dirty="0">
                <a:solidFill>
                  <a:srgbClr val="4A4A4A"/>
                </a:solidFill>
                <a:effectLst/>
                <a:latin typeface="Open Sans" panose="020B0606030504020204" pitchFamily="34" charset="0"/>
              </a:rPr>
              <a:t>.  Name some of the JavaScript Frameworks?</a:t>
            </a:r>
          </a:p>
          <a:p>
            <a:pPr algn="just">
              <a:buClr>
                <a:srgbClr val="000000"/>
              </a:buClr>
              <a:buAutoNum type="alphaUcParenBoth"/>
              <a:defRPr/>
            </a:pPr>
            <a:r>
              <a:rPr lang="en-US" sz="1900" i="0" dirty="0">
                <a:solidFill>
                  <a:srgbClr val="4A4A4A"/>
                </a:solidFill>
                <a:effectLst/>
                <a:latin typeface="+mj-lt"/>
              </a:rPr>
              <a:t>Angular</a:t>
            </a:r>
          </a:p>
          <a:p>
            <a:pPr algn="just">
              <a:buClr>
                <a:srgbClr val="000000"/>
              </a:buClr>
              <a:buAutoNum type="alphaUcParenBoth"/>
              <a:defRPr/>
            </a:pPr>
            <a:r>
              <a:rPr lang="en-US" sz="1900" dirty="0">
                <a:solidFill>
                  <a:srgbClr val="4A4A4A"/>
                </a:solidFill>
                <a:latin typeface="+mj-lt"/>
              </a:rPr>
              <a:t>React</a:t>
            </a:r>
          </a:p>
          <a:p>
            <a:pPr algn="just">
              <a:buClr>
                <a:srgbClr val="000000"/>
              </a:buClr>
              <a:buAutoNum type="alphaUcParenBoth"/>
              <a:defRPr/>
            </a:pPr>
            <a:r>
              <a:rPr lang="en-US" sz="1900" i="0" dirty="0">
                <a:solidFill>
                  <a:srgbClr val="4A4A4A"/>
                </a:solidFill>
                <a:effectLst/>
                <a:latin typeface="+mj-lt"/>
              </a:rPr>
              <a:t>Vue</a:t>
            </a:r>
          </a:p>
          <a:p>
            <a:pPr algn="just">
              <a:buClr>
                <a:srgbClr val="000000"/>
              </a:buClr>
              <a:buAutoNum type="alphaUcParenBoth"/>
              <a:defRPr/>
            </a:pPr>
            <a:r>
              <a:rPr lang="en-US" sz="1900" dirty="0">
                <a:solidFill>
                  <a:srgbClr val="4A4A4A"/>
                </a:solidFill>
                <a:latin typeface="+mj-lt"/>
              </a:rPr>
              <a:t>All of them</a:t>
            </a:r>
          </a:p>
          <a:p>
            <a:pPr marL="0" indent="0" algn="just">
              <a:buClr>
                <a:srgbClr val="000000"/>
              </a:buClr>
              <a:buNone/>
              <a:defRPr/>
            </a:pPr>
            <a:endParaRPr lang="en-US" sz="1400" b="1" i="0" dirty="0">
              <a:solidFill>
                <a:srgbClr val="4A4A4A"/>
              </a:solidFill>
              <a:effectLst/>
              <a:latin typeface="Open Sans" panose="020B0606030504020204" pitchFamily="34" charset="0"/>
            </a:endParaRP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 14 </a:t>
            </a:r>
            <a:r>
              <a:rPr lang="en-US" sz="1000" b="1" i="0" dirty="0">
                <a:solidFill>
                  <a:srgbClr val="4A4A4A"/>
                </a:solidFill>
                <a:effectLst/>
                <a:latin typeface="Open Sans" panose="020B0606030504020204" pitchFamily="34" charset="0"/>
              </a:rPr>
              <a:t> </a:t>
            </a:r>
            <a:r>
              <a:rPr lang="en-US" sz="1400" b="1" dirty="0">
                <a:solidFill>
                  <a:srgbClr val="4A4A4A"/>
                </a:solidFill>
                <a:latin typeface="Open Sans" panose="020B0606030504020204" pitchFamily="34" charset="0"/>
              </a:rPr>
              <a:t>In how many ways a JavaScript code can be involved in an HTML file?</a:t>
            </a:r>
          </a:p>
          <a:p>
            <a:pPr algn="just">
              <a:buClr>
                <a:srgbClr val="000000"/>
              </a:buClr>
              <a:buFont typeface="Arial" pitchFamily="34" charset="0"/>
              <a:buAutoNum type="alphaUcParenBoth"/>
              <a:defRPr/>
            </a:pPr>
            <a:r>
              <a:rPr lang="en-US" sz="1900" dirty="0">
                <a:solidFill>
                  <a:srgbClr val="4A4A4A"/>
                </a:solidFill>
                <a:latin typeface="+mj-lt"/>
              </a:rPr>
              <a:t>Inline</a:t>
            </a:r>
          </a:p>
          <a:p>
            <a:pPr algn="just">
              <a:buClr>
                <a:srgbClr val="000000"/>
              </a:buClr>
              <a:buFont typeface="Arial" pitchFamily="34" charset="0"/>
              <a:buAutoNum type="alphaUcParenBoth"/>
              <a:defRPr/>
            </a:pPr>
            <a:r>
              <a:rPr lang="en-US" sz="1900" dirty="0">
                <a:solidFill>
                  <a:srgbClr val="4A4A4A"/>
                </a:solidFill>
                <a:latin typeface="+mj-lt"/>
              </a:rPr>
              <a:t>Internal</a:t>
            </a:r>
          </a:p>
          <a:p>
            <a:pPr algn="just">
              <a:buClr>
                <a:srgbClr val="000000"/>
              </a:buClr>
              <a:buFont typeface="Arial" pitchFamily="34" charset="0"/>
              <a:buAutoNum type="alphaUcParenBoth"/>
              <a:defRPr/>
            </a:pPr>
            <a:r>
              <a:rPr lang="en-US" sz="1900" dirty="0">
                <a:solidFill>
                  <a:srgbClr val="4A4A4A"/>
                </a:solidFill>
                <a:latin typeface="+mj-lt"/>
              </a:rPr>
              <a:t>External</a:t>
            </a:r>
          </a:p>
          <a:p>
            <a:pPr algn="just">
              <a:buClr>
                <a:srgbClr val="000000"/>
              </a:buClr>
              <a:buFont typeface="Arial" pitchFamily="34" charset="0"/>
              <a:buAutoNum type="alphaUcParenBoth"/>
              <a:defRPr/>
            </a:pPr>
            <a:r>
              <a:rPr lang="en-US" sz="1900" dirty="0">
                <a:solidFill>
                  <a:srgbClr val="4A4A4A"/>
                </a:solidFill>
                <a:latin typeface="+mj-lt"/>
              </a:rPr>
              <a:t>All of them</a:t>
            </a:r>
          </a:p>
          <a:p>
            <a:pPr marL="0" indent="0" algn="just">
              <a:buClr>
                <a:srgbClr val="000000"/>
              </a:buClr>
              <a:buNone/>
              <a:defRPr/>
            </a:pPr>
            <a:endParaRPr lang="en-US" sz="1400" dirty="0">
              <a:solidFill>
                <a:srgbClr val="4A4A4A"/>
              </a:solidFill>
              <a:latin typeface="Open Sans" panose="020B0606030504020204" pitchFamily="34" charset="0"/>
            </a:endParaRPr>
          </a:p>
          <a:p>
            <a:pPr marL="0" indent="0" algn="just">
              <a:buClr>
                <a:srgbClr val="000000"/>
              </a:buClr>
              <a:buNone/>
              <a:defRPr/>
            </a:pPr>
            <a:r>
              <a:rPr lang="en-US" sz="1400" b="1" dirty="0">
                <a:solidFill>
                  <a:srgbClr val="4A4A4A"/>
                </a:solidFill>
                <a:latin typeface="Open Sans" panose="020B0606030504020204" pitchFamily="34" charset="0"/>
              </a:rPr>
              <a:t>Q 15  List out the different ways an HTML element can be accessed in a JavaScript code.</a:t>
            </a:r>
          </a:p>
          <a:p>
            <a:pPr marL="400050" indent="-400050" algn="just">
              <a:buClr>
                <a:srgbClr val="000000"/>
              </a:buClr>
              <a:buAutoNum type="romanLcParenBoth"/>
              <a:defRPr/>
            </a:pPr>
            <a:r>
              <a:rPr lang="en-US" sz="1500" b="1" dirty="0" err="1">
                <a:solidFill>
                  <a:srgbClr val="4A4A4A"/>
                </a:solidFill>
                <a:latin typeface="+mj-lt"/>
              </a:rPr>
              <a:t>getElementById</a:t>
            </a:r>
            <a:r>
              <a:rPr lang="en-US" sz="1500" b="1" dirty="0">
                <a:solidFill>
                  <a:srgbClr val="4A4A4A"/>
                </a:solidFill>
                <a:latin typeface="+mj-lt"/>
              </a:rPr>
              <a:t>(‘</a:t>
            </a:r>
            <a:r>
              <a:rPr lang="en-US" sz="1500" b="1" dirty="0" err="1">
                <a:solidFill>
                  <a:srgbClr val="4A4A4A"/>
                </a:solidFill>
                <a:latin typeface="+mj-lt"/>
              </a:rPr>
              <a:t>idname</a:t>
            </a:r>
            <a:r>
              <a:rPr lang="en-US" sz="1500" b="1" dirty="0">
                <a:solidFill>
                  <a:srgbClr val="4A4A4A"/>
                </a:solidFill>
                <a:latin typeface="+mj-lt"/>
              </a:rPr>
              <a:t>’): </a:t>
            </a:r>
            <a:r>
              <a:rPr lang="en-US" sz="1500" dirty="0">
                <a:solidFill>
                  <a:srgbClr val="4A4A4A"/>
                </a:solidFill>
                <a:latin typeface="+mj-lt"/>
              </a:rPr>
              <a:t>Gets an element by its ID name</a:t>
            </a:r>
          </a:p>
          <a:p>
            <a:pPr marL="400050" indent="-400050" algn="just">
              <a:buClr>
                <a:srgbClr val="000000"/>
              </a:buClr>
              <a:buAutoNum type="romanLcParenBoth"/>
              <a:defRPr/>
            </a:pPr>
            <a:r>
              <a:rPr lang="en-US" sz="1500" dirty="0">
                <a:solidFill>
                  <a:srgbClr val="4A4A4A"/>
                </a:solidFill>
                <a:latin typeface="+mj-lt"/>
              </a:rPr>
              <a:t> </a:t>
            </a:r>
            <a:r>
              <a:rPr lang="en-US" sz="1500" b="1" dirty="0" err="1">
                <a:solidFill>
                  <a:srgbClr val="4A4A4A"/>
                </a:solidFill>
                <a:latin typeface="+mj-lt"/>
              </a:rPr>
              <a:t>getElementsByClass</a:t>
            </a:r>
            <a:r>
              <a:rPr lang="en-US" sz="1500" b="1" dirty="0">
                <a:solidFill>
                  <a:srgbClr val="4A4A4A"/>
                </a:solidFill>
                <a:latin typeface="+mj-lt"/>
              </a:rPr>
              <a:t>(‘</a:t>
            </a:r>
            <a:r>
              <a:rPr lang="en-US" sz="1500" b="1" dirty="0" err="1">
                <a:solidFill>
                  <a:srgbClr val="4A4A4A"/>
                </a:solidFill>
                <a:latin typeface="+mj-lt"/>
              </a:rPr>
              <a:t>classname</a:t>
            </a:r>
            <a:r>
              <a:rPr lang="en-US" sz="1500" b="1" dirty="0">
                <a:solidFill>
                  <a:srgbClr val="4A4A4A"/>
                </a:solidFill>
                <a:latin typeface="+mj-lt"/>
              </a:rPr>
              <a:t>’): </a:t>
            </a:r>
            <a:r>
              <a:rPr lang="en-US" sz="1500" dirty="0">
                <a:solidFill>
                  <a:srgbClr val="4A4A4A"/>
                </a:solidFill>
                <a:latin typeface="+mj-lt"/>
              </a:rPr>
              <a:t>Gets all the elements that have the given class name.</a:t>
            </a:r>
          </a:p>
          <a:p>
            <a:pPr marL="400050" indent="-400050" algn="just">
              <a:buClr>
                <a:srgbClr val="000000"/>
              </a:buClr>
              <a:buAutoNum type="romanLcParenBoth"/>
              <a:defRPr/>
            </a:pPr>
            <a:r>
              <a:rPr lang="en-US" sz="1500" b="1" dirty="0" err="1">
                <a:solidFill>
                  <a:srgbClr val="4A4A4A"/>
                </a:solidFill>
                <a:latin typeface="+mj-lt"/>
              </a:rPr>
              <a:t>getElementsByTagName</a:t>
            </a:r>
            <a:r>
              <a:rPr lang="en-US" sz="1500" b="1" dirty="0">
                <a:solidFill>
                  <a:srgbClr val="4A4A4A"/>
                </a:solidFill>
                <a:latin typeface="+mj-lt"/>
              </a:rPr>
              <a:t>(‘</a:t>
            </a:r>
            <a:r>
              <a:rPr lang="en-US" sz="1500" b="1" dirty="0" err="1">
                <a:solidFill>
                  <a:srgbClr val="4A4A4A"/>
                </a:solidFill>
                <a:latin typeface="+mj-lt"/>
              </a:rPr>
              <a:t>tagname</a:t>
            </a:r>
            <a:r>
              <a:rPr lang="en-US" sz="1500" b="1" dirty="0">
                <a:solidFill>
                  <a:srgbClr val="4A4A4A"/>
                </a:solidFill>
                <a:latin typeface="+mj-lt"/>
              </a:rPr>
              <a:t>’): </a:t>
            </a:r>
            <a:r>
              <a:rPr lang="en-US" sz="1500" dirty="0">
                <a:solidFill>
                  <a:srgbClr val="4A4A4A"/>
                </a:solidFill>
                <a:latin typeface="+mj-lt"/>
              </a:rPr>
              <a:t>Gets all the elements that have the given tag name.</a:t>
            </a:r>
          </a:p>
          <a:p>
            <a:pPr marL="400050" indent="-400050" algn="just">
              <a:buClr>
                <a:srgbClr val="000000"/>
              </a:buClr>
              <a:buAutoNum type="romanLcParenBoth"/>
              <a:defRPr/>
            </a:pPr>
            <a:r>
              <a:rPr lang="en-US" sz="1500" b="1" dirty="0" err="1">
                <a:solidFill>
                  <a:srgbClr val="4A4A4A"/>
                </a:solidFill>
                <a:latin typeface="+mj-lt"/>
              </a:rPr>
              <a:t>querySelector</a:t>
            </a:r>
            <a:r>
              <a:rPr lang="en-US" sz="1500" b="1" dirty="0">
                <a:solidFill>
                  <a:srgbClr val="4A4A4A"/>
                </a:solidFill>
                <a:latin typeface="+mj-lt"/>
              </a:rPr>
              <a:t>(): </a:t>
            </a:r>
            <a:r>
              <a:rPr lang="en-US" sz="1500" dirty="0">
                <a:solidFill>
                  <a:srgbClr val="4A4A4A"/>
                </a:solidFill>
                <a:latin typeface="+mj-lt"/>
              </a:rPr>
              <a:t>This function takes CSS style selector and returns the first selected element.</a:t>
            </a:r>
          </a:p>
          <a:p>
            <a:pPr marL="400050" indent="-400050" algn="just">
              <a:buClr>
                <a:srgbClr val="000000"/>
              </a:buClr>
              <a:buAutoNum type="romanLcParenBoth"/>
              <a:defRPr/>
            </a:pPr>
            <a:r>
              <a:rPr lang="en-US" sz="1500" dirty="0">
                <a:solidFill>
                  <a:srgbClr val="4A4A4A"/>
                </a:solidFill>
                <a:latin typeface="+mj-lt"/>
              </a:rPr>
              <a:t>All of them.</a:t>
            </a:r>
          </a:p>
          <a:p>
            <a:pPr marL="0" indent="0" algn="just">
              <a:buClr>
                <a:srgbClr val="000000"/>
              </a:buClr>
              <a:buNone/>
              <a:defRPr/>
            </a:pPr>
            <a:endParaRPr lang="en-US" sz="1400" b="1" dirty="0">
              <a:solidFill>
                <a:srgbClr val="4A4A4A"/>
              </a:solidFill>
              <a:latin typeface="Open Sans" panose="020B0606030504020204" pitchFamily="34" charset="0"/>
            </a:endParaRPr>
          </a:p>
          <a:p>
            <a:pPr marL="0" indent="0" algn="just">
              <a:buClr>
                <a:srgbClr val="000000"/>
              </a:buClr>
              <a:buNone/>
              <a:defRPr/>
            </a:pPr>
            <a:endParaRPr lang="en-US" sz="1400" b="0" i="0" dirty="0">
              <a:solidFill>
                <a:srgbClr val="4A4A4A"/>
              </a:solidFill>
              <a:effectLst/>
              <a:latin typeface="Open Sans" panose="020B0606030504020204" pitchFamily="34" charset="0"/>
            </a:endParaRPr>
          </a:p>
        </p:txBody>
      </p:sp>
      <p:sp>
        <p:nvSpPr>
          <p:cNvPr id="131075" name="Slide Number Placeholder 5">
            <a:extLst>
              <a:ext uri="{FF2B5EF4-FFF2-40B4-BE49-F238E27FC236}">
                <a16:creationId xmlns:a16="http://schemas.microsoft.com/office/drawing/2014/main" id="{353DE2D6-52F0-47C9-9683-317DC9919F72}"/>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156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788B6315-E049-4469-A34E-C264CAF26EBB}"/>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s(Cont..)</a:t>
            </a:r>
          </a:p>
        </p:txBody>
      </p:sp>
      <p:sp>
        <p:nvSpPr>
          <p:cNvPr id="131077" name="Google Shape;154;p18">
            <a:extLst>
              <a:ext uri="{FF2B5EF4-FFF2-40B4-BE49-F238E27FC236}">
                <a16:creationId xmlns:a16="http://schemas.microsoft.com/office/drawing/2014/main" id="{858455C9-8051-4597-9E22-019E4944F1B9}"/>
              </a:ext>
            </a:extLst>
          </p:cNvPr>
          <p:cNvSpPr>
            <a:spLocks noGrp="1"/>
          </p:cNvSpPr>
          <p:nvPr>
            <p:ph type="ftr" sz="quarter" idx="12"/>
          </p:nvPr>
        </p:nvSpPr>
        <p:spPr>
          <a:xfrm>
            <a:off x="2590800" y="6327042"/>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31079" name="Picture 14" descr="NIET">
            <a:extLst>
              <a:ext uri="{FF2B5EF4-FFF2-40B4-BE49-F238E27FC236}">
                <a16:creationId xmlns:a16="http://schemas.microsoft.com/office/drawing/2014/main" id="{0448AEC0-2F97-42A0-8996-95F4CB990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22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a16="http://schemas.microsoft.com/office/drawing/2014/main" id="{E6272045-528A-4A56-96A4-2CA52CFA202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157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5791F94-C8BC-42ED-82D5-B7C9DF3677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s(Cont..)</a:t>
            </a:r>
          </a:p>
        </p:txBody>
      </p:sp>
      <p:sp>
        <p:nvSpPr>
          <p:cNvPr id="132100" name="Google Shape;154;p18">
            <a:extLst>
              <a:ext uri="{FF2B5EF4-FFF2-40B4-BE49-F238E27FC236}">
                <a16:creationId xmlns:a16="http://schemas.microsoft.com/office/drawing/2014/main" id="{BB5405EF-191D-420B-AC06-7DC352F77F2A}"/>
              </a:ext>
            </a:extLst>
          </p:cNvPr>
          <p:cNvSpPr>
            <a:spLocks noGrp="1"/>
          </p:cNvSpPr>
          <p:nvPr>
            <p:ph type="ftr" sz="quarter" idx="12"/>
          </p:nvPr>
        </p:nvSpPr>
        <p:spPr>
          <a:xfrm>
            <a:off x="2057400" y="6303963"/>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a:extLst>
              <a:ext uri="{FF2B5EF4-FFF2-40B4-BE49-F238E27FC236}">
                <a16:creationId xmlns:a16="http://schemas.microsoft.com/office/drawing/2014/main" id="{8953905E-49FC-44CF-8DD4-284D8482742F}"/>
              </a:ext>
            </a:extLst>
          </p:cNvPr>
          <p:cNvSpPr txBox="1">
            <a:spLocks noGrp="1"/>
          </p:cNvSpPr>
          <p:nvPr>
            <p:ph type="body" idx="1"/>
          </p:nvPr>
        </p:nvSpPr>
        <p:spPr>
          <a:xfrm>
            <a:off x="609600" y="914400"/>
            <a:ext cx="8229600" cy="5181600"/>
          </a:xfrm>
        </p:spPr>
        <p:txBody>
          <a:bodyPr>
            <a:normAutofit fontScale="92500" lnSpcReduction="20000"/>
          </a:bodyPr>
          <a:lstStyle/>
          <a:p>
            <a:pPr marL="114300" indent="0">
              <a:spcBef>
                <a:spcPts val="363"/>
              </a:spcBef>
              <a:spcAft>
                <a:spcPct val="0"/>
              </a:spcAft>
              <a:buClr>
                <a:srgbClr val="000000"/>
              </a:buClr>
              <a:buFont typeface="Arial" panose="020B0604020202020204" pitchFamily="34" charset="0"/>
              <a:buNone/>
            </a:pPr>
            <a:r>
              <a:rPr lang="en-US" sz="1900" b="1" dirty="0">
                <a:latin typeface="+mj-lt"/>
                <a:cs typeface="Arial" panose="020B0604020202020204" pitchFamily="34" charset="0"/>
              </a:rPr>
              <a:t>Q 16 For largest level of heading which tag is used</a:t>
            </a:r>
            <a:r>
              <a:rPr lang="en-US" sz="1800" b="1" dirty="0">
                <a:latin typeface="+mj-lt"/>
                <a:cs typeface="Arial" panose="020B0604020202020204" pitchFamily="34" charset="0"/>
              </a:rPr>
              <a:t>?</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A) &lt;h1&gt;</a:t>
            </a:r>
            <a:br>
              <a:rPr lang="en-US" altLang="en-US" sz="1800"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B) &lt;h6&gt;</a:t>
            </a:r>
            <a:br>
              <a:rPr lang="en-US" altLang="en-US" sz="1800"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C) </a:t>
            </a:r>
            <a:r>
              <a:rPr lang="en-US" altLang="en-US" sz="1800" dirty="0">
                <a:latin typeface="Arial" panose="020B0604020202020204" pitchFamily="34" charset="0"/>
                <a:cs typeface="Arial" panose="020B0604020202020204" pitchFamily="34" charset="0"/>
              </a:rPr>
              <a:t>&lt;heading&gt;</a:t>
            </a:r>
            <a:br>
              <a:rPr lang="en-US" altLang="en-US" sz="1800" b="1" dirty="0">
                <a:latin typeface="Arial" panose="020B0604020202020204" pitchFamily="34" charset="0"/>
                <a:cs typeface="Arial" panose="020B0604020202020204" pitchFamily="34" charset="0"/>
              </a:rPr>
            </a:br>
            <a:r>
              <a:rPr lang="en-US" altLang="en-US" sz="1800" dirty="0">
                <a:latin typeface="Arial" panose="020B0604020202020204" pitchFamily="34" charset="0"/>
                <a:cs typeface="Arial" panose="020B0604020202020204" pitchFamily="34" charset="0"/>
              </a:rPr>
              <a:t>D) &lt;head&gt;</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r>
              <a:rPr lang="en-US" altLang="en-US" sz="1800" b="1" dirty="0">
                <a:latin typeface="Arial" panose="020B0604020202020204" pitchFamily="34" charset="0"/>
                <a:cs typeface="Arial" panose="020B0604020202020204" pitchFamily="34" charset="0"/>
              </a:rPr>
              <a:t>Q 17 </a:t>
            </a:r>
            <a:r>
              <a:rPr lang="en-IN" sz="1900" b="1" dirty="0">
                <a:latin typeface="+mj-lt"/>
                <a:cs typeface="Arial" panose="020B0604020202020204" pitchFamily="34" charset="0"/>
              </a:rPr>
              <a:t>API stands for </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a)Application Programming Interface</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b) Application Programming Index </a:t>
            </a:r>
          </a:p>
          <a:p>
            <a:pPr marL="114300" indent="0">
              <a:spcBef>
                <a:spcPts val="363"/>
              </a:spcBef>
              <a:spcAft>
                <a:spcPct val="0"/>
              </a:spcAft>
              <a:buClr>
                <a:srgbClr val="000000"/>
              </a:buClr>
              <a:buFont typeface="Arial" panose="020B0604020202020204" pitchFamily="34" charset="0"/>
              <a:buNone/>
            </a:pPr>
            <a:r>
              <a:rPr lang="en-IN" sz="1800" dirty="0">
                <a:latin typeface="Arial" panose="020B0604020202020204" pitchFamily="34" charset="0"/>
                <a:cs typeface="Arial" panose="020B0604020202020204" pitchFamily="34" charset="0"/>
              </a:rPr>
              <a:t>c) Applet Programming Interface</a:t>
            </a:r>
          </a:p>
          <a:p>
            <a:pPr marL="114300" indent="0">
              <a:spcBef>
                <a:spcPts val="363"/>
              </a:spcBef>
              <a:spcAft>
                <a:spcPct val="0"/>
              </a:spcAft>
              <a:buClr>
                <a:srgbClr val="000000"/>
              </a:buClr>
              <a:buFont typeface="Arial" panose="020B0604020202020204" pitchFamily="34" charset="0"/>
              <a:buNone/>
            </a:pPr>
            <a:r>
              <a:rPr lang="en-IN" altLang="en-US" sz="1800" dirty="0">
                <a:latin typeface="Arial" panose="020B0604020202020204" pitchFamily="34" charset="0"/>
                <a:cs typeface="Arial" panose="020B0604020202020204" pitchFamily="34" charset="0"/>
              </a:rPr>
              <a:t>(d) None of these</a:t>
            </a:r>
          </a:p>
          <a:p>
            <a:pPr marL="114300" indent="0">
              <a:spcBef>
                <a:spcPts val="363"/>
              </a:spcBef>
              <a:spcAft>
                <a:spcPct val="0"/>
              </a:spcAft>
              <a:buClr>
                <a:srgbClr val="000000"/>
              </a:buClr>
              <a:buNone/>
            </a:pPr>
            <a:endParaRPr lang="en-US" sz="1800" dirty="0">
              <a:latin typeface="Arial" panose="020B0604020202020204" pitchFamily="34" charset="0"/>
              <a:cs typeface="Arial" panose="020B0604020202020204" pitchFamily="34" charset="0"/>
            </a:endParaRPr>
          </a:p>
          <a:p>
            <a:pPr marL="114300" indent="0">
              <a:spcBef>
                <a:spcPts val="363"/>
              </a:spcBef>
              <a:spcAft>
                <a:spcPct val="0"/>
              </a:spcAft>
              <a:buClr>
                <a:srgbClr val="000000"/>
              </a:buClr>
              <a:buNone/>
            </a:pPr>
            <a:r>
              <a:rPr lang="en-US" sz="2100" b="1" dirty="0">
                <a:latin typeface="+mj-lt"/>
                <a:cs typeface="Arial" panose="020B0604020202020204" pitchFamily="34" charset="0"/>
              </a:rPr>
              <a:t>Q 18 For handling user interaction ___side scripting is useful</a:t>
            </a:r>
            <a:r>
              <a:rPr lang="en-US" sz="1800" dirty="0">
                <a:latin typeface="Arial" panose="020B0604020202020204" pitchFamily="34" charset="0"/>
                <a:cs typeface="Arial" panose="020B0604020202020204" pitchFamily="34" charset="0"/>
              </a:rPr>
              <a: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Server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b)Client </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c)Server &amp; Client</a:t>
            </a:r>
          </a:p>
          <a:p>
            <a:pPr marL="114300" indent="0">
              <a:spcBef>
                <a:spcPts val="363"/>
              </a:spcBef>
              <a:spcAft>
                <a:spcPct val="0"/>
              </a:spcAft>
              <a:buClr>
                <a:srgbClr val="000000"/>
              </a:buClr>
              <a:buNone/>
            </a:pPr>
            <a:r>
              <a:rPr lang="en-US" sz="1800" dirty="0">
                <a:latin typeface="Arial" panose="020B0604020202020204" pitchFamily="34" charset="0"/>
                <a:cs typeface="Arial" panose="020B0604020202020204" pitchFamily="34" charset="0"/>
              </a:rPr>
              <a:t> d) None of these</a:t>
            </a:r>
            <a:br>
              <a:rPr lang="en-US" altLang="en-US" sz="1800" dirty="0">
                <a:latin typeface="Arial" panose="020B0604020202020204" pitchFamily="34" charset="0"/>
                <a:cs typeface="Arial" panose="020B0604020202020204" pitchFamily="34" charset="0"/>
              </a:rPr>
            </a:br>
            <a:br>
              <a:rPr lang="en-US" altLang="en-US" sz="1800" dirty="0">
                <a:latin typeface="Arial" panose="020B0604020202020204" pitchFamily="34" charset="0"/>
                <a:cs typeface="Arial" panose="020B0604020202020204" pitchFamily="34" charset="0"/>
              </a:rPr>
            </a:br>
            <a:endParaRPr lang="en-US" altLang="en-US" sz="1800" dirty="0">
              <a:latin typeface="Arial" panose="020B0604020202020204" pitchFamily="34" charset="0"/>
              <a:cs typeface="Arial" panose="020B0604020202020204" pitchFamily="34" charset="0"/>
            </a:endParaRPr>
          </a:p>
        </p:txBody>
      </p:sp>
      <p:pic>
        <p:nvPicPr>
          <p:cNvPr id="132103" name="Picture 14" descr="NIET">
            <a:extLst>
              <a:ext uri="{FF2B5EF4-FFF2-40B4-BE49-F238E27FC236}">
                <a16:creationId xmlns:a16="http://schemas.microsoft.com/office/drawing/2014/main" id="{3061A234-53E8-46FB-B0A1-761EEDBCD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Number Placeholder 5">
            <a:extLst>
              <a:ext uri="{FF2B5EF4-FFF2-40B4-BE49-F238E27FC236}">
                <a16:creationId xmlns:a16="http://schemas.microsoft.com/office/drawing/2014/main" id="{E6272045-528A-4A56-96A4-2CA52CFA2026}"/>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B7DDEE4-25F5-4FC6-9A66-2736BB4B9154}" type="slidenum">
              <a:rPr lang="en-US" altLang="en-US" smtClean="0"/>
              <a:pPr>
                <a:buFont typeface="Arial" panose="020B0604020202020204" pitchFamily="34" charset="0"/>
                <a:buNone/>
              </a:pPr>
              <a:t>158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5791F94-C8BC-42ED-82D5-B7C9DF367770}"/>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sym typeface="Arial"/>
              </a:rPr>
              <a:t>MCQ s(Cont..)</a:t>
            </a:r>
          </a:p>
        </p:txBody>
      </p:sp>
      <p:sp>
        <p:nvSpPr>
          <p:cNvPr id="132100" name="Google Shape;154;p18">
            <a:extLst>
              <a:ext uri="{FF2B5EF4-FFF2-40B4-BE49-F238E27FC236}">
                <a16:creationId xmlns:a16="http://schemas.microsoft.com/office/drawing/2014/main" id="{BB5405EF-191D-420B-AC06-7DC352F77F2A}"/>
              </a:ext>
            </a:extLst>
          </p:cNvPr>
          <p:cNvSpPr>
            <a:spLocks noGrp="1"/>
          </p:cNvSpPr>
          <p:nvPr>
            <p:ph type="ftr" sz="quarter" idx="12"/>
          </p:nvPr>
        </p:nvSpPr>
        <p:spPr>
          <a:xfrm>
            <a:off x="2057400" y="6303963"/>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2101" name="Text Placeholder 1">
            <a:extLst>
              <a:ext uri="{FF2B5EF4-FFF2-40B4-BE49-F238E27FC236}">
                <a16:creationId xmlns:a16="http://schemas.microsoft.com/office/drawing/2014/main" id="{8953905E-49FC-44CF-8DD4-284D8482742F}"/>
              </a:ext>
            </a:extLst>
          </p:cNvPr>
          <p:cNvSpPr txBox="1">
            <a:spLocks noGrp="1"/>
          </p:cNvSpPr>
          <p:nvPr>
            <p:ph type="body" idx="1"/>
          </p:nvPr>
        </p:nvSpPr>
        <p:spPr>
          <a:xfrm>
            <a:off x="609600" y="914400"/>
            <a:ext cx="8229600" cy="5181600"/>
          </a:xfrm>
        </p:spPr>
        <p:txBody>
          <a:bodyPr>
            <a:normAutofit/>
          </a:bodyPr>
          <a:lstStyle/>
          <a:p>
            <a:pPr marL="114300" indent="0">
              <a:spcBef>
                <a:spcPts val="363"/>
              </a:spcBef>
              <a:spcAft>
                <a:spcPct val="0"/>
              </a:spcAft>
              <a:buClr>
                <a:srgbClr val="000000"/>
              </a:buClr>
              <a:buNone/>
            </a:pPr>
            <a:r>
              <a:rPr lang="en-US" sz="1900" b="1" dirty="0">
                <a:latin typeface="+mj-lt"/>
                <a:cs typeface="Arial" panose="020B0604020202020204" pitchFamily="34" charset="0"/>
              </a:rPr>
              <a:t>Q 19 What is the prototype represents in the following JavaScript code snippet?</a:t>
            </a:r>
          </a:p>
          <a:p>
            <a:pPr marL="114300" indent="0">
              <a:spcBef>
                <a:spcPts val="363"/>
              </a:spcBef>
              <a:spcAft>
                <a:spcPct val="0"/>
              </a:spcAft>
              <a:buClr>
                <a:srgbClr val="000000"/>
              </a:buClr>
              <a:buNone/>
            </a:pPr>
            <a:r>
              <a:rPr lang="en-US" sz="1900" b="1" dirty="0">
                <a:latin typeface="+mj-lt"/>
                <a:cs typeface="Arial" panose="020B0604020202020204" pitchFamily="34" charset="0"/>
              </a:rPr>
              <a:t>function </a:t>
            </a:r>
            <a:r>
              <a:rPr lang="en-US" sz="1900" b="1" dirty="0" err="1">
                <a:latin typeface="+mj-lt"/>
                <a:cs typeface="Arial" panose="020B0604020202020204" pitchFamily="34" charset="0"/>
              </a:rPr>
              <a:t>javascript</a:t>
            </a:r>
            <a:r>
              <a:rPr lang="en-US" sz="1900" b="1" dirty="0">
                <a:latin typeface="+mj-lt"/>
                <a:cs typeface="Arial" panose="020B0604020202020204" pitchFamily="34" charset="0"/>
              </a:rPr>
              <a:t>() {};</a:t>
            </a:r>
          </a:p>
          <a:p>
            <a:pPr marL="114300" indent="0">
              <a:spcBef>
                <a:spcPts val="363"/>
              </a:spcBef>
              <a:spcAft>
                <a:spcPct val="0"/>
              </a:spcAft>
              <a:buClr>
                <a:srgbClr val="000000"/>
              </a:buClr>
              <a:buNone/>
            </a:pPr>
            <a:r>
              <a:rPr lang="en-US" sz="1900" dirty="0">
                <a:latin typeface="+mj-lt"/>
                <a:cs typeface="Arial" panose="020B0604020202020204" pitchFamily="34" charset="0"/>
              </a:rPr>
              <a:t>a) Not valid</a:t>
            </a:r>
          </a:p>
          <a:p>
            <a:pPr marL="114300" indent="0">
              <a:spcBef>
                <a:spcPts val="363"/>
              </a:spcBef>
              <a:spcAft>
                <a:spcPct val="0"/>
              </a:spcAft>
              <a:buClr>
                <a:srgbClr val="000000"/>
              </a:buClr>
              <a:buNone/>
            </a:pPr>
            <a:r>
              <a:rPr lang="en-US" sz="1900" dirty="0">
                <a:latin typeface="+mj-lt"/>
                <a:cs typeface="Arial" panose="020B0604020202020204" pitchFamily="34" charset="0"/>
              </a:rPr>
              <a:t>b) Prototype of a function</a:t>
            </a:r>
          </a:p>
          <a:p>
            <a:pPr marL="114300" indent="0">
              <a:spcBef>
                <a:spcPts val="363"/>
              </a:spcBef>
              <a:spcAft>
                <a:spcPct val="0"/>
              </a:spcAft>
              <a:buClr>
                <a:srgbClr val="000000"/>
              </a:buClr>
              <a:buNone/>
            </a:pPr>
            <a:r>
              <a:rPr lang="en-US" sz="1900" dirty="0">
                <a:latin typeface="+mj-lt"/>
                <a:cs typeface="Arial" panose="020B0604020202020204" pitchFamily="34" charset="0"/>
              </a:rPr>
              <a:t>c) Function </a:t>
            </a:r>
            <a:r>
              <a:rPr lang="en-US" sz="1900" dirty="0" err="1">
                <a:latin typeface="+mj-lt"/>
                <a:cs typeface="Arial" panose="020B0604020202020204" pitchFamily="34" charset="0"/>
              </a:rPr>
              <a:t>javascript</a:t>
            </a:r>
            <a:endParaRPr lang="en-US" sz="1900" dirty="0">
              <a:latin typeface="+mj-lt"/>
              <a:cs typeface="Arial" panose="020B0604020202020204" pitchFamily="34" charset="0"/>
            </a:endParaRPr>
          </a:p>
          <a:p>
            <a:pPr marL="114300" indent="0">
              <a:spcBef>
                <a:spcPts val="363"/>
              </a:spcBef>
              <a:spcAft>
                <a:spcPct val="0"/>
              </a:spcAft>
              <a:buClr>
                <a:srgbClr val="000000"/>
              </a:buClr>
              <a:buNone/>
            </a:pPr>
            <a:r>
              <a:rPr lang="en-US" sz="1900" dirty="0">
                <a:latin typeface="+mj-lt"/>
                <a:cs typeface="Arial" panose="020B0604020202020204" pitchFamily="34" charset="0"/>
              </a:rPr>
              <a:t>d) A custom constructor</a:t>
            </a:r>
          </a:p>
          <a:p>
            <a:pPr marL="114300" indent="0">
              <a:spcBef>
                <a:spcPts val="363"/>
              </a:spcBef>
              <a:spcAft>
                <a:spcPct val="0"/>
              </a:spcAft>
              <a:buClr>
                <a:srgbClr val="000000"/>
              </a:buClr>
              <a:buNone/>
            </a:pPr>
            <a:endParaRPr lang="en-US" altLang="en-US" sz="1900" dirty="0">
              <a:latin typeface="+mj-lt"/>
              <a:cs typeface="Arial" panose="020B0604020202020204" pitchFamily="34" charset="0"/>
            </a:endParaRPr>
          </a:p>
          <a:p>
            <a:pPr marL="114300" indent="0">
              <a:spcBef>
                <a:spcPts val="363"/>
              </a:spcBef>
              <a:spcAft>
                <a:spcPct val="0"/>
              </a:spcAft>
              <a:buClr>
                <a:srgbClr val="000000"/>
              </a:buClr>
              <a:buNone/>
            </a:pPr>
            <a:r>
              <a:rPr lang="en-US" altLang="en-US" sz="1800" b="1" dirty="0">
                <a:latin typeface="Arial" panose="020B0604020202020204" pitchFamily="34" charset="0"/>
                <a:cs typeface="Arial" panose="020B0604020202020204" pitchFamily="34" charset="0"/>
              </a:rPr>
              <a:t>Q 20 Why event handlers is needed in JS?</a:t>
            </a:r>
          </a:p>
          <a:p>
            <a:pPr marL="114300" indent="0">
              <a:spcBef>
                <a:spcPts val="363"/>
              </a:spcBef>
              <a:spcAft>
                <a:spcPct val="0"/>
              </a:spcAft>
              <a:buClr>
                <a:srgbClr val="000000"/>
              </a:buClr>
              <a:buNone/>
            </a:pPr>
            <a:r>
              <a:rPr lang="en-US" altLang="en-US" sz="1800" dirty="0">
                <a:latin typeface="Arial" panose="020B0604020202020204" pitchFamily="34" charset="0"/>
                <a:cs typeface="Arial" panose="020B0604020202020204" pitchFamily="34" charset="0"/>
              </a:rPr>
              <a:t>a) Allows JavaScript code to alter the </a:t>
            </a:r>
            <a:r>
              <a:rPr lang="en-US" altLang="en-US" sz="1800" dirty="0" err="1">
                <a:latin typeface="Arial" panose="020B0604020202020204" pitchFamily="34" charset="0"/>
                <a:cs typeface="Arial" panose="020B0604020202020204" pitchFamily="34" charset="0"/>
              </a:rPr>
              <a:t>behaviour</a:t>
            </a:r>
            <a:r>
              <a:rPr lang="en-US" altLang="en-US" sz="1800" dirty="0">
                <a:latin typeface="Arial" panose="020B0604020202020204" pitchFamily="34" charset="0"/>
                <a:cs typeface="Arial" panose="020B0604020202020204" pitchFamily="34" charset="0"/>
              </a:rPr>
              <a:t> of windows</a:t>
            </a:r>
          </a:p>
          <a:p>
            <a:pPr marL="114300" indent="0">
              <a:spcBef>
                <a:spcPts val="363"/>
              </a:spcBef>
              <a:spcAft>
                <a:spcPct val="0"/>
              </a:spcAft>
              <a:buClr>
                <a:srgbClr val="000000"/>
              </a:buClr>
              <a:buNone/>
            </a:pPr>
            <a:r>
              <a:rPr lang="en-US" altLang="en-US" sz="1800" dirty="0">
                <a:latin typeface="Arial" panose="020B0604020202020204" pitchFamily="34" charset="0"/>
                <a:cs typeface="Arial" panose="020B0604020202020204" pitchFamily="34" charset="0"/>
              </a:rPr>
              <a:t>b) Adds </a:t>
            </a:r>
            <a:r>
              <a:rPr lang="en-US" altLang="en-US" sz="1800" dirty="0" err="1">
                <a:latin typeface="Arial" panose="020B0604020202020204" pitchFamily="34" charset="0"/>
                <a:cs typeface="Arial" panose="020B0604020202020204" pitchFamily="34" charset="0"/>
              </a:rPr>
              <a:t>innerHTML</a:t>
            </a:r>
            <a:r>
              <a:rPr lang="en-US" altLang="en-US" sz="1800" dirty="0">
                <a:latin typeface="Arial" panose="020B0604020202020204" pitchFamily="34" charset="0"/>
                <a:cs typeface="Arial" panose="020B0604020202020204" pitchFamily="34" charset="0"/>
              </a:rPr>
              <a:t> page to the code</a:t>
            </a:r>
          </a:p>
          <a:p>
            <a:pPr marL="114300" indent="0">
              <a:spcBef>
                <a:spcPts val="363"/>
              </a:spcBef>
              <a:spcAft>
                <a:spcPct val="0"/>
              </a:spcAft>
              <a:buClr>
                <a:srgbClr val="000000"/>
              </a:buClr>
              <a:buNone/>
            </a:pPr>
            <a:r>
              <a:rPr lang="en-US" altLang="en-US" sz="1800" dirty="0">
                <a:latin typeface="Arial" panose="020B0604020202020204" pitchFamily="34" charset="0"/>
                <a:cs typeface="Arial" panose="020B0604020202020204" pitchFamily="34" charset="0"/>
              </a:rPr>
              <a:t>c) Change the server location</a:t>
            </a:r>
          </a:p>
          <a:p>
            <a:pPr marL="114300" indent="0">
              <a:spcBef>
                <a:spcPts val="363"/>
              </a:spcBef>
              <a:spcAft>
                <a:spcPct val="0"/>
              </a:spcAft>
              <a:buClr>
                <a:srgbClr val="000000"/>
              </a:buClr>
              <a:buNone/>
            </a:pPr>
            <a:r>
              <a:rPr lang="en-US" altLang="en-US" sz="1800" dirty="0">
                <a:latin typeface="Arial" panose="020B0604020202020204" pitchFamily="34" charset="0"/>
                <a:cs typeface="Arial" panose="020B0604020202020204" pitchFamily="34" charset="0"/>
              </a:rPr>
              <a:t>d) Performs handling of exceptions and occurrences</a:t>
            </a:r>
          </a:p>
        </p:txBody>
      </p:sp>
      <p:pic>
        <p:nvPicPr>
          <p:cNvPr id="132103" name="Picture 14" descr="NIET">
            <a:extLst>
              <a:ext uri="{FF2B5EF4-FFF2-40B4-BE49-F238E27FC236}">
                <a16:creationId xmlns:a16="http://schemas.microsoft.com/office/drawing/2014/main" id="{3061A234-53E8-46FB-B0A1-761EEDBCD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3038170221"/>
      </p:ext>
    </p:extLst>
  </p:cSld>
  <p:clrMapOvr>
    <a:masterClrMapping/>
  </p:clrMapOvr>
  <p:transition spd="slow"/>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E69322C-74A2-4B2E-B613-44A6CA7F2A3E}"/>
              </a:ext>
            </a:extLst>
          </p:cNvPr>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133123" name="Slide Number Placeholder 8">
            <a:extLst>
              <a:ext uri="{FF2B5EF4-FFF2-40B4-BE49-F238E27FC236}">
                <a16:creationId xmlns:a16="http://schemas.microsoft.com/office/drawing/2014/main" id="{B46C8843-9B76-4006-BEA3-7C61B7C38F1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159</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3124" name="Footer Placeholder 9">
            <a:extLst>
              <a:ext uri="{FF2B5EF4-FFF2-40B4-BE49-F238E27FC236}">
                <a16:creationId xmlns:a16="http://schemas.microsoft.com/office/drawing/2014/main" id="{36621D50-B784-4052-AE98-A59B2065A22F}"/>
              </a:ext>
            </a:extLst>
          </p:cNvPr>
          <p:cNvSpPr>
            <a:spLocks noGrp="1"/>
          </p:cNvSpPr>
          <p:nvPr>
            <p:ph type="ftr" sz="quarter" idx="12"/>
          </p:nvPr>
        </p:nvSpPr>
        <p:spPr>
          <a:xfrm>
            <a:off x="1981200" y="6356350"/>
            <a:ext cx="3913188"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3125" name="TextBox 1">
            <a:extLst>
              <a:ext uri="{FF2B5EF4-FFF2-40B4-BE49-F238E27FC236}">
                <a16:creationId xmlns:a16="http://schemas.microsoft.com/office/drawing/2014/main" id="{FC742C6C-12DB-4E5D-96EF-E021FF71122D}"/>
              </a:ext>
            </a:extLst>
          </p:cNvPr>
          <p:cNvSpPr txBox="1">
            <a:spLocks noChangeArrowheads="1"/>
          </p:cNvSpPr>
          <p:nvPr/>
        </p:nvSpPr>
        <p:spPr bwMode="auto">
          <a:xfrm>
            <a:off x="620712" y="1143000"/>
            <a:ext cx="8305800"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IN" sz="1800" b="1" dirty="0">
                <a:latin typeface="+mj-lt"/>
              </a:rPr>
              <a:t>JAD stands for </a:t>
            </a:r>
          </a:p>
          <a:p>
            <a:pPr marL="342900" indent="-342900">
              <a:buClrTx/>
              <a:buFontTx/>
              <a:buAutoNum type="alphaLcParenR"/>
            </a:pPr>
            <a:r>
              <a:rPr lang="en-IN" sz="1800" dirty="0">
                <a:latin typeface="+mj-lt"/>
              </a:rPr>
              <a:t>Joint Application Development </a:t>
            </a:r>
          </a:p>
          <a:p>
            <a:pPr marL="342900" indent="-342900">
              <a:buClrTx/>
              <a:buFontTx/>
              <a:buAutoNum type="alphaLcParenR"/>
            </a:pPr>
            <a:r>
              <a:rPr lang="en-IN" sz="1800" dirty="0">
                <a:latin typeface="+mj-lt"/>
              </a:rPr>
              <a:t>Joint Application Difference </a:t>
            </a:r>
          </a:p>
          <a:p>
            <a:pPr marL="342900" indent="-342900">
              <a:buClrTx/>
              <a:buFontTx/>
              <a:buAutoNum type="alphaLcParenR"/>
            </a:pPr>
            <a:r>
              <a:rPr lang="en-IN" sz="1800" dirty="0">
                <a:latin typeface="+mj-lt"/>
              </a:rPr>
              <a:t>Joint Application Demo  </a:t>
            </a:r>
          </a:p>
          <a:p>
            <a:pPr marL="342900" indent="-342900">
              <a:buClrTx/>
              <a:buFontTx/>
              <a:buAutoNum type="alphaLcParenR"/>
            </a:pPr>
            <a:r>
              <a:rPr lang="en-IN" sz="1800" dirty="0">
                <a:latin typeface="+mj-lt"/>
              </a:rPr>
              <a:t> none of these</a:t>
            </a:r>
          </a:p>
          <a:p>
            <a:pPr>
              <a:buClrTx/>
              <a:buNone/>
            </a:pPr>
            <a:endParaRPr lang="en-IN" altLang="en-US" sz="1800" dirty="0">
              <a:latin typeface="+mj-lt"/>
            </a:endParaRPr>
          </a:p>
          <a:p>
            <a:pPr>
              <a:buClrTx/>
              <a:buNone/>
            </a:pPr>
            <a:r>
              <a:rPr lang="en-US" sz="1800" b="1" dirty="0">
                <a:latin typeface="+mj-lt"/>
              </a:rPr>
              <a:t>Java script is scripting language introduce by </a:t>
            </a:r>
          </a:p>
          <a:p>
            <a:pPr marL="342900" indent="-342900">
              <a:buClrTx/>
              <a:buFontTx/>
              <a:buAutoNum type="alphaLcParenR"/>
            </a:pPr>
            <a:r>
              <a:rPr lang="en-US" sz="1800" dirty="0">
                <a:latin typeface="+mj-lt"/>
              </a:rPr>
              <a:t>IE </a:t>
            </a:r>
          </a:p>
          <a:p>
            <a:pPr marL="342900" indent="-342900">
              <a:buClrTx/>
              <a:buFontTx/>
              <a:buAutoNum type="alphaLcParenR"/>
            </a:pPr>
            <a:r>
              <a:rPr lang="en-US" sz="1800" dirty="0">
                <a:latin typeface="+mj-lt"/>
              </a:rPr>
              <a:t> Microsoft </a:t>
            </a:r>
          </a:p>
          <a:p>
            <a:pPr marL="342900" indent="-342900">
              <a:buClrTx/>
              <a:buFontTx/>
              <a:buAutoNum type="alphaLcParenR"/>
            </a:pPr>
            <a:r>
              <a:rPr lang="en-US" sz="1800" dirty="0">
                <a:latin typeface="+mj-lt"/>
              </a:rPr>
              <a:t> Netscape </a:t>
            </a:r>
          </a:p>
          <a:p>
            <a:pPr marL="342900" indent="-342900">
              <a:buClrTx/>
              <a:buFontTx/>
              <a:buAutoNum type="alphaLcParenR"/>
            </a:pPr>
            <a:r>
              <a:rPr lang="en-US" sz="1800" dirty="0">
                <a:latin typeface="+mj-lt"/>
              </a:rPr>
              <a:t> </a:t>
            </a:r>
            <a:r>
              <a:rPr lang="en-US" sz="1800" dirty="0" err="1">
                <a:latin typeface="+mj-lt"/>
              </a:rPr>
              <a:t>SunJava</a:t>
            </a:r>
            <a:endParaRPr lang="en-US" sz="1800" dirty="0">
              <a:latin typeface="+mj-lt"/>
            </a:endParaRPr>
          </a:p>
          <a:p>
            <a:pPr>
              <a:buClrTx/>
              <a:buNone/>
            </a:pPr>
            <a:endParaRPr lang="en-US" altLang="en-US" sz="1800" dirty="0">
              <a:latin typeface="+mj-lt"/>
            </a:endParaRPr>
          </a:p>
          <a:p>
            <a:pPr>
              <a:buClrTx/>
              <a:buFontTx/>
              <a:buNone/>
            </a:pPr>
            <a:r>
              <a:rPr lang="en-US" sz="1800" b="1" dirty="0">
                <a:latin typeface="+mj-lt"/>
              </a:rPr>
              <a:t>___ operator calculates the remainder by dividing two integers. </a:t>
            </a:r>
          </a:p>
          <a:p>
            <a:pPr marL="342900" indent="-342900">
              <a:buClrTx/>
              <a:buFontTx/>
              <a:buAutoNum type="alphaLcParenR"/>
            </a:pPr>
            <a:r>
              <a:rPr lang="en-US" sz="1800" dirty="0">
                <a:latin typeface="+mj-lt"/>
              </a:rPr>
              <a:t>/ b) rem c) ^ d) %</a:t>
            </a:r>
          </a:p>
          <a:p>
            <a:pPr>
              <a:buClrTx/>
              <a:buNone/>
            </a:pPr>
            <a:endParaRPr lang="en-US" altLang="en-US" sz="1800" dirty="0">
              <a:latin typeface="+mj-lt"/>
            </a:endParaRPr>
          </a:p>
        </p:txBody>
      </p:sp>
      <p:pic>
        <p:nvPicPr>
          <p:cNvPr id="133127" name="Picture 14" descr="NIET">
            <a:extLst>
              <a:ext uri="{FF2B5EF4-FFF2-40B4-BE49-F238E27FC236}">
                <a16:creationId xmlns:a16="http://schemas.microsoft.com/office/drawing/2014/main" id="{2740FD74-8F0F-44DF-8F86-C18EC1D45FA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Google Shape;138;p17">
            <a:extLst>
              <a:ext uri="{FF2B5EF4-FFF2-40B4-BE49-F238E27FC236}">
                <a16:creationId xmlns:a16="http://schemas.microsoft.com/office/drawing/2014/main" id="{D698AD06-142B-44CB-953B-2E89791438BB}"/>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39" name="Google Shape;139;p17">
            <a:extLst>
              <a:ext uri="{FF2B5EF4-FFF2-40B4-BE49-F238E27FC236}">
                <a16:creationId xmlns:a16="http://schemas.microsoft.com/office/drawing/2014/main" id="{FD617EF8-A2FA-49DF-B1FD-60F41E946F52}"/>
              </a:ext>
            </a:extLst>
          </p:cNvPr>
          <p:cNvSpPr txBox="1"/>
          <p:nvPr/>
        </p:nvSpPr>
        <p:spPr>
          <a:xfrm>
            <a:off x="1352550" y="82550"/>
            <a:ext cx="7772400" cy="685800"/>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eaLnBrk="1" fontAlgn="auto" hangingPunct="1">
              <a:spcBef>
                <a:spcPts val="0"/>
              </a:spcBef>
              <a:spcAft>
                <a:spcPts val="0"/>
              </a:spcAft>
              <a:buClr>
                <a:schemeClr val="dk1"/>
              </a:buClr>
              <a:buSzPts val="2400"/>
              <a:buFont typeface="Calibri"/>
              <a:buNone/>
              <a:defRPr/>
            </a:pPr>
            <a:r>
              <a:rPr lang="en-US" sz="2800" kern="0" dirty="0">
                <a:solidFill>
                  <a:schemeClr val="dk1"/>
                </a:solidFill>
                <a:latin typeface="Times New Roman" pitchFamily="18" charset="0"/>
                <a:ea typeface="Calibri"/>
                <a:cs typeface="Times New Roman" pitchFamily="18" charset="0"/>
                <a:sym typeface="Calibri"/>
              </a:rPr>
              <a:t>CO-PO</a:t>
            </a:r>
            <a:r>
              <a:rPr lang="en-US" sz="3200" kern="0" dirty="0">
                <a:solidFill>
                  <a:schemeClr val="dk1"/>
                </a:solidFill>
                <a:latin typeface="Times New Roman" pitchFamily="18" charset="0"/>
                <a:ea typeface="Calibri"/>
                <a:cs typeface="Times New Roman" pitchFamily="18" charset="0"/>
                <a:sym typeface="Calibri"/>
              </a:rPr>
              <a:t> </a:t>
            </a:r>
            <a:r>
              <a:rPr lang="en-US" sz="2800" kern="0" dirty="0">
                <a:solidFill>
                  <a:schemeClr val="dk1"/>
                </a:solidFill>
                <a:latin typeface="Times New Roman" pitchFamily="18" charset="0"/>
                <a:ea typeface="Calibri"/>
                <a:cs typeface="Times New Roman" pitchFamily="18" charset="0"/>
                <a:sym typeface="Calibri"/>
              </a:rPr>
              <a:t>Mapping</a:t>
            </a:r>
            <a:endParaRPr sz="2800" kern="0" dirty="0">
              <a:solidFill>
                <a:schemeClr val="dk1"/>
              </a:solidFill>
              <a:latin typeface="Times New Roman" pitchFamily="18" charset="0"/>
              <a:ea typeface="Calibri"/>
              <a:cs typeface="Times New Roman" pitchFamily="18" charset="0"/>
              <a:sym typeface="Calibri"/>
            </a:endParaRPr>
          </a:p>
        </p:txBody>
      </p:sp>
      <p:sp>
        <p:nvSpPr>
          <p:cNvPr id="28676" name="Google Shape;141;p17">
            <a:extLst>
              <a:ext uri="{FF2B5EF4-FFF2-40B4-BE49-F238E27FC236}">
                <a16:creationId xmlns:a16="http://schemas.microsoft.com/office/drawing/2014/main" id="{0C2A51FA-8831-4589-B7C7-0B941AE80C91}"/>
              </a:ext>
            </a:extLst>
          </p:cNvPr>
          <p:cNvSpPr txBox="1">
            <a:spLocks noChangeArrowheads="1"/>
          </p:cNvSpPr>
          <p:nvPr/>
        </p:nvSpPr>
        <p:spPr bwMode="auto">
          <a:xfrm>
            <a:off x="304800" y="928688"/>
            <a:ext cx="4933950" cy="2789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lnSpc>
                <a:spcPct val="115000"/>
              </a:lnSpc>
              <a:spcBef>
                <a:spcPts val="1200"/>
              </a:spcBef>
              <a:buFont typeface="Arial" panose="020B0604020202020204" pitchFamily="34" charset="0"/>
              <a:buNone/>
            </a:pPr>
            <a:endParaRPr lang="en-US" altLang="en-US">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buFont typeface="Arial" panose="020B0604020202020204" pitchFamily="34" charset="0"/>
              <a:buNone/>
            </a:pPr>
            <a:endParaRPr lang="en-US" altLang="en-US" sz="1100">
              <a:latin typeface="Times New Roman" panose="02020603050405020304" pitchFamily="18" charset="0"/>
              <a:cs typeface="Times New Roman" panose="02020603050405020304" pitchFamily="18" charset="0"/>
              <a:sym typeface="Times New Roman" panose="02020603050405020304" pitchFamily="18" charset="0"/>
            </a:endParaRPr>
          </a:p>
          <a:p>
            <a:pPr eaLnBrk="1" hangingPunct="1">
              <a:lnSpc>
                <a:spcPct val="115000"/>
              </a:lnSpc>
              <a:spcBef>
                <a:spcPts val="1200"/>
              </a:spcBef>
              <a:spcAft>
                <a:spcPts val="1200"/>
              </a:spcAft>
              <a:buFont typeface="Arial" panose="020B0604020202020204" pitchFamily="34" charset="0"/>
              <a:buNone/>
            </a:pPr>
            <a:r>
              <a:rPr lang="en-US" altLang="en-US" sz="1100">
                <a:latin typeface="Times New Roman" panose="02020603050405020304" pitchFamily="18" charset="0"/>
                <a:cs typeface="Times New Roman" panose="02020603050405020304" pitchFamily="18" charset="0"/>
                <a:sym typeface="Times New Roman" panose="02020603050405020304" pitchFamily="18" charset="0"/>
              </a:rPr>
              <a:t>  </a:t>
            </a:r>
            <a:r>
              <a:rPr lang="en-US" altLang="en-US" sz="1800">
                <a:latin typeface="Times New Roman" panose="02020603050405020304" pitchFamily="18" charset="0"/>
                <a:cs typeface="Times New Roman" panose="02020603050405020304" pitchFamily="18" charset="0"/>
                <a:sym typeface="Times New Roman" panose="02020603050405020304" pitchFamily="18" charset="0"/>
              </a:rPr>
              <a:t> </a:t>
            </a:r>
          </a:p>
        </p:txBody>
      </p:sp>
      <p:sp>
        <p:nvSpPr>
          <p:cNvPr id="28677" name="Google Shape;142;p17">
            <a:extLst>
              <a:ext uri="{FF2B5EF4-FFF2-40B4-BE49-F238E27FC236}">
                <a16:creationId xmlns:a16="http://schemas.microsoft.com/office/drawing/2014/main" id="{CA04885D-5C4F-4FB6-903F-AA824716531B}"/>
              </a:ext>
            </a:extLst>
          </p:cNvPr>
          <p:cNvSpPr txBox="1">
            <a:spLocks noChangeArrowheads="1"/>
          </p:cNvSpPr>
          <p:nvPr/>
        </p:nvSpPr>
        <p:spPr bwMode="auto">
          <a:xfrm>
            <a:off x="1092200" y="790575"/>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lnSpc>
                <a:spcPct val="115000"/>
              </a:lnSpc>
              <a:spcBef>
                <a:spcPts val="1200"/>
              </a:spcBef>
              <a:buFont typeface="Arial" panose="020B0604020202020204" pitchFamily="34" charset="0"/>
              <a:buNone/>
            </a:pPr>
            <a:r>
              <a:rPr lang="en-US" altLang="en-US" sz="2400" dirty="0">
                <a:latin typeface="Times New Roman" panose="02020603050405020304" pitchFamily="18" charset="0"/>
                <a:cs typeface="Times New Roman" panose="02020603050405020304" pitchFamily="18" charset="0"/>
                <a:sym typeface="Times New Roman" panose="02020603050405020304" pitchFamily="18" charset="0"/>
              </a:rPr>
              <a:t>Mapping of Course Outcomes and Program Outcomes</a:t>
            </a:r>
            <a:r>
              <a:rPr lang="en-US" altLang="en-US" sz="2200" dirty="0">
                <a:latin typeface="Times New Roman" panose="02020603050405020304" pitchFamily="18" charset="0"/>
                <a:cs typeface="Times New Roman" panose="02020603050405020304" pitchFamily="18" charset="0"/>
                <a:sym typeface="Times New Roman" panose="02020603050405020304" pitchFamily="18" charset="0"/>
              </a:rPr>
              <a:t>:</a:t>
            </a:r>
          </a:p>
          <a:p>
            <a:pPr eaLnBrk="1" hangingPunct="1">
              <a:spcBef>
                <a:spcPts val="1200"/>
              </a:spcBef>
              <a:buFont typeface="Arial" panose="020B0604020202020204" pitchFamily="34" charset="0"/>
              <a:buNone/>
            </a:pPr>
            <a:endParaRPr lang="en-US" altLang="en-US" dirty="0">
              <a:latin typeface="Calibri" panose="020F0502020204030204" pitchFamily="34" charset="0"/>
              <a:cs typeface="Times New Roman" panose="02020603050405020304" pitchFamily="18" charset="0"/>
              <a:sym typeface="Calibri" panose="020F0502020204030204" pitchFamily="34" charset="0"/>
            </a:endParaRPr>
          </a:p>
        </p:txBody>
      </p:sp>
      <p:sp>
        <p:nvSpPr>
          <p:cNvPr id="28678" name="Google Shape;144;p17">
            <a:extLst>
              <a:ext uri="{FF2B5EF4-FFF2-40B4-BE49-F238E27FC236}">
                <a16:creationId xmlns:a16="http://schemas.microsoft.com/office/drawing/2014/main" id="{20AC6DB6-F2BB-445B-BE54-FEB4083B3BE0}"/>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2" name="Google Shape;143;p17">
            <a:extLst>
              <a:ext uri="{FF2B5EF4-FFF2-40B4-BE49-F238E27FC236}">
                <a16:creationId xmlns:a16="http://schemas.microsoft.com/office/drawing/2014/main" id="{4CF0BD05-CE6E-492C-9EC1-8D6F2D2E9F82}"/>
              </a:ext>
            </a:extLst>
          </p:cNvPr>
          <p:cNvGraphicFramePr>
            <a:graphicFrameLocks noGrp="1"/>
          </p:cNvGraphicFramePr>
          <p:nvPr>
            <p:extLst>
              <p:ext uri="{D42A27DB-BD31-4B8C-83A1-F6EECF244321}">
                <p14:modId xmlns:p14="http://schemas.microsoft.com/office/powerpoint/2010/main" val="3693826232"/>
              </p:ext>
            </p:extLst>
          </p:nvPr>
        </p:nvGraphicFramePr>
        <p:xfrm>
          <a:off x="304800" y="1352551"/>
          <a:ext cx="8610601" cy="4914790"/>
        </p:xfrm>
        <a:graphic>
          <a:graphicData uri="http://schemas.openxmlformats.org/drawingml/2006/table">
            <a:tbl>
              <a:tblPr/>
              <a:tblGrid>
                <a:gridCol w="784020">
                  <a:extLst>
                    <a:ext uri="{9D8B030D-6E8A-4147-A177-3AD203B41FA5}">
                      <a16:colId xmlns:a16="http://schemas.microsoft.com/office/drawing/2014/main" val="20000"/>
                    </a:ext>
                  </a:extLst>
                </a:gridCol>
                <a:gridCol w="593403">
                  <a:extLst>
                    <a:ext uri="{9D8B030D-6E8A-4147-A177-3AD203B41FA5}">
                      <a16:colId xmlns:a16="http://schemas.microsoft.com/office/drawing/2014/main" val="20001"/>
                    </a:ext>
                  </a:extLst>
                </a:gridCol>
                <a:gridCol w="606716">
                  <a:extLst>
                    <a:ext uri="{9D8B030D-6E8A-4147-A177-3AD203B41FA5}">
                      <a16:colId xmlns:a16="http://schemas.microsoft.com/office/drawing/2014/main" val="20002"/>
                    </a:ext>
                  </a:extLst>
                </a:gridCol>
                <a:gridCol w="642928">
                  <a:extLst>
                    <a:ext uri="{9D8B030D-6E8A-4147-A177-3AD203B41FA5}">
                      <a16:colId xmlns:a16="http://schemas.microsoft.com/office/drawing/2014/main" val="20003"/>
                    </a:ext>
                  </a:extLst>
                </a:gridCol>
                <a:gridCol w="606473">
                  <a:extLst>
                    <a:ext uri="{9D8B030D-6E8A-4147-A177-3AD203B41FA5}">
                      <a16:colId xmlns:a16="http://schemas.microsoft.com/office/drawing/2014/main" val="20004"/>
                    </a:ext>
                  </a:extLst>
                </a:gridCol>
                <a:gridCol w="647899">
                  <a:extLst>
                    <a:ext uri="{9D8B030D-6E8A-4147-A177-3AD203B41FA5}">
                      <a16:colId xmlns:a16="http://schemas.microsoft.com/office/drawing/2014/main" val="20005"/>
                    </a:ext>
                  </a:extLst>
                </a:gridCol>
                <a:gridCol w="603159">
                  <a:extLst>
                    <a:ext uri="{9D8B030D-6E8A-4147-A177-3AD203B41FA5}">
                      <a16:colId xmlns:a16="http://schemas.microsoft.com/office/drawing/2014/main" val="20006"/>
                    </a:ext>
                  </a:extLst>
                </a:gridCol>
                <a:gridCol w="631327">
                  <a:extLst>
                    <a:ext uri="{9D8B030D-6E8A-4147-A177-3AD203B41FA5}">
                      <a16:colId xmlns:a16="http://schemas.microsoft.com/office/drawing/2014/main" val="20007"/>
                    </a:ext>
                  </a:extLst>
                </a:gridCol>
                <a:gridCol w="631328">
                  <a:extLst>
                    <a:ext uri="{9D8B030D-6E8A-4147-A177-3AD203B41FA5}">
                      <a16:colId xmlns:a16="http://schemas.microsoft.com/office/drawing/2014/main" val="20008"/>
                    </a:ext>
                  </a:extLst>
                </a:gridCol>
                <a:gridCol w="631327">
                  <a:extLst>
                    <a:ext uri="{9D8B030D-6E8A-4147-A177-3AD203B41FA5}">
                      <a16:colId xmlns:a16="http://schemas.microsoft.com/office/drawing/2014/main" val="20009"/>
                    </a:ext>
                  </a:extLst>
                </a:gridCol>
                <a:gridCol w="778805">
                  <a:extLst>
                    <a:ext uri="{9D8B030D-6E8A-4147-A177-3AD203B41FA5}">
                      <a16:colId xmlns:a16="http://schemas.microsoft.com/office/drawing/2014/main" val="20010"/>
                    </a:ext>
                  </a:extLst>
                </a:gridCol>
                <a:gridCol w="719151">
                  <a:extLst>
                    <a:ext uri="{9D8B030D-6E8A-4147-A177-3AD203B41FA5}">
                      <a16:colId xmlns:a16="http://schemas.microsoft.com/office/drawing/2014/main" val="20011"/>
                    </a:ext>
                  </a:extLst>
                </a:gridCol>
                <a:gridCol w="734065">
                  <a:extLst>
                    <a:ext uri="{9D8B030D-6E8A-4147-A177-3AD203B41FA5}">
                      <a16:colId xmlns:a16="http://schemas.microsoft.com/office/drawing/2014/main" val="20012"/>
                    </a:ext>
                  </a:extLst>
                </a:gridCol>
              </a:tblGrid>
              <a:tr h="734617">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endParaRPr kumimoji="0" lang="en-US" sz="12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PO3</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PO4</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PO5</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PO6</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PO7</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PO8</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PO9</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PO10</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PO11</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just" defTabSz="914400" rtl="0" eaLnBrk="1" fontAlgn="base" latinLnBrk="0" hangingPunct="1">
                        <a:lnSpc>
                          <a:spcPct val="115000"/>
                        </a:lnSpc>
                        <a:spcBef>
                          <a:spcPct val="0"/>
                        </a:spcBef>
                        <a:spcAft>
                          <a:spcPct val="0"/>
                        </a:spcAft>
                        <a:buClr>
                          <a:srgbClr val="000000"/>
                        </a:buClr>
                        <a:buSzTx/>
                        <a:buFont typeface="Arial" pitchFamily="34" charset="0"/>
                        <a:buNone/>
                        <a:tabLst/>
                      </a:pPr>
                      <a:r>
                        <a:rPr kumimoji="0" lang="en-US" sz="1800" b="1" i="0" u="none" strike="noStrike" cap="none" normalizeH="0" baseline="0">
                          <a:ln>
                            <a:noFill/>
                          </a:ln>
                          <a:solidFill>
                            <a:srgbClr val="000000"/>
                          </a:solidFill>
                          <a:effectLst/>
                          <a:latin typeface="Times New Roman" pitchFamily="18" charset="0"/>
                          <a:cs typeface="Times New Roman" pitchFamily="18" charset="0"/>
                          <a:sym typeface="Arial" pitchFamily="34" charset="0"/>
                        </a:rPr>
                        <a:t>PO12</a:t>
                      </a:r>
                      <a:endParaRPr kumimoji="0" lang="en-US" sz="1800" b="1" i="0" u="none" strike="noStrike" cap="none" normalizeH="0" baseline="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0"/>
                  </a:ext>
                </a:extLst>
              </a:tr>
              <a:tr h="585255">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rPr>
                        <a:t> ACSE0505 1.1                             </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Calibri" pitchFamily="34" charset="0"/>
                          <a:cs typeface="Times New Roman" pitchFamily="18" charset="0"/>
                          <a:sym typeface="Arial" pitchFamily="34" charset="0"/>
                        </a:rPr>
                        <a:t>3</a:t>
                      </a:r>
                      <a:endParaRPr kumimoji="0" lang="en-US" sz="18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solidFill>
                      <a:schemeClr val="accent5">
                        <a:lumMod val="40000"/>
                        <a:lumOff val="60000"/>
                      </a:schemeClr>
                    </a:solidFill>
                  </a:tcPr>
                </a:tc>
                <a:extLst>
                  <a:ext uri="{0D108BD9-81ED-4DB2-BD59-A6C34878D82A}">
                    <a16:rowId xmlns:a16="http://schemas.microsoft.com/office/drawing/2014/main" val="10001"/>
                  </a:ext>
                </a:extLst>
              </a:tr>
              <a:tr h="551021">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r>
                        <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rPr>
                        <a:t>ACSE0505 1.2</a:t>
                      </a: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1</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2"/>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defRPr/>
                      </a:pPr>
                      <a:r>
                        <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rPr>
                        <a:t>ACSE0505 1.3</a:t>
                      </a:r>
                    </a:p>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3"/>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defRPr/>
                      </a:pPr>
                      <a:r>
                        <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rPr>
                        <a:t>ACSE0505 1.4</a:t>
                      </a:r>
                    </a:p>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4"/>
                  </a:ext>
                </a:extLst>
              </a:tr>
              <a:tr h="703060">
                <a:tc>
                  <a:txBody>
                    <a:bodyPr/>
                    <a:lstStyle/>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defRPr/>
                      </a:pPr>
                      <a:r>
                        <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rPr>
                        <a:t>ACSE0505 1.5</a:t>
                      </a:r>
                    </a:p>
                    <a:p>
                      <a:pPr marL="0" marR="0" lvl="0" indent="0" algn="ctr" defTabSz="914400" rtl="0" eaLnBrk="1" fontAlgn="base" latinLnBrk="0" hangingPunct="1">
                        <a:lnSpc>
                          <a:spcPct val="115000"/>
                        </a:lnSpc>
                        <a:spcBef>
                          <a:spcPct val="0"/>
                        </a:spcBef>
                        <a:spcAft>
                          <a:spcPts val="1000"/>
                        </a:spcAft>
                        <a:buClr>
                          <a:srgbClr val="000000"/>
                        </a:buClr>
                        <a:buSzTx/>
                        <a:buFont typeface="Arial" pitchFamily="34" charset="0"/>
                        <a:buNone/>
                        <a:tabLst/>
                      </a:pPr>
                      <a:endParaRPr kumimoji="0" lang="en-US" sz="1200" b="1" i="0" u="none" strike="noStrike" cap="none" normalizeH="0" baseline="0" dirty="0">
                        <a:ln>
                          <a:noFill/>
                        </a:ln>
                        <a:solidFill>
                          <a:srgbClr val="000000"/>
                        </a:solidFill>
                        <a:effectLst/>
                        <a:latin typeface="+mn-lt"/>
                        <a:ea typeface="Calibri" pitchFamily="34" charset="0"/>
                        <a:cs typeface="Times New Roman" pitchFamily="18" charset="0"/>
                        <a:sym typeface="Arial" pitchFamily="34" charset="0"/>
                      </a:endParaRPr>
                    </a:p>
                  </a:txBody>
                  <a:tcPr marL="68584" marR="68584" marT="0" marB="0" anchor="b"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1"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2</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1" i="0" u="none" strike="noStrike" kern="0" cap="none" spc="0" normalizeH="0" baseline="0" noProof="0" dirty="0">
                          <a:ln>
                            <a:noFill/>
                          </a:ln>
                          <a:solidFill>
                            <a:srgbClr val="000000"/>
                          </a:solidFill>
                          <a:effectLst/>
                          <a:uLnTx/>
                          <a:uFillTx/>
                          <a:latin typeface="Times New Roman" pitchFamily="18" charset="0"/>
                          <a:ea typeface="Calibri" pitchFamily="34" charset="0"/>
                          <a:cs typeface="Times New Roman" pitchFamily="18" charset="0"/>
                          <a:sym typeface="Arial" pitchFamily="34" charset="0"/>
                        </a:rPr>
                        <a:t>3</a:t>
                      </a:r>
                      <a:endParaRPr kumimoji="0" lang="en-US" sz="1800" b="1"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r h="763376">
                <a:tc>
                  <a:txBody>
                    <a:bodyPr/>
                    <a:lstStyle/>
                    <a:p>
                      <a:pPr marL="0" marR="0" lvl="0" indent="0" algn="just"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400" b="1"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Average</a:t>
                      </a:r>
                      <a:endParaRPr kumimoji="0" lang="en-US" sz="1400" b="1"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defRPr/>
                      </a:pPr>
                      <a:r>
                        <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rPr>
                        <a:t>3</a:t>
                      </a:r>
                    </a:p>
                    <a:p>
                      <a:pPr marL="101600" marR="0" lvl="0" indent="0" algn="ctr" defTabSz="914400" rtl="0" eaLnBrk="1" fontAlgn="base" latinLnBrk="0" hangingPunct="1">
                        <a:lnSpc>
                          <a:spcPct val="150000"/>
                        </a:lnSpc>
                        <a:spcBef>
                          <a:spcPct val="0"/>
                        </a:spcBef>
                        <a:spcAft>
                          <a:spcPct val="0"/>
                        </a:spcAft>
                        <a:buClr>
                          <a:srgbClr val="000000"/>
                        </a:buClr>
                        <a:buSzTx/>
                        <a:buFont typeface="Arial" panose="020B0604020202020204" pitchFamily="34" charset="0"/>
                        <a:buNone/>
                        <a:tabLst/>
                      </a:pPr>
                      <a:endParaRPr kumimoji="0" lang="en-US" sz="1800" b="0" i="0" u="none" strike="noStrike" cap="none" normalizeH="0" baseline="0" dirty="0">
                        <a:ln>
                          <a:noFill/>
                        </a:ln>
                        <a:solidFill>
                          <a:srgbClr val="000000"/>
                        </a:solidFill>
                        <a:effectLst/>
                        <a:latin typeface="Times New Roman" pitchFamily="18" charset="0"/>
                        <a:ea typeface="+mn-ea"/>
                        <a:cs typeface="Times New Roman" pitchFamily="18" charset="0"/>
                        <a:sym typeface="Arial" pitchFamily="34" charset="0"/>
                      </a:endParaRPr>
                    </a:p>
                  </a:txBody>
                  <a:tcPr marL="68584" marR="68584" marT="0" marB="0" anchor="ctr"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2.4</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2.8</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10160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rPr>
                        <a:t>1.6</a:t>
                      </a: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2.6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1.8</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1.6</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defRPr/>
                      </a:pPr>
                      <a:r>
                        <a:rPr kumimoji="0" lang="en-US" sz="1800" b="0" i="0" u="none" strike="noStrike" kern="0" cap="none" spc="0" normalizeH="0" baseline="0" noProof="0" dirty="0">
                          <a:ln>
                            <a:noFill/>
                          </a:ln>
                          <a:solidFill>
                            <a:srgbClr val="000000"/>
                          </a:solidFill>
                          <a:effectLst/>
                          <a:uLnTx/>
                          <a:uFillTx/>
                          <a:latin typeface="Times New Roman" pitchFamily="18" charset="0"/>
                          <a:ea typeface="+mn-ea"/>
                          <a:cs typeface="Times New Roman" pitchFamily="18" charset="0"/>
                          <a:sym typeface="Arial" pitchFamily="34" charset="0"/>
                        </a:rPr>
                        <a:t>3</a:t>
                      </a:r>
                      <a:endParaRPr kumimoji="0" lang="en-US" sz="1800" b="0" i="0" u="none" strike="noStrike" kern="0" cap="none" spc="0" normalizeH="0" baseline="0" noProof="0" dirty="0">
                        <a:ln>
                          <a:noFill/>
                        </a:ln>
                        <a:solidFill>
                          <a:srgbClr val="000000"/>
                        </a:solidFill>
                        <a:effectLst/>
                        <a:uLnTx/>
                        <a:uFillTx/>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2.2</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50000"/>
                        </a:lnSpc>
                        <a:spcBef>
                          <a:spcPct val="0"/>
                        </a:spcBef>
                        <a:spcAft>
                          <a:spcPct val="0"/>
                        </a:spcAft>
                        <a:buClr>
                          <a:srgbClr val="000000"/>
                        </a:buClr>
                        <a:buSzTx/>
                        <a:buFont typeface="Arial" pitchFamily="34" charset="0"/>
                        <a:buNone/>
                        <a:tabLst/>
                      </a:pPr>
                      <a:r>
                        <a:rPr kumimoji="0" lang="en-US" sz="1800" b="0" i="0" u="none" strike="noStrike" cap="none" normalizeH="0" baseline="0" dirty="0">
                          <a:ln>
                            <a:noFill/>
                          </a:ln>
                          <a:solidFill>
                            <a:srgbClr val="000000"/>
                          </a:solidFill>
                          <a:effectLst/>
                          <a:latin typeface="Times New Roman" pitchFamily="18" charset="0"/>
                          <a:cs typeface="Times New Roman" pitchFamily="18" charset="0"/>
                          <a:sym typeface="Arial" pitchFamily="34" charset="0"/>
                        </a:rPr>
                        <a:t>3</a:t>
                      </a:r>
                      <a:endParaRPr kumimoji="0" lang="en-US" sz="1800" b="0" i="0" u="none" strike="noStrike" cap="none" normalizeH="0" baseline="0" dirty="0">
                        <a:ln>
                          <a:noFill/>
                        </a:ln>
                        <a:solidFill>
                          <a:srgbClr val="000000"/>
                        </a:solidFill>
                        <a:effectLst/>
                        <a:latin typeface="Calibri" pitchFamily="34" charset="0"/>
                        <a:ea typeface="Calibri" pitchFamily="34" charset="0"/>
                        <a:cs typeface="Times New Roman" pitchFamily="18" charset="0"/>
                        <a:sym typeface="Arial" pitchFamily="34" charset="0"/>
                      </a:endParaRPr>
                    </a:p>
                  </a:txBody>
                  <a:tcPr marL="68584" marR="68584" marT="0" marB="0" horzOverflow="overflow">
                    <a:lnL w="12700" cap="flat" cmpd="sng" algn="ctr">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6"/>
                  </a:ext>
                </a:extLst>
              </a:tr>
            </a:tbl>
          </a:graphicData>
        </a:graphic>
      </p:graphicFrame>
      <p:pic>
        <p:nvPicPr>
          <p:cNvPr id="28794" name="Picture 14" descr="NIET">
            <a:extLst>
              <a:ext uri="{FF2B5EF4-FFF2-40B4-BE49-F238E27FC236}">
                <a16:creationId xmlns:a16="http://schemas.microsoft.com/office/drawing/2014/main" id="{A621BE41-E139-4E92-90A3-E1B8E2CF62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66825"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1107967-8F47-4C53-AB7F-682C953B6A88}"/>
              </a:ext>
            </a:extLst>
          </p:cNvPr>
          <p:cNvSpPr txBox="1">
            <a:spLocks/>
          </p:cNvSpPr>
          <p:nvPr/>
        </p:nvSpPr>
        <p:spPr>
          <a:xfrm>
            <a:off x="1371600" y="0"/>
            <a:ext cx="7772400" cy="7620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defPPr>
              <a:defRPr lang="en-US"/>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defRPr/>
            </a:pPr>
            <a:r>
              <a:rPr lang="en-US" sz="3200" dirty="0"/>
              <a:t>Glossary Questions </a:t>
            </a:r>
            <a:endParaRPr lang="en-US" sz="3000" dirty="0"/>
          </a:p>
        </p:txBody>
      </p:sp>
      <p:sp>
        <p:nvSpPr>
          <p:cNvPr id="134147" name="Slide Number Placeholder 8">
            <a:extLst>
              <a:ext uri="{FF2B5EF4-FFF2-40B4-BE49-F238E27FC236}">
                <a16:creationId xmlns:a16="http://schemas.microsoft.com/office/drawing/2014/main" id="{C4CE6FBC-E492-4657-B8B2-73E0CE2C7BC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4148" name="Footer Placeholder 9">
            <a:extLst>
              <a:ext uri="{FF2B5EF4-FFF2-40B4-BE49-F238E27FC236}">
                <a16:creationId xmlns:a16="http://schemas.microsoft.com/office/drawing/2014/main" id="{E27D9245-89C2-4957-AE3A-F99AC25CC8E7}"/>
              </a:ext>
            </a:extLst>
          </p:cNvPr>
          <p:cNvSpPr>
            <a:spLocks noGrp="1"/>
          </p:cNvSpPr>
          <p:nvPr>
            <p:ph type="ftr" sz="quarter" idx="12"/>
          </p:nvPr>
        </p:nvSpPr>
        <p:spPr>
          <a:xfrm>
            <a:off x="2054224" y="6356350"/>
            <a:ext cx="40417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34149" name="TextBox 1">
            <a:extLst>
              <a:ext uri="{FF2B5EF4-FFF2-40B4-BE49-F238E27FC236}">
                <a16:creationId xmlns:a16="http://schemas.microsoft.com/office/drawing/2014/main" id="{1F1F0E28-4148-4540-B267-622D53A72758}"/>
              </a:ext>
            </a:extLst>
          </p:cNvPr>
          <p:cNvSpPr txBox="1">
            <a:spLocks noChangeArrowheads="1"/>
          </p:cNvSpPr>
          <p:nvPr/>
        </p:nvSpPr>
        <p:spPr bwMode="auto">
          <a:xfrm>
            <a:off x="511968" y="1028343"/>
            <a:ext cx="8120064"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ClrTx/>
              <a:buFontTx/>
              <a:buNone/>
            </a:pPr>
            <a:r>
              <a:rPr lang="en-US" sz="1800" b="1" dirty="0">
                <a:latin typeface="+mj-lt"/>
              </a:rPr>
              <a:t>Which tag is used for smallest heading </a:t>
            </a:r>
            <a:r>
              <a:rPr lang="en-US" altLang="en-US" sz="1800" b="1" dirty="0">
                <a:latin typeface="+mj-lt"/>
              </a:rPr>
              <a:t>……………… protocol stack.</a:t>
            </a:r>
            <a:br>
              <a:rPr lang="en-US" altLang="en-US" sz="1800" dirty="0">
                <a:latin typeface="+mj-lt"/>
              </a:rPr>
            </a:br>
            <a:endParaRPr lang="en-US" altLang="en-US" sz="1800" dirty="0">
              <a:latin typeface="+mj-lt"/>
            </a:endParaRPr>
          </a:p>
          <a:p>
            <a:pPr>
              <a:buClrTx/>
              <a:buFontTx/>
              <a:buNone/>
            </a:pPr>
            <a:r>
              <a:rPr lang="en-US" sz="1800" b="1" dirty="0">
                <a:latin typeface="+mj-lt"/>
              </a:rPr>
              <a:t>Marquee tag has following attributes </a:t>
            </a:r>
          </a:p>
          <a:p>
            <a:pPr>
              <a:buClrTx/>
              <a:buNone/>
            </a:pPr>
            <a:r>
              <a:rPr lang="en-US" sz="1800" dirty="0">
                <a:latin typeface="+mj-lt"/>
              </a:rPr>
              <a:t>a)behavior </a:t>
            </a:r>
          </a:p>
          <a:p>
            <a:pPr>
              <a:buClrTx/>
              <a:buNone/>
            </a:pPr>
            <a:r>
              <a:rPr lang="en-US" sz="1800" dirty="0">
                <a:latin typeface="+mj-lt"/>
              </a:rPr>
              <a:t>b)direction </a:t>
            </a:r>
          </a:p>
          <a:p>
            <a:pPr>
              <a:buClrTx/>
              <a:buNone/>
            </a:pPr>
            <a:r>
              <a:rPr lang="en-US" sz="1800" dirty="0">
                <a:latin typeface="+mj-lt"/>
              </a:rPr>
              <a:t>c)position </a:t>
            </a:r>
          </a:p>
          <a:p>
            <a:pPr>
              <a:buClrTx/>
              <a:buNone/>
            </a:pPr>
            <a:r>
              <a:rPr lang="en-US" sz="1800" dirty="0">
                <a:latin typeface="+mj-lt"/>
              </a:rPr>
              <a:t>d)both a and b</a:t>
            </a:r>
            <a:r>
              <a:rPr lang="en-US" altLang="en-US" sz="1800" dirty="0"/>
              <a:t>. </a:t>
            </a:r>
            <a:br>
              <a:rPr lang="en-US" altLang="en-US" sz="1800" dirty="0"/>
            </a:br>
            <a:endParaRPr lang="en-US" altLang="en-US" sz="1800" dirty="0"/>
          </a:p>
          <a:p>
            <a:pPr>
              <a:buClrTx/>
              <a:buNone/>
            </a:pPr>
            <a:r>
              <a:rPr lang="en-US" sz="1800" b="1" dirty="0">
                <a:latin typeface="+mj-lt"/>
              </a:rPr>
              <a:t>The word internet stands for ____ </a:t>
            </a:r>
          </a:p>
          <a:p>
            <a:pPr marL="342900" indent="-342900">
              <a:buClrTx/>
              <a:buAutoNum type="alphaLcParenR"/>
            </a:pPr>
            <a:r>
              <a:rPr lang="en-US" sz="1800" dirty="0">
                <a:latin typeface="+mj-lt"/>
              </a:rPr>
              <a:t>International Network </a:t>
            </a:r>
          </a:p>
          <a:p>
            <a:pPr marL="342900" indent="-342900">
              <a:buClrTx/>
              <a:buAutoNum type="alphaLcParenR"/>
            </a:pPr>
            <a:r>
              <a:rPr lang="en-US" sz="1800" dirty="0">
                <a:latin typeface="+mj-lt"/>
              </a:rPr>
              <a:t>b) Internal Network </a:t>
            </a:r>
          </a:p>
          <a:p>
            <a:pPr marL="342900" indent="-342900">
              <a:buClrTx/>
              <a:buAutoNum type="alphaLcParenR"/>
            </a:pPr>
            <a:r>
              <a:rPr lang="en-US" sz="1800" dirty="0">
                <a:latin typeface="+mj-lt"/>
              </a:rPr>
              <a:t>c) Intermediate Network </a:t>
            </a:r>
          </a:p>
          <a:p>
            <a:pPr marL="342900" indent="-342900">
              <a:buClrTx/>
              <a:buAutoNum type="alphaLcParenR"/>
            </a:pPr>
            <a:r>
              <a:rPr lang="en-US" sz="1800" dirty="0">
                <a:latin typeface="+mj-lt"/>
              </a:rPr>
              <a:t>d) none of these</a:t>
            </a:r>
          </a:p>
          <a:p>
            <a:pPr marL="342900" indent="-342900">
              <a:buClrTx/>
              <a:buAutoNum type="alphaLcParenR"/>
            </a:pPr>
            <a:endParaRPr lang="en-US" altLang="en-US" sz="1800" dirty="0">
              <a:latin typeface="+mj-lt"/>
            </a:endParaRPr>
          </a:p>
          <a:p>
            <a:pPr>
              <a:buClrTx/>
              <a:buNone/>
            </a:pPr>
            <a:r>
              <a:rPr lang="en-US" sz="1800" dirty="0"/>
              <a:t>_____ is used to create a new paragraph</a:t>
            </a:r>
          </a:p>
          <a:p>
            <a:pPr>
              <a:buClrTx/>
              <a:buFontTx/>
              <a:buNone/>
            </a:pPr>
            <a:r>
              <a:rPr lang="en-US" altLang="en-US" sz="1800" dirty="0">
                <a:latin typeface="+mj-lt"/>
              </a:rPr>
              <a:t>(a) &lt;from&gt; (b) &lt;</a:t>
            </a:r>
            <a:r>
              <a:rPr lang="en-US" altLang="en-US" sz="1800" dirty="0" err="1">
                <a:latin typeface="+mj-lt"/>
              </a:rPr>
              <a:t>img</a:t>
            </a:r>
            <a:r>
              <a:rPr lang="en-US" altLang="en-US" sz="1800" dirty="0">
                <a:latin typeface="+mj-lt"/>
              </a:rPr>
              <a:t>&gt; (c) &lt;p&gt; (d)&lt; marque&gt;</a:t>
            </a:r>
          </a:p>
          <a:p>
            <a:pPr>
              <a:buClrTx/>
              <a:buFontTx/>
              <a:buNone/>
            </a:pPr>
            <a:endParaRPr lang="en-US" altLang="en-US" sz="1800" dirty="0"/>
          </a:p>
        </p:txBody>
      </p:sp>
      <p:pic>
        <p:nvPicPr>
          <p:cNvPr id="134151" name="Picture 14" descr="NIET">
            <a:extLst>
              <a:ext uri="{FF2B5EF4-FFF2-40B4-BE49-F238E27FC236}">
                <a16:creationId xmlns:a16="http://schemas.microsoft.com/office/drawing/2014/main" id="{6FB46085-7615-448A-9137-B5372CF551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47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Footer Placeholder 4">
            <a:extLst>
              <a:ext uri="{FF2B5EF4-FFF2-40B4-BE49-F238E27FC236}">
                <a16:creationId xmlns:a16="http://schemas.microsoft.com/office/drawing/2014/main" id="{AFC1100E-1FAB-4E92-A564-6AE9FAB2962A}"/>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5171" name="Slide Number Placeholder 5">
            <a:extLst>
              <a:ext uri="{FF2B5EF4-FFF2-40B4-BE49-F238E27FC236}">
                <a16:creationId xmlns:a16="http://schemas.microsoft.com/office/drawing/2014/main" id="{EB7C555E-4063-41B5-BBB5-804EC7B37A7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70BC8C81-CB20-4D43-BF23-4CA7302A7C4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5173" name="Picture 2" descr="E:\NIET\Project\xLogo11.png.pagespeed.ic.pydHLuCQEZ.png">
            <a:extLst>
              <a:ext uri="{FF2B5EF4-FFF2-40B4-BE49-F238E27FC236}">
                <a16:creationId xmlns:a16="http://schemas.microsoft.com/office/drawing/2014/main" id="{9702A930-B2B9-4639-9B12-BBC9BE1349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5174" name="Text Placeholder 8">
            <a:extLst>
              <a:ext uri="{FF2B5EF4-FFF2-40B4-BE49-F238E27FC236}">
                <a16:creationId xmlns:a16="http://schemas.microsoft.com/office/drawing/2014/main" id="{5C718AA3-9A23-47C1-B1E6-D87A3C2A15EF}"/>
              </a:ext>
            </a:extLst>
          </p:cNvPr>
          <p:cNvSpPr txBox="1">
            <a:spLocks noGrp="1"/>
          </p:cNvSpPr>
          <p:nvPr>
            <p:ph type="body" idx="1"/>
          </p:nvPr>
        </p:nvSpPr>
        <p:spPr>
          <a:xfrm>
            <a:off x="461963" y="1004889"/>
            <a:ext cx="8301037" cy="5141914"/>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6/7/2023</a:t>
            </a:r>
          </a:p>
        </p:txBody>
      </p:sp>
      <p:pic>
        <p:nvPicPr>
          <p:cNvPr id="3" name="Picture 2"/>
          <p:cNvPicPr>
            <a:picLocks noChangeAspect="1"/>
          </p:cNvPicPr>
          <p:nvPr/>
        </p:nvPicPr>
        <p:blipFill>
          <a:blip r:embed="rId4"/>
          <a:stretch>
            <a:fillRect/>
          </a:stretch>
        </p:blipFill>
        <p:spPr>
          <a:xfrm>
            <a:off x="757237" y="842962"/>
            <a:ext cx="7629525" cy="517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Footer Placeholder 4">
            <a:extLst>
              <a:ext uri="{FF2B5EF4-FFF2-40B4-BE49-F238E27FC236}">
                <a16:creationId xmlns:a16="http://schemas.microsoft.com/office/drawing/2014/main" id="{1A01BE9A-9CEE-405D-96DC-FB87A087348F}"/>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7219" name="Slide Number Placeholder 5">
            <a:extLst>
              <a:ext uri="{FF2B5EF4-FFF2-40B4-BE49-F238E27FC236}">
                <a16:creationId xmlns:a16="http://schemas.microsoft.com/office/drawing/2014/main" id="{8EC42A9C-96B2-41D2-AB90-57B1F9E0311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5948EA22-9634-414C-AF36-FD8978E9B58B}"/>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pic>
        <p:nvPicPr>
          <p:cNvPr id="137221" name="Picture 2" descr="E:\NIET\Project\xLogo11.png.pagespeed.ic.pydHLuCQEZ.png">
            <a:extLst>
              <a:ext uri="{FF2B5EF4-FFF2-40B4-BE49-F238E27FC236}">
                <a16:creationId xmlns:a16="http://schemas.microsoft.com/office/drawing/2014/main" id="{A45D0983-2194-4C1F-8A19-AD76CF35E73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7222" name="Text Placeholder 8">
            <a:extLst>
              <a:ext uri="{FF2B5EF4-FFF2-40B4-BE49-F238E27FC236}">
                <a16:creationId xmlns:a16="http://schemas.microsoft.com/office/drawing/2014/main" id="{741DDDE5-7848-4101-AD2E-CBD82AB6EF05}"/>
              </a:ext>
            </a:extLst>
          </p:cNvPr>
          <p:cNvSpPr txBox="1">
            <a:spLocks noGrp="1"/>
          </p:cNvSpPr>
          <p:nvPr>
            <p:ph type="body" idx="1"/>
          </p:nvPr>
        </p:nvSpPr>
        <p:spPr>
          <a:xfrm>
            <a:off x="461963" y="1004889"/>
            <a:ext cx="8450262" cy="4848224"/>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marL="0" indent="0">
              <a:spcBef>
                <a:spcPts val="363"/>
              </a:spcBef>
              <a:spcAft>
                <a:spcPct val="0"/>
              </a:spcAft>
              <a:buClr>
                <a:srgbClr val="000000"/>
              </a:buClr>
              <a:buNone/>
            </a:pPr>
            <a:endParaRPr lang="en-US" altLang="en-US" sz="2200" dirty="0">
              <a:latin typeface="Times New Roman" panose="02020603050405020304" pitchFamily="18" charset="0"/>
              <a:cs typeface="Times New Roman" panose="02020603050405020304" pitchFamily="18" charset="0"/>
            </a:endParaRPr>
          </a:p>
        </p:txBody>
      </p:sp>
      <p:sp>
        <p:nvSpPr>
          <p:cNvPr id="2" name="Date Placeholder 1"/>
          <p:cNvSpPr>
            <a:spLocks noGrp="1"/>
          </p:cNvSpPr>
          <p:nvPr>
            <p:ph type="dt" sz="half" idx="10"/>
          </p:nvPr>
        </p:nvSpPr>
        <p:spPr/>
        <p:txBody>
          <a:bodyPr/>
          <a:lstStyle/>
          <a:p>
            <a:r>
              <a:rPr lang="en-US"/>
              <a:t>6/7/2023</a:t>
            </a:r>
          </a:p>
        </p:txBody>
      </p:sp>
      <p:pic>
        <p:nvPicPr>
          <p:cNvPr id="3" name="Picture 2"/>
          <p:cNvPicPr>
            <a:picLocks noChangeAspect="1"/>
          </p:cNvPicPr>
          <p:nvPr/>
        </p:nvPicPr>
        <p:blipFill>
          <a:blip r:embed="rId4"/>
          <a:stretch>
            <a:fillRect/>
          </a:stretch>
        </p:blipFill>
        <p:spPr>
          <a:xfrm>
            <a:off x="914400" y="1320801"/>
            <a:ext cx="7239000" cy="38541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Footer Placeholder 4">
            <a:extLst>
              <a:ext uri="{FF2B5EF4-FFF2-40B4-BE49-F238E27FC236}">
                <a16:creationId xmlns:a16="http://schemas.microsoft.com/office/drawing/2014/main" id="{EC767F18-2ED2-45E8-BE09-47BB7929E4B8}"/>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39267" name="Slide Number Placeholder 5">
            <a:extLst>
              <a:ext uri="{FF2B5EF4-FFF2-40B4-BE49-F238E27FC236}">
                <a16:creationId xmlns:a16="http://schemas.microsoft.com/office/drawing/2014/main" id="{DBBA2FC5-24AC-4563-9902-E40732B15F6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163</a:t>
            </a:fld>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0C9A2DE-80DF-468A-B94E-160AAA59B9FA}"/>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39269" name="Text Placeholder 8">
            <a:extLst>
              <a:ext uri="{FF2B5EF4-FFF2-40B4-BE49-F238E27FC236}">
                <a16:creationId xmlns:a16="http://schemas.microsoft.com/office/drawing/2014/main" id="{24B65D7B-1DAB-4924-A5C0-505F69E5985C}"/>
              </a:ext>
            </a:extLst>
          </p:cNvPr>
          <p:cNvSpPr txBox="1">
            <a:spLocks noGrp="1"/>
          </p:cNvSpPr>
          <p:nvPr>
            <p:ph type="body" idx="1"/>
          </p:nvPr>
        </p:nvSpPr>
        <p:spPr>
          <a:xfrm>
            <a:off x="461962" y="1004889"/>
            <a:ext cx="8453437" cy="5243512"/>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39272" name="Picture 14" descr="NIET">
            <a:extLst>
              <a:ext uri="{FF2B5EF4-FFF2-40B4-BE49-F238E27FC236}">
                <a16:creationId xmlns:a16="http://schemas.microsoft.com/office/drawing/2014/main" id="{AB782B03-B4D5-4B81-A945-1867054922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279525"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pic>
        <p:nvPicPr>
          <p:cNvPr id="4" name="Picture 3"/>
          <p:cNvPicPr>
            <a:picLocks noChangeAspect="1"/>
          </p:cNvPicPr>
          <p:nvPr/>
        </p:nvPicPr>
        <p:blipFill>
          <a:blip r:embed="rId4"/>
          <a:stretch>
            <a:fillRect/>
          </a:stretch>
        </p:blipFill>
        <p:spPr>
          <a:xfrm>
            <a:off x="1992289" y="1528944"/>
            <a:ext cx="5654674" cy="419540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Footer Placeholder 4">
            <a:extLst>
              <a:ext uri="{FF2B5EF4-FFF2-40B4-BE49-F238E27FC236}">
                <a16:creationId xmlns:a16="http://schemas.microsoft.com/office/drawing/2014/main" id="{DC4965EA-D6B7-4BE4-B745-3815100509A0}"/>
              </a:ext>
            </a:extLst>
          </p:cNvPr>
          <p:cNvSpPr>
            <a:spLocks noGrp="1"/>
          </p:cNvSpPr>
          <p:nvPr>
            <p:ph type="ftr" sz="quarter" idx="12"/>
          </p:nvPr>
        </p:nvSpPr>
        <p:spPr>
          <a:xfrm>
            <a:off x="2057400" y="6335345"/>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1315" name="Slide Number Placeholder 5">
            <a:extLst>
              <a:ext uri="{FF2B5EF4-FFF2-40B4-BE49-F238E27FC236}">
                <a16:creationId xmlns:a16="http://schemas.microsoft.com/office/drawing/2014/main" id="{8892DE49-0FCA-448A-932E-35F9ECBF1D54}"/>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A31A7A6D-0C74-479E-9285-33565C58796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Sessional Papers</a:t>
            </a:r>
          </a:p>
        </p:txBody>
      </p:sp>
      <p:sp>
        <p:nvSpPr>
          <p:cNvPr id="141317" name="Text Placeholder 8">
            <a:extLst>
              <a:ext uri="{FF2B5EF4-FFF2-40B4-BE49-F238E27FC236}">
                <a16:creationId xmlns:a16="http://schemas.microsoft.com/office/drawing/2014/main" id="{B645A1F7-1592-445F-AA5F-933AD4402FF3}"/>
              </a:ext>
            </a:extLst>
          </p:cNvPr>
          <p:cNvSpPr txBox="1">
            <a:spLocks noGrp="1"/>
          </p:cNvSpPr>
          <p:nvPr>
            <p:ph type="body" idx="1"/>
          </p:nvPr>
        </p:nvSpPr>
        <p:spPr>
          <a:xfrm>
            <a:off x="461963" y="1004889"/>
            <a:ext cx="8302625" cy="5351462"/>
          </a:xfrm>
        </p:spPr>
        <p:txBody>
          <a:bodyPr/>
          <a:lstStyle/>
          <a:p>
            <a:pPr>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41318" name="Picture 2">
            <a:extLst>
              <a:ext uri="{FF2B5EF4-FFF2-40B4-BE49-F238E27FC236}">
                <a16:creationId xmlns:a16="http://schemas.microsoft.com/office/drawing/2014/main" id="{37DF353B-08DC-4AD4-AF1A-9DC158FE1D8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004888"/>
            <a:ext cx="8307388" cy="5164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0" name="Picture 14" descr="NIET">
            <a:extLst>
              <a:ext uri="{FF2B5EF4-FFF2-40B4-BE49-F238E27FC236}">
                <a16:creationId xmlns:a16="http://schemas.microsoft.com/office/drawing/2014/main" id="{CF750E57-B5F7-4328-95FB-C2BFB66A804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13" y="0"/>
            <a:ext cx="1185862" cy="652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Footer Placeholder 4">
            <a:extLst>
              <a:ext uri="{FF2B5EF4-FFF2-40B4-BE49-F238E27FC236}">
                <a16:creationId xmlns:a16="http://schemas.microsoft.com/office/drawing/2014/main" id="{9F75722D-7CD4-4B9F-9185-DE396556EF17}"/>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p>
        </p:txBody>
      </p:sp>
      <p:sp>
        <p:nvSpPr>
          <p:cNvPr id="143363" name="Slide Number Placeholder 5">
            <a:extLst>
              <a:ext uri="{FF2B5EF4-FFF2-40B4-BE49-F238E27FC236}">
                <a16:creationId xmlns:a16="http://schemas.microsoft.com/office/drawing/2014/main" id="{8D5B1F50-221E-4C3F-8F4B-7B7EDAD9E24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A20A4442-E67A-49A9-9B37-0D7E2739559D}"/>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 </a:t>
            </a:r>
          </a:p>
        </p:txBody>
      </p:sp>
      <p:pic>
        <p:nvPicPr>
          <p:cNvPr id="143365" name="Picture 10">
            <a:extLst>
              <a:ext uri="{FF2B5EF4-FFF2-40B4-BE49-F238E27FC236}">
                <a16:creationId xmlns:a16="http://schemas.microsoft.com/office/drawing/2014/main" id="{2C8938B1-638D-4D13-94FB-140782433A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325" y="993775"/>
            <a:ext cx="8166100" cy="5091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3366" name="Date Placeholder 1">
            <a:extLst>
              <a:ext uri="{FF2B5EF4-FFF2-40B4-BE49-F238E27FC236}">
                <a16:creationId xmlns:a16="http://schemas.microsoft.com/office/drawing/2014/main" id="{212DBFE5-CDB7-483D-92C4-0E2D540E944D}"/>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6/7/2023</a:t>
            </a:r>
          </a:p>
        </p:txBody>
      </p:sp>
      <p:pic>
        <p:nvPicPr>
          <p:cNvPr id="143367" name="Picture 14" descr="NIET">
            <a:extLst>
              <a:ext uri="{FF2B5EF4-FFF2-40B4-BE49-F238E27FC236}">
                <a16:creationId xmlns:a16="http://schemas.microsoft.com/office/drawing/2014/main" id="{9DA8166D-E63E-49A2-8A99-5B6385190F6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Footer Placeholder 4">
            <a:extLst>
              <a:ext uri="{FF2B5EF4-FFF2-40B4-BE49-F238E27FC236}">
                <a16:creationId xmlns:a16="http://schemas.microsoft.com/office/drawing/2014/main" id="{D450A390-BC98-4A74-AAEE-E40323FFA089}"/>
              </a:ext>
            </a:extLst>
          </p:cNvPr>
          <p:cNvSpPr>
            <a:spLocks noGrp="1"/>
          </p:cNvSpPr>
          <p:nvPr>
            <p:ph type="ftr" sz="quarter" idx="12"/>
          </p:nvPr>
        </p:nvSpPr>
        <p:spPr>
          <a:xfrm>
            <a:off x="2362200" y="6356349"/>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5411" name="Slide Number Placeholder 5">
            <a:extLst>
              <a:ext uri="{FF2B5EF4-FFF2-40B4-BE49-F238E27FC236}">
                <a16:creationId xmlns:a16="http://schemas.microsoft.com/office/drawing/2014/main" id="{C24CF8E8-EE52-4D68-804B-03C9BD940C0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5ABE220B-521C-4D32-8BC2-9A5A95872CA2}"/>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5413" name="Picture 2">
            <a:extLst>
              <a:ext uri="{FF2B5EF4-FFF2-40B4-BE49-F238E27FC236}">
                <a16:creationId xmlns:a16="http://schemas.microsoft.com/office/drawing/2014/main" id="{A97872FE-4812-4435-AC37-74F8DB62A1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4363" y="835025"/>
            <a:ext cx="8293100" cy="534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5" name="Picture 14" descr="NIET">
            <a:extLst>
              <a:ext uri="{FF2B5EF4-FFF2-40B4-BE49-F238E27FC236}">
                <a16:creationId xmlns:a16="http://schemas.microsoft.com/office/drawing/2014/main" id="{FF2BB56A-52E6-4E3F-8D7C-065E2DD11B6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820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Footer Placeholder 4">
            <a:extLst>
              <a:ext uri="{FF2B5EF4-FFF2-40B4-BE49-F238E27FC236}">
                <a16:creationId xmlns:a16="http://schemas.microsoft.com/office/drawing/2014/main" id="{2834CCD8-0A43-4A5F-9F68-096BC447C0F7}"/>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47459" name="Slide Number Placeholder 5">
            <a:extLst>
              <a:ext uri="{FF2B5EF4-FFF2-40B4-BE49-F238E27FC236}">
                <a16:creationId xmlns:a16="http://schemas.microsoft.com/office/drawing/2014/main" id="{320879FB-EA19-4619-8A81-13F5CD7D972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570F5E78-182B-4AEF-B73A-67ECF9A0BD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t>Old Question Paper(cont..) </a:t>
            </a:r>
          </a:p>
        </p:txBody>
      </p:sp>
      <p:pic>
        <p:nvPicPr>
          <p:cNvPr id="147461" name="Picture 2">
            <a:extLst>
              <a:ext uri="{FF2B5EF4-FFF2-40B4-BE49-F238E27FC236}">
                <a16:creationId xmlns:a16="http://schemas.microsoft.com/office/drawing/2014/main" id="{0B93F025-3BEE-4139-B14F-E79F3CDA6D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163" y="904875"/>
            <a:ext cx="8623300" cy="541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7463" name="Picture 14" descr="NIET">
            <a:extLst>
              <a:ext uri="{FF2B5EF4-FFF2-40B4-BE49-F238E27FC236}">
                <a16:creationId xmlns:a16="http://schemas.microsoft.com/office/drawing/2014/main" id="{750B5F4C-69C0-4789-BAA0-346822C6D74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14288"/>
            <a:ext cx="1371600" cy="673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4">
            <a:extLst>
              <a:ext uri="{FF2B5EF4-FFF2-40B4-BE49-F238E27FC236}">
                <a16:creationId xmlns:a16="http://schemas.microsoft.com/office/drawing/2014/main" id="{492EEDAF-9A61-479F-9229-2FDB90473E6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9507" name="Slide Number Placeholder 5">
            <a:extLst>
              <a:ext uri="{FF2B5EF4-FFF2-40B4-BE49-F238E27FC236}">
                <a16:creationId xmlns:a16="http://schemas.microsoft.com/office/drawing/2014/main" id="{E7767277-FCC7-4683-BE78-64E0ABE7F71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485FCDC1-D6BE-4EC9-9D36-BDB2647DACEF}"/>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Expected Questions for University Exam </a:t>
            </a:r>
          </a:p>
        </p:txBody>
      </p:sp>
      <p:sp>
        <p:nvSpPr>
          <p:cNvPr id="416775" name="Text Placeholder 8">
            <a:extLst>
              <a:ext uri="{FF2B5EF4-FFF2-40B4-BE49-F238E27FC236}">
                <a16:creationId xmlns:a16="http://schemas.microsoft.com/office/drawing/2014/main" id="{2120E927-1F17-4088-AA33-DF916F05E2E7}"/>
              </a:ext>
            </a:extLst>
          </p:cNvPr>
          <p:cNvSpPr txBox="1">
            <a:spLocks noGrp="1"/>
          </p:cNvSpPr>
          <p:nvPr>
            <p:ph type="body" idx="1"/>
          </p:nvPr>
        </p:nvSpPr>
        <p:spPr>
          <a:xfrm>
            <a:off x="557213" y="1068388"/>
            <a:ext cx="8434387" cy="5287962"/>
          </a:xfrm>
        </p:spPr>
        <p:txBody>
          <a:bodyPr>
            <a:normAutofit/>
          </a:bodyPr>
          <a:lstStyle/>
          <a:p>
            <a:pPr algn="just">
              <a:spcBef>
                <a:spcPts val="363"/>
              </a:spcBef>
              <a:spcAft>
                <a:spcPct val="0"/>
              </a:spcAft>
              <a:buClr>
                <a:srgbClr val="000000"/>
              </a:buClr>
              <a:defRPr/>
            </a:pPr>
            <a:r>
              <a:rPr lang="en-US" sz="2400" dirty="0"/>
              <a:t>Explain the importance of JavaScript. Write a java script to manipulate array</a:t>
            </a:r>
          </a:p>
          <a:p>
            <a:pPr algn="just">
              <a:spcBef>
                <a:spcPts val="363"/>
              </a:spcBef>
              <a:spcAft>
                <a:spcPct val="0"/>
              </a:spcAft>
              <a:buClr>
                <a:srgbClr val="000000"/>
              </a:buClr>
              <a:defRPr/>
            </a:pPr>
            <a:r>
              <a:rPr lang="en-IN" sz="2400" dirty="0"/>
              <a:t>Explain relational, logical and athematic operators.</a:t>
            </a:r>
          </a:p>
          <a:p>
            <a:pPr algn="just">
              <a:spcBef>
                <a:spcPts val="363"/>
              </a:spcBef>
              <a:spcAft>
                <a:spcPct val="0"/>
              </a:spcAft>
              <a:buClr>
                <a:srgbClr val="000000"/>
              </a:buClr>
              <a:defRPr/>
            </a:pPr>
            <a:r>
              <a:rPr lang="en-US" sz="2400" dirty="0"/>
              <a:t>Explain if-else statement in java script with examples.</a:t>
            </a:r>
          </a:p>
          <a:p>
            <a:pPr algn="just">
              <a:spcBef>
                <a:spcPts val="363"/>
              </a:spcBef>
              <a:spcAft>
                <a:spcPct val="0"/>
              </a:spcAft>
              <a:buClr>
                <a:srgbClr val="000000"/>
              </a:buClr>
              <a:defRPr/>
            </a:pPr>
            <a:r>
              <a:rPr lang="en-US" sz="2400" dirty="0"/>
              <a:t>Write a java Script for counting Odd, even and prime numbers from 1 to 100</a:t>
            </a:r>
          </a:p>
          <a:p>
            <a:pPr algn="just">
              <a:spcBef>
                <a:spcPts val="363"/>
              </a:spcBef>
              <a:spcAft>
                <a:spcPct val="0"/>
              </a:spcAft>
              <a:buClr>
                <a:srgbClr val="000000"/>
              </a:buClr>
              <a:defRPr/>
            </a:pPr>
            <a:r>
              <a:rPr lang="en-US" sz="2400" dirty="0"/>
              <a:t>Write a java script to calculate the area of the triangle</a:t>
            </a:r>
            <a:endParaRPr lang="en-IN"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defRPr/>
            </a:pPr>
            <a:r>
              <a:rPr lang="en-US" sz="2400" dirty="0"/>
              <a:t>Write a java script to find factorial of given number.</a:t>
            </a:r>
          </a:p>
          <a:p>
            <a:pPr algn="just">
              <a:spcBef>
                <a:spcPts val="363"/>
              </a:spcBef>
              <a:spcAft>
                <a:spcPct val="0"/>
              </a:spcAft>
              <a:buClr>
                <a:srgbClr val="000000"/>
              </a:buClr>
              <a:defRPr/>
            </a:pPr>
            <a:r>
              <a:rPr lang="en-US" sz="2400" dirty="0"/>
              <a:t>If a=10 and b=20 write a java script to swapping of these two numbers</a:t>
            </a:r>
          </a:p>
          <a:p>
            <a:pPr algn="just">
              <a:spcBef>
                <a:spcPts val="363"/>
              </a:spcBef>
              <a:spcAft>
                <a:spcPct val="0"/>
              </a:spcAft>
              <a:buClr>
                <a:srgbClr val="000000"/>
              </a:buClr>
              <a:defRPr/>
            </a:pPr>
            <a:r>
              <a:rPr lang="en-US" sz="2400" dirty="0"/>
              <a:t>Write a script to display sum of first 10 numbers</a:t>
            </a:r>
          </a:p>
          <a:p>
            <a:pPr algn="just">
              <a:spcBef>
                <a:spcPts val="363"/>
              </a:spcBef>
              <a:spcAft>
                <a:spcPct val="0"/>
              </a:spcAft>
              <a:buClr>
                <a:srgbClr val="000000"/>
              </a:buClr>
              <a:defRPr/>
            </a:pPr>
            <a:r>
              <a:rPr lang="en-US" sz="2400" dirty="0"/>
              <a:t>write a java script to validate phone number</a:t>
            </a: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pic>
        <p:nvPicPr>
          <p:cNvPr id="149511" name="Picture 14" descr="NIET">
            <a:extLst>
              <a:ext uri="{FF2B5EF4-FFF2-40B4-BE49-F238E27FC236}">
                <a16:creationId xmlns:a16="http://schemas.microsoft.com/office/drawing/2014/main" id="{9BCCBBED-A96A-4057-9BF0-A89548461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Footer Placeholder 4">
            <a:extLst>
              <a:ext uri="{FF2B5EF4-FFF2-40B4-BE49-F238E27FC236}">
                <a16:creationId xmlns:a16="http://schemas.microsoft.com/office/drawing/2014/main" id="{492EEDAF-9A61-479F-9229-2FDB90473E6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49507" name="Slide Number Placeholder 5">
            <a:extLst>
              <a:ext uri="{FF2B5EF4-FFF2-40B4-BE49-F238E27FC236}">
                <a16:creationId xmlns:a16="http://schemas.microsoft.com/office/drawing/2014/main" id="{E7767277-FCC7-4683-BE78-64E0ABE7F71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169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485FCDC1-D6BE-4EC9-9D36-BDB2647DACEF}"/>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Expected Questions for University Exam </a:t>
            </a:r>
          </a:p>
        </p:txBody>
      </p:sp>
      <p:sp>
        <p:nvSpPr>
          <p:cNvPr id="416775" name="Text Placeholder 8">
            <a:extLst>
              <a:ext uri="{FF2B5EF4-FFF2-40B4-BE49-F238E27FC236}">
                <a16:creationId xmlns:a16="http://schemas.microsoft.com/office/drawing/2014/main" id="{2120E927-1F17-4088-AA33-DF916F05E2E7}"/>
              </a:ext>
            </a:extLst>
          </p:cNvPr>
          <p:cNvSpPr txBox="1">
            <a:spLocks noGrp="1"/>
          </p:cNvSpPr>
          <p:nvPr>
            <p:ph type="body" idx="1"/>
          </p:nvPr>
        </p:nvSpPr>
        <p:spPr>
          <a:xfrm>
            <a:off x="557213" y="1068388"/>
            <a:ext cx="8434387" cy="5287962"/>
          </a:xfrm>
        </p:spPr>
        <p:txBody>
          <a:bodyPr>
            <a:normAutofit/>
          </a:bodyPr>
          <a:lstStyle/>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to calculate the average of three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finding the greater number between two numbers.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Write a Java Script for on change event.</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java script operator calculates the remainder by dividing two integers.</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for smallest heading .</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p>
          <a:p>
            <a:pPr marL="400050" indent="-285750">
              <a:spcBef>
                <a:spcPts val="363"/>
              </a:spcBef>
              <a:spcAft>
                <a:spcPct val="0"/>
              </a:spcAft>
              <a:buClr>
                <a:srgbClr val="000000"/>
              </a:buClr>
              <a:buFont typeface="Wingdings" panose="05000000000000000000" pitchFamily="2" charset="2"/>
              <a:buChar char="Ø"/>
              <a:defRPr/>
            </a:pPr>
            <a:r>
              <a:rPr lang="en-US" sz="2200" dirty="0">
                <a:latin typeface="+mj-lt"/>
              </a:rPr>
              <a:t>which tag is used to left align the content is table cell.</a:t>
            </a:r>
            <a:endParaRPr lang="en-US" altLang="en-US" sz="2200" dirty="0">
              <a:latin typeface="+mj-lt"/>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pic>
        <p:nvPicPr>
          <p:cNvPr id="149511" name="Picture 14" descr="NIET">
            <a:extLst>
              <a:ext uri="{FF2B5EF4-FFF2-40B4-BE49-F238E27FC236}">
                <a16:creationId xmlns:a16="http://schemas.microsoft.com/office/drawing/2014/main" id="{9BCCBBED-A96A-4057-9BF0-A895484615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30647799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a:extLst>
              <a:ext uri="{FF2B5EF4-FFF2-40B4-BE49-F238E27FC236}">
                <a16:creationId xmlns:a16="http://schemas.microsoft.com/office/drawing/2014/main" id="{3EA7DD91-E7C6-42AE-B305-1558EA839C7E}"/>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A00100-6897-4835-9B5A-F5BEE8E9AE5E}"/>
              </a:ext>
            </a:extLst>
          </p:cNvPr>
          <p:cNvSpPr txBox="1">
            <a:spLocks/>
          </p:cNvSpPr>
          <p:nvPr/>
        </p:nvSpPr>
        <p:spPr>
          <a:xfrm>
            <a:off x="1371600" y="-206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lstStyle/>
          <a:p>
            <a:pPr algn="ctr">
              <a:defRPr/>
            </a:pPr>
            <a:r>
              <a:rPr lang="en-US" sz="2800" dirty="0"/>
              <a:t>Result Analysis(2022-23) </a:t>
            </a:r>
          </a:p>
          <a:p>
            <a:pPr algn="ctr" eaLnBrk="1" fontAlgn="auto" hangingPunct="1">
              <a:spcAft>
                <a:spcPts val="0"/>
              </a:spcAft>
              <a:defRPr/>
            </a:pPr>
            <a:endParaRPr lang="en-US" sz="2800" dirty="0"/>
          </a:p>
        </p:txBody>
      </p:sp>
      <p:sp>
        <p:nvSpPr>
          <p:cNvPr id="34821" name="Footer Placeholder 4">
            <a:extLst>
              <a:ext uri="{FF2B5EF4-FFF2-40B4-BE49-F238E27FC236}">
                <a16:creationId xmlns:a16="http://schemas.microsoft.com/office/drawing/2014/main" id="{70E31EEC-49C4-4328-B5E0-8663F0161209}"/>
              </a:ext>
            </a:extLst>
          </p:cNvPr>
          <p:cNvSpPr>
            <a:spLocks noGrp="1"/>
          </p:cNvSpPr>
          <p:nvPr>
            <p:ph type="ftr" sz="quarter" idx="12"/>
          </p:nvPr>
        </p:nvSpPr>
        <p:spPr>
          <a:xfrm>
            <a:off x="2057400" y="6335346"/>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4823" name="Picture 14" descr="NIET">
            <a:extLst>
              <a:ext uri="{FF2B5EF4-FFF2-40B4-BE49-F238E27FC236}">
                <a16:creationId xmlns:a16="http://schemas.microsoft.com/office/drawing/2014/main" id="{C7765771-C58A-4376-9EB4-8A4079B8C2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5" name="TextBox 4"/>
          <p:cNvSpPr txBox="1"/>
          <p:nvPr/>
        </p:nvSpPr>
        <p:spPr>
          <a:xfrm>
            <a:off x="685800" y="2286000"/>
            <a:ext cx="7848600" cy="2971800"/>
          </a:xfrm>
          <a:prstGeom prst="rect">
            <a:avLst/>
          </a:prstGeom>
          <a:noFill/>
        </p:spPr>
        <p:txBody>
          <a:bodyPr wrap="square" rtlCol="0">
            <a:spAutoFit/>
          </a:bodyPr>
          <a:lstStyle/>
          <a:p>
            <a:endParaRPr lang="en-US" dirty="0"/>
          </a:p>
        </p:txBody>
      </p:sp>
      <p:pic>
        <p:nvPicPr>
          <p:cNvPr id="3" name="Picture 2"/>
          <p:cNvPicPr>
            <a:picLocks noChangeAspect="1"/>
          </p:cNvPicPr>
          <p:nvPr/>
        </p:nvPicPr>
        <p:blipFill>
          <a:blip r:embed="rId3"/>
          <a:stretch>
            <a:fillRect/>
          </a:stretch>
        </p:blipFill>
        <p:spPr>
          <a:xfrm>
            <a:off x="0" y="700090"/>
            <a:ext cx="9144000" cy="5656260"/>
          </a:xfrm>
          <a:prstGeom prst="rect">
            <a:avLst/>
          </a:prstGeom>
        </p:spPr>
      </p:pic>
    </p:spTree>
    <p:extLst>
      <p:ext uri="{BB962C8B-B14F-4D97-AF65-F5344CB8AC3E}">
        <p14:creationId xmlns:p14="http://schemas.microsoft.com/office/powerpoint/2010/main" val="472356846"/>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Footer Placeholder 4">
            <a:extLst>
              <a:ext uri="{FF2B5EF4-FFF2-40B4-BE49-F238E27FC236}">
                <a16:creationId xmlns:a16="http://schemas.microsoft.com/office/drawing/2014/main" id="{D228C281-42BA-44CF-9B0A-D5796B616BF3}"/>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51555" name="Slide Number Placeholder 5">
            <a:extLst>
              <a:ext uri="{FF2B5EF4-FFF2-40B4-BE49-F238E27FC236}">
                <a16:creationId xmlns:a16="http://schemas.microsoft.com/office/drawing/2014/main" id="{53E43E6A-237D-4F8A-99BB-3AA5998229B8}"/>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170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863A7E75-E921-4002-84F0-FC701266FCC5}"/>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200" dirty="0">
                <a:latin typeface="Times New Roman" pitchFamily="18" charset="0"/>
                <a:cs typeface="Times New Roman" pitchFamily="18" charset="0"/>
              </a:rPr>
              <a:t>References</a:t>
            </a:r>
          </a:p>
        </p:txBody>
      </p:sp>
      <p:sp>
        <p:nvSpPr>
          <p:cNvPr id="215047" name="Text Placeholder 9">
            <a:extLst>
              <a:ext uri="{FF2B5EF4-FFF2-40B4-BE49-F238E27FC236}">
                <a16:creationId xmlns:a16="http://schemas.microsoft.com/office/drawing/2014/main" id="{977AB681-B9AF-479C-9E8F-4A825EF363B7}"/>
              </a:ext>
            </a:extLst>
          </p:cNvPr>
          <p:cNvSpPr txBox="1">
            <a:spLocks noGrp="1"/>
          </p:cNvSpPr>
          <p:nvPr>
            <p:ph type="body" idx="1"/>
          </p:nvPr>
        </p:nvSpPr>
        <p:spPr>
          <a:xfrm>
            <a:off x="457200" y="1173163"/>
            <a:ext cx="8496300" cy="4953000"/>
          </a:xfrm>
        </p:spPr>
        <p:txBody>
          <a:bodyPr/>
          <a:lstStyle/>
          <a:p>
            <a:pPr algn="just">
              <a:spcBef>
                <a:spcPts val="363"/>
              </a:spcBef>
              <a:spcAft>
                <a:spcPct val="0"/>
              </a:spcAft>
              <a:buClr>
                <a:srgbClr val="000000"/>
              </a:buClr>
              <a:buFont typeface="Arial" panose="020B0604020202020204" pitchFamily="34" charset="0"/>
              <a:buNone/>
              <a:defRPr/>
            </a:pPr>
            <a:endParaRPr lang="en-US" dirty="0">
              <a:latin typeface="Arial" pitchFamily="34" charset="0"/>
              <a:cs typeface="Arial" pitchFamily="34" charset="0"/>
            </a:endParaRPr>
          </a:p>
          <a:p>
            <a:pPr marL="571500" indent="-457200">
              <a:buFont typeface="Wingdings" pitchFamily="2" charset="2"/>
              <a:buChar char="§"/>
              <a:defRPr/>
            </a:pPr>
            <a:r>
              <a:rPr lang="en-US" sz="2200" dirty="0" err="1"/>
              <a:t>Burdman</a:t>
            </a:r>
            <a:r>
              <a:rPr lang="en-US" sz="2200" dirty="0"/>
              <a:t>, Jessica, “Collaborative Web Development” Addison Wesley</a:t>
            </a:r>
          </a:p>
          <a:p>
            <a:pPr marL="114300" indent="0">
              <a:buFont typeface="Arial" panose="020B0604020202020204" pitchFamily="34" charset="0"/>
              <a:buNone/>
              <a:defRPr/>
            </a:pPr>
            <a:endParaRPr lang="en-US" sz="2200" dirty="0"/>
          </a:p>
          <a:p>
            <a:pPr marL="571500" indent="-457200">
              <a:buFont typeface="Wingdings" pitchFamily="2" charset="2"/>
              <a:buChar char="§"/>
              <a:defRPr/>
            </a:pPr>
            <a:r>
              <a:rPr lang="en-US" sz="2200" dirty="0"/>
              <a:t>Xavier, C, “ Web Technology and Design” , New Age International</a:t>
            </a:r>
          </a:p>
          <a:p>
            <a:pPr marL="114300" indent="0">
              <a:buFont typeface="Arial" panose="020B0604020202020204" pitchFamily="34" charset="0"/>
              <a:buNone/>
              <a:defRPr/>
            </a:pPr>
            <a:endParaRPr lang="en-US" sz="2200" dirty="0"/>
          </a:p>
          <a:p>
            <a:pPr marL="571500" indent="-457200">
              <a:buFont typeface="Wingdings" pitchFamily="2" charset="2"/>
              <a:buChar char="§"/>
              <a:defRPr/>
            </a:pPr>
            <a:r>
              <a:rPr lang="en-US" sz="2200" dirty="0"/>
              <a:t>Ivan </a:t>
            </a:r>
            <a:r>
              <a:rPr lang="en-US" sz="2200" dirty="0" err="1"/>
              <a:t>Bayross</a:t>
            </a:r>
            <a:r>
              <a:rPr lang="en-US" sz="2200" dirty="0"/>
              <a:t>,” HTML, DHTML, Java Script, Perl &amp; CGI”, BPB Publication</a:t>
            </a:r>
          </a:p>
          <a:p>
            <a:pPr>
              <a:spcBef>
                <a:spcPts val="363"/>
              </a:spcBef>
              <a:spcAft>
                <a:spcPct val="0"/>
              </a:spcAft>
              <a:buClr>
                <a:srgbClr val="000000"/>
              </a:buClr>
              <a:defRPr/>
            </a:pPr>
            <a:endParaRPr lang="en-US" sz="2000" dirty="0">
              <a:latin typeface="Arial" pitchFamily="34" charset="0"/>
              <a:cs typeface="Arial" pitchFamily="34" charset="0"/>
            </a:endParaRPr>
          </a:p>
          <a:p>
            <a:pPr>
              <a:spcBef>
                <a:spcPts val="363"/>
              </a:spcBef>
              <a:spcAft>
                <a:spcPct val="0"/>
              </a:spcAft>
              <a:buClr>
                <a:srgbClr val="000000"/>
              </a:buClr>
              <a:defRPr/>
            </a:pPr>
            <a:endParaRPr lang="en-US" sz="2000" dirty="0">
              <a:latin typeface="Arial" pitchFamily="34" charset="0"/>
              <a:cs typeface="Arial" pitchFamily="34" charset="0"/>
            </a:endParaRPr>
          </a:p>
        </p:txBody>
      </p:sp>
      <p:pic>
        <p:nvPicPr>
          <p:cNvPr id="151559" name="Picture 14" descr="NIET">
            <a:extLst>
              <a:ext uri="{FF2B5EF4-FFF2-40B4-BE49-F238E27FC236}">
                <a16:creationId xmlns:a16="http://schemas.microsoft.com/office/drawing/2014/main" id="{D2AC5C5E-571E-4356-B1DC-5DA23B29DE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a:extLst>
              <a:ext uri="{FF2B5EF4-FFF2-40B4-BE49-F238E27FC236}">
                <a16:creationId xmlns:a16="http://schemas.microsoft.com/office/drawing/2014/main" id="{8E77BF6E-0962-491E-BBEC-BB0D62E9DDD5}"/>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a:extLst>
              <a:ext uri="{FF2B5EF4-FFF2-40B4-BE49-F238E27FC236}">
                <a16:creationId xmlns:a16="http://schemas.microsoft.com/office/drawing/2014/main" id="{FF2C6C90-A655-41ED-AB78-DB37166DC74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171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3C40C0-9092-4B55-B9EE-B65F5C4B3BB0}"/>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dirty="0"/>
              <a:t>Recap of Unit 4</a:t>
            </a:r>
          </a:p>
        </p:txBody>
      </p:sp>
      <p:sp>
        <p:nvSpPr>
          <p:cNvPr id="418823" name="Text Placeholder 8">
            <a:extLst>
              <a:ext uri="{FF2B5EF4-FFF2-40B4-BE49-F238E27FC236}">
                <a16:creationId xmlns:a16="http://schemas.microsoft.com/office/drawing/2014/main" id="{EDEF0571-960C-49A3-8D7E-B9FD7CD13E77}"/>
              </a:ext>
            </a:extLst>
          </p:cNvPr>
          <p:cNvSpPr txBox="1">
            <a:spLocks noGrp="1"/>
          </p:cNvSpPr>
          <p:nvPr>
            <p:ph type="body" idx="1"/>
          </p:nvPr>
        </p:nvSpPr>
        <p:spPr>
          <a:xfrm>
            <a:off x="461963" y="1004888"/>
            <a:ext cx="8159750" cy="4808537"/>
          </a:xfrm>
        </p:spPr>
        <p:txBody>
          <a:bodyPr/>
          <a:lstStyle/>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What is JavaScript how JavaScript is different than HTML,CSS. </a:t>
            </a: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variables, constant, keywords, operators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various java script objects, function , function parameters, function arguments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Covered JS script loop, </a:t>
            </a:r>
            <a:r>
              <a:rPr lang="en-US" altLang="en-US" sz="2200" dirty="0" err="1">
                <a:latin typeface="Times New Roman" panose="02020603050405020304" pitchFamily="18" charset="0"/>
                <a:cs typeface="Times New Roman" panose="02020603050405020304" pitchFamily="18" charset="0"/>
              </a:rPr>
              <a:t>js</a:t>
            </a:r>
            <a:r>
              <a:rPr lang="en-US" altLang="en-US" sz="2200" dirty="0">
                <a:latin typeface="Times New Roman" panose="02020603050405020304" pitchFamily="18" charset="0"/>
                <a:cs typeface="Times New Roman" panose="02020603050405020304" pitchFamily="18" charset="0"/>
              </a:rPr>
              <a:t> popup boxes, JS event etc.</a:t>
            </a:r>
          </a:p>
          <a:p>
            <a:pPr>
              <a:spcBef>
                <a:spcPts val="363"/>
              </a:spcBef>
              <a:spcAft>
                <a:spcPct val="0"/>
              </a:spcAft>
              <a:buClr>
                <a:srgbClr val="000000"/>
              </a:buClr>
              <a:buFont typeface="Wingdings" panose="05000000000000000000" pitchFamily="2" charset="2"/>
              <a:buChar char="v"/>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Wingdings" panose="05000000000000000000" pitchFamily="2" charset="2"/>
              <a:buChar char="v"/>
            </a:pPr>
            <a:r>
              <a:rPr lang="en-US" altLang="en-US" sz="2200" dirty="0">
                <a:latin typeface="Times New Roman" panose="02020603050405020304" pitchFamily="18" charset="0"/>
                <a:cs typeface="Times New Roman" panose="02020603050405020304" pitchFamily="18" charset="0"/>
              </a:rPr>
              <a:t>Discussed JS array, strings, strings method etc.</a:t>
            </a:r>
          </a:p>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a:extLst>
              <a:ext uri="{FF2B5EF4-FFF2-40B4-BE49-F238E27FC236}">
                <a16:creationId xmlns:a16="http://schemas.microsoft.com/office/drawing/2014/main" id="{75A5AE40-2871-44FB-87FF-D443B3873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4" fill="hold" nodeType="clickEffect">
                                  <p:stCondLst>
                                    <p:cond delay="0"/>
                                  </p:stCondLst>
                                  <p:childTnLst>
                                    <p:set>
                                      <p:cBhvr>
                                        <p:cTn id="11" dur="1" fill="hold">
                                          <p:stCondLst>
                                            <p:cond delay="0"/>
                                          </p:stCondLst>
                                        </p:cTn>
                                        <p:tgtEl>
                                          <p:spTgt spid="418823">
                                            <p:txEl>
                                              <p:pRg st="3" end="3"/>
                                            </p:txEl>
                                          </p:spTgt>
                                        </p:tgtEl>
                                        <p:attrNameLst>
                                          <p:attrName>style.visibility</p:attrName>
                                        </p:attrNameLst>
                                      </p:cBhvr>
                                      <p:to>
                                        <p:strVal val="visible"/>
                                      </p:to>
                                    </p:set>
                                    <p:anim calcmode="lin" valueType="num">
                                      <p:cBhvr additive="base">
                                        <p:cTn id="12" dur="500" fill="hold"/>
                                        <p:tgtEl>
                                          <p:spTgt spid="418823">
                                            <p:txEl>
                                              <p:pRg st="3" end="3"/>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418823">
                                            <p:txEl>
                                              <p:pRg st="5" end="5"/>
                                            </p:txEl>
                                          </p:spTgt>
                                        </p:tgtEl>
                                        <p:attrNameLst>
                                          <p:attrName>style.visibility</p:attrName>
                                        </p:attrNameLst>
                                      </p:cBhvr>
                                      <p:to>
                                        <p:strVal val="visible"/>
                                      </p:to>
                                    </p:set>
                                    <p:anim calcmode="lin" valueType="num">
                                      <p:cBhvr additive="base">
                                        <p:cTn id="18" dur="500" fill="hold"/>
                                        <p:tgtEl>
                                          <p:spTgt spid="418823">
                                            <p:txEl>
                                              <p:pRg st="5" end="5"/>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41882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nodeType="clickEffect">
                                  <p:stCondLst>
                                    <p:cond delay="0"/>
                                  </p:stCondLst>
                                  <p:childTnLst>
                                    <p:set>
                                      <p:cBhvr>
                                        <p:cTn id="23" dur="1" fill="hold">
                                          <p:stCondLst>
                                            <p:cond delay="0"/>
                                          </p:stCondLst>
                                        </p:cTn>
                                        <p:tgtEl>
                                          <p:spTgt spid="418823">
                                            <p:txEl>
                                              <p:pRg st="0" end="0"/>
                                            </p:txEl>
                                          </p:spTgt>
                                        </p:tgtEl>
                                        <p:attrNameLst>
                                          <p:attrName>style.visibility</p:attrName>
                                        </p:attrNameLst>
                                      </p:cBhvr>
                                      <p:to>
                                        <p:strVal val="visible"/>
                                      </p:to>
                                    </p:set>
                                    <p:anim calcmode="lin" valueType="num">
                                      <p:cBhvr additive="base">
                                        <p:cTn id="24"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25"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418823">
                                            <p:txEl>
                                              <p:pRg st="1" end="1"/>
                                            </p:txEl>
                                          </p:spTgt>
                                        </p:tgtEl>
                                        <p:attrNameLst>
                                          <p:attrName>style.visibility</p:attrName>
                                        </p:attrNameLst>
                                      </p:cBhvr>
                                      <p:to>
                                        <p:strVal val="visible"/>
                                      </p:to>
                                    </p:set>
                                    <p:anim calcmode="lin" valueType="num">
                                      <p:cBhvr additive="base">
                                        <p:cTn id="30" dur="500" fill="hold"/>
                                        <p:tgtEl>
                                          <p:spTgt spid="418823">
                                            <p:txEl>
                                              <p:pRg st="1" end="1"/>
                                            </p:txEl>
                                          </p:spTgt>
                                        </p:tgtEl>
                                        <p:attrNameLst>
                                          <p:attrName>ppt_x</p:attrName>
                                        </p:attrNameLst>
                                      </p:cBhvr>
                                      <p:tavLst>
                                        <p:tav tm="0">
                                          <p:val>
                                            <p:strVal val="#ppt_x"/>
                                          </p:val>
                                        </p:tav>
                                        <p:tav tm="100000">
                                          <p:val>
                                            <p:strVal val="#ppt_x"/>
                                          </p:val>
                                        </p:tav>
                                      </p:tavLst>
                                    </p:anim>
                                    <p:anim calcmode="lin" valueType="num">
                                      <p:cBhvr additive="base">
                                        <p:cTn id="31" dur="500" fill="hold"/>
                                        <p:tgtEl>
                                          <p:spTgt spid="41882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 presetClass="entr" presetSubtype="4" fill="hold" nodeType="clickEffect">
                                  <p:stCondLst>
                                    <p:cond delay="0"/>
                                  </p:stCondLst>
                                  <p:childTnLst>
                                    <p:set>
                                      <p:cBhvr>
                                        <p:cTn id="35" dur="1" fill="hold">
                                          <p:stCondLst>
                                            <p:cond delay="0"/>
                                          </p:stCondLst>
                                        </p:cTn>
                                        <p:tgtEl>
                                          <p:spTgt spid="418823">
                                            <p:txEl>
                                              <p:pRg st="7" end="7"/>
                                            </p:txEl>
                                          </p:spTgt>
                                        </p:tgtEl>
                                        <p:attrNameLst>
                                          <p:attrName>style.visibility</p:attrName>
                                        </p:attrNameLst>
                                      </p:cBhvr>
                                      <p:to>
                                        <p:strVal val="visible"/>
                                      </p:to>
                                    </p:set>
                                    <p:anim calcmode="lin" valueType="num">
                                      <p:cBhvr additive="base">
                                        <p:cTn id="36" dur="500" fill="hold"/>
                                        <p:tgtEl>
                                          <p:spTgt spid="418823">
                                            <p:txEl>
                                              <p:pRg st="7" end="7"/>
                                            </p:txEl>
                                          </p:spTgt>
                                        </p:tgtEl>
                                        <p:attrNameLst>
                                          <p:attrName>ppt_x</p:attrName>
                                        </p:attrNameLst>
                                      </p:cBhvr>
                                      <p:tavLst>
                                        <p:tav tm="0">
                                          <p:val>
                                            <p:strVal val="#ppt_x"/>
                                          </p:val>
                                        </p:tav>
                                        <p:tav tm="100000">
                                          <p:val>
                                            <p:strVal val="#ppt_x"/>
                                          </p:val>
                                        </p:tav>
                                      </p:tavLst>
                                    </p:anim>
                                    <p:anim calcmode="lin" valueType="num">
                                      <p:cBhvr additive="base">
                                        <p:cTn id="37" dur="500" fill="hold"/>
                                        <p:tgtEl>
                                          <p:spTgt spid="41882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Footer Placeholder 4">
            <a:extLst>
              <a:ext uri="{FF2B5EF4-FFF2-40B4-BE49-F238E27FC236}">
                <a16:creationId xmlns:a16="http://schemas.microsoft.com/office/drawing/2014/main" id="{8E77BF6E-0962-491E-BBEC-BB0D62E9DDD5}"/>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53603" name="Slide Number Placeholder 5">
            <a:extLst>
              <a:ext uri="{FF2B5EF4-FFF2-40B4-BE49-F238E27FC236}">
                <a16:creationId xmlns:a16="http://schemas.microsoft.com/office/drawing/2014/main" id="{FF2C6C90-A655-41ED-AB78-DB37166DC74E}"/>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172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3C40C0-9092-4B55-B9EE-B65F5C4B3BB0}"/>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hangingPunct="1">
              <a:defRPr/>
            </a:pPr>
            <a:r>
              <a:rPr lang="en-US" sz="2800" b="1" dirty="0"/>
              <a:t>NPTEL video / Other study links</a:t>
            </a:r>
          </a:p>
        </p:txBody>
      </p:sp>
      <p:sp>
        <p:nvSpPr>
          <p:cNvPr id="418823" name="Text Placeholder 8">
            <a:extLst>
              <a:ext uri="{FF2B5EF4-FFF2-40B4-BE49-F238E27FC236}">
                <a16:creationId xmlns:a16="http://schemas.microsoft.com/office/drawing/2014/main" id="{EDEF0571-960C-49A3-8D7E-B9FD7CD13E77}"/>
              </a:ext>
            </a:extLst>
          </p:cNvPr>
          <p:cNvSpPr txBox="1">
            <a:spLocks noGrp="1"/>
          </p:cNvSpPr>
          <p:nvPr>
            <p:ph type="body" idx="1"/>
          </p:nvPr>
        </p:nvSpPr>
        <p:spPr>
          <a:xfrm>
            <a:off x="461963" y="1004888"/>
            <a:ext cx="8159750" cy="4808537"/>
          </a:xfrm>
        </p:spPr>
        <p:txBody>
          <a:bodyPr/>
          <a:lstStyle/>
          <a:p>
            <a:pPr>
              <a:spcBef>
                <a:spcPts val="363"/>
              </a:spcBef>
              <a:spcAft>
                <a:spcPct val="0"/>
              </a:spcAft>
              <a:buClr>
                <a:srgbClr val="000000"/>
              </a:buClr>
            </a:pPr>
            <a:endParaRPr lang="en-US" altLang="en-US" sz="2200" dirty="0">
              <a:latin typeface="Times New Roman" panose="02020603050405020304" pitchFamily="18" charset="0"/>
              <a:cs typeface="Times New Roman" panose="02020603050405020304" pitchFamily="18" charset="0"/>
            </a:endParaRPr>
          </a:p>
        </p:txBody>
      </p:sp>
      <p:pic>
        <p:nvPicPr>
          <p:cNvPr id="153607" name="Picture 14" descr="NIET">
            <a:extLst>
              <a:ext uri="{FF2B5EF4-FFF2-40B4-BE49-F238E27FC236}">
                <a16:creationId xmlns:a16="http://schemas.microsoft.com/office/drawing/2014/main" id="{75A5AE40-2871-44FB-87FF-D443B3873D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3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1">
            <a:extLst>
              <a:ext uri="{FF2B5EF4-FFF2-40B4-BE49-F238E27FC236}">
                <a16:creationId xmlns:a16="http://schemas.microsoft.com/office/drawing/2014/main" id="{BB1F6209-6F77-4C76-B351-F7BE950555D9}"/>
              </a:ext>
            </a:extLst>
          </p:cNvPr>
          <p:cNvGraphicFramePr>
            <a:graphicFrameLocks noGrp="1"/>
          </p:cNvGraphicFramePr>
          <p:nvPr>
            <p:extLst>
              <p:ext uri="{D42A27DB-BD31-4B8C-83A1-F6EECF244321}">
                <p14:modId xmlns:p14="http://schemas.microsoft.com/office/powerpoint/2010/main" val="1817778264"/>
              </p:ext>
            </p:extLst>
          </p:nvPr>
        </p:nvGraphicFramePr>
        <p:xfrm>
          <a:off x="522287" y="1044575"/>
          <a:ext cx="8099426" cy="4768850"/>
        </p:xfrm>
        <a:graphic>
          <a:graphicData uri="http://schemas.openxmlformats.org/drawingml/2006/table">
            <a:tbl>
              <a:tblPr firstRow="1" firstCol="1" bandRow="1">
                <a:tableStyleId>{5C22544A-7EE6-4342-B048-85BDC9FD1C3A}</a:tableStyleId>
              </a:tblPr>
              <a:tblGrid>
                <a:gridCol w="2754313">
                  <a:extLst>
                    <a:ext uri="{9D8B030D-6E8A-4147-A177-3AD203B41FA5}">
                      <a16:colId xmlns:a16="http://schemas.microsoft.com/office/drawing/2014/main" val="2141768505"/>
                    </a:ext>
                  </a:extLst>
                </a:gridCol>
                <a:gridCol w="5345113">
                  <a:extLst>
                    <a:ext uri="{9D8B030D-6E8A-4147-A177-3AD203B41FA5}">
                      <a16:colId xmlns:a16="http://schemas.microsoft.com/office/drawing/2014/main" val="3667041256"/>
                    </a:ext>
                  </a:extLst>
                </a:gridCol>
              </a:tblGrid>
              <a:tr h="476885">
                <a:tc rowSpan="4">
                  <a:txBody>
                    <a:bodyPr/>
                    <a:lstStyle/>
                    <a:p>
                      <a:pPr>
                        <a:lnSpc>
                          <a:spcPct val="115000"/>
                        </a:lnSpc>
                        <a:spcAft>
                          <a:spcPts val="1000"/>
                        </a:spcAft>
                        <a:tabLst>
                          <a:tab pos="2171700" algn="l"/>
                        </a:tabLst>
                      </a:pPr>
                      <a:r>
                        <a:rPr lang="en-IN" sz="2500" dirty="0">
                          <a:effectLst/>
                        </a:rPr>
                        <a:t>Unit 1</a:t>
                      </a:r>
                      <a:r>
                        <a:rPr lang="en-IN" sz="1100" dirty="0">
                          <a:effectLst/>
                        </a:rPr>
                        <a:t>	</a:t>
                      </a:r>
                    </a:p>
                    <a:p>
                      <a:pPr>
                        <a:lnSpc>
                          <a:spcPct val="115000"/>
                        </a:lnSpc>
                        <a:spcAft>
                          <a:spcPts val="1000"/>
                        </a:spcAft>
                        <a:tabLst>
                          <a:tab pos="2114550" algn="l"/>
                        </a:tabLst>
                      </a:pPr>
                      <a:r>
                        <a:rPr lang="en-IN" sz="1100" dirty="0">
                          <a:effectLst/>
                        </a:rPr>
                        <a:t>	</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tabLst>
                          <a:tab pos="2171700" algn="l"/>
                        </a:tabLst>
                      </a:pPr>
                      <a:r>
                        <a:rPr lang="en-IN" sz="1100" u="sng">
                          <a:effectLst/>
                          <a:hlinkClick r:id="rId4"/>
                        </a:rPr>
                        <a:t>https://youtu.be/96xF9phMsWA</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52088429"/>
                  </a:ext>
                </a:extLst>
              </a:tr>
              <a:tr h="476885">
                <a:tc vMerge="1">
                  <a:txBody>
                    <a:bodyPr/>
                    <a:lstStyle/>
                    <a:p>
                      <a:endParaRPr lang="en-IN"/>
                    </a:p>
                  </a:txBody>
                  <a:tcPr/>
                </a:tc>
                <a:tc>
                  <a:txBody>
                    <a:bodyPr/>
                    <a:lstStyle/>
                    <a:p>
                      <a:pPr>
                        <a:lnSpc>
                          <a:spcPct val="115000"/>
                        </a:lnSpc>
                        <a:spcAft>
                          <a:spcPts val="1000"/>
                        </a:spcAft>
                      </a:pPr>
                      <a:r>
                        <a:rPr lang="en-IN" sz="1100" u="sng">
                          <a:effectLst/>
                          <a:hlinkClick r:id="rId5"/>
                        </a:rPr>
                        <a:t>https://youtu.be/Zopo5C79m2k</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85955587"/>
                  </a:ext>
                </a:extLst>
              </a:tr>
              <a:tr h="476885">
                <a:tc vMerge="1">
                  <a:txBody>
                    <a:bodyPr/>
                    <a:lstStyle/>
                    <a:p>
                      <a:endParaRPr lang="en-IN"/>
                    </a:p>
                  </a:txBody>
                  <a:tcPr/>
                </a:tc>
                <a:tc>
                  <a:txBody>
                    <a:bodyPr/>
                    <a:lstStyle/>
                    <a:p>
                      <a:pPr>
                        <a:lnSpc>
                          <a:spcPct val="115000"/>
                        </a:lnSpc>
                        <a:spcAft>
                          <a:spcPts val="1000"/>
                        </a:spcAft>
                        <a:tabLst>
                          <a:tab pos="2114550" algn="l"/>
                        </a:tabLst>
                      </a:pPr>
                      <a:r>
                        <a:rPr lang="en-IN" sz="1100" u="sng">
                          <a:effectLst/>
                          <a:hlinkClick r:id="rId6"/>
                        </a:rPr>
                        <a:t>https://youtu.be/ZliIs7jHi1s</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81598866"/>
                  </a:ext>
                </a:extLst>
              </a:tr>
              <a:tr h="476885">
                <a:tc vMerge="1">
                  <a:txBody>
                    <a:bodyPr/>
                    <a:lstStyle/>
                    <a:p>
                      <a:endParaRPr lang="en-IN"/>
                    </a:p>
                  </a:txBody>
                  <a:tcPr/>
                </a:tc>
                <a:tc>
                  <a:txBody>
                    <a:bodyPr/>
                    <a:lstStyle/>
                    <a:p>
                      <a:pPr>
                        <a:lnSpc>
                          <a:spcPct val="115000"/>
                        </a:lnSpc>
                        <a:spcAft>
                          <a:spcPts val="1000"/>
                        </a:spcAft>
                      </a:pPr>
                      <a:r>
                        <a:rPr lang="en-IN" sz="1100" u="sng">
                          <a:effectLst/>
                          <a:hlinkClick r:id="rId7"/>
                        </a:rPr>
                        <a:t>https://youtu.be/htbY9-yggB0</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7096483"/>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2		</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8"/>
                        </a:rPr>
                        <a:t>https://youtu.be/vHmUVQKXlVo</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2549102"/>
                  </a:ext>
                </a:extLst>
              </a:tr>
              <a:tr h="476885">
                <a:tc vMerge="1">
                  <a:txBody>
                    <a:bodyPr/>
                    <a:lstStyle/>
                    <a:p>
                      <a:endParaRPr lang="en-IN"/>
                    </a:p>
                  </a:txBody>
                  <a:tcPr/>
                </a:tc>
                <a:tc>
                  <a:txBody>
                    <a:bodyPr/>
                    <a:lstStyle/>
                    <a:p>
                      <a:pPr>
                        <a:lnSpc>
                          <a:spcPct val="115000"/>
                        </a:lnSpc>
                        <a:spcAft>
                          <a:spcPts val="1000"/>
                        </a:spcAft>
                        <a:tabLst>
                          <a:tab pos="2457450" algn="l"/>
                          <a:tab pos="2865755" algn="ctr"/>
                        </a:tabLst>
                      </a:pPr>
                      <a:r>
                        <a:rPr lang="en-IN" sz="1100" u="sng">
                          <a:effectLst/>
                          <a:hlinkClick r:id="rId9"/>
                        </a:rPr>
                        <a:t>https://youtu.be/qz0aGYrrlhU</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693791"/>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3</a:t>
                      </a:r>
                    </a:p>
                  </a:txBody>
                  <a:tcPr marL="68580" marR="68580" marT="0" marB="0"/>
                </a:tc>
                <a:tc>
                  <a:txBody>
                    <a:bodyPr/>
                    <a:lstStyle/>
                    <a:p>
                      <a:pPr>
                        <a:lnSpc>
                          <a:spcPct val="115000"/>
                        </a:lnSpc>
                        <a:spcAft>
                          <a:spcPts val="1000"/>
                        </a:spcAft>
                        <a:tabLst>
                          <a:tab pos="2457450" algn="l"/>
                          <a:tab pos="2865755" algn="ctr"/>
                        </a:tabLst>
                      </a:pPr>
                      <a:r>
                        <a:rPr lang="en-IN" sz="1100" u="sng">
                          <a:effectLst/>
                          <a:hlinkClick r:id="rId10"/>
                        </a:rPr>
                        <a:t>https://youtu.be/1Rs2ND1ryYc</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506014327"/>
                  </a:ext>
                </a:extLst>
              </a:tr>
              <a:tr h="476885">
                <a:tc rowSpan="2">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4</a:t>
                      </a:r>
                    </a:p>
                  </a:txBody>
                  <a:tcPr marL="68580" marR="68580" marT="0" marB="0"/>
                </a:tc>
                <a:tc>
                  <a:txBody>
                    <a:bodyPr/>
                    <a:lstStyle/>
                    <a:p>
                      <a:pPr>
                        <a:lnSpc>
                          <a:spcPct val="115000"/>
                        </a:lnSpc>
                        <a:spcAft>
                          <a:spcPts val="1000"/>
                        </a:spcAft>
                        <a:tabLst>
                          <a:tab pos="1152525" algn="l"/>
                        </a:tabLst>
                      </a:pPr>
                      <a:r>
                        <a:rPr lang="en-IN" sz="1100" u="sng">
                          <a:effectLst/>
                          <a:hlinkClick r:id="rId11"/>
                        </a:rPr>
                        <a:t>https://youtu.be/-qfEOE4vtxE</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96037551"/>
                  </a:ext>
                </a:extLst>
              </a:tr>
              <a:tr h="476885">
                <a:tc vMerge="1">
                  <a:txBody>
                    <a:bodyPr/>
                    <a:lstStyle/>
                    <a:p>
                      <a:endParaRPr lang="en-IN"/>
                    </a:p>
                  </a:txBody>
                  <a:tcPr/>
                </a:tc>
                <a:tc>
                  <a:txBody>
                    <a:bodyPr/>
                    <a:lstStyle/>
                    <a:p>
                      <a:pPr>
                        <a:lnSpc>
                          <a:spcPct val="115000"/>
                        </a:lnSpc>
                        <a:spcAft>
                          <a:spcPts val="1000"/>
                        </a:spcAft>
                        <a:tabLst>
                          <a:tab pos="2459990" algn="ctr"/>
                        </a:tabLst>
                      </a:pPr>
                      <a:r>
                        <a:rPr lang="en-IN" sz="1100" u="sng">
                          <a:effectLst/>
                          <a:hlinkClick r:id="rId12"/>
                        </a:rPr>
                        <a:t>https://youtu.be/PkZNo7MFNFg</a:t>
                      </a:r>
                      <a:r>
                        <a:rPr lang="en-IN" sz="1100">
                          <a:effectLst/>
                        </a:rPr>
                        <a:t>	</a:t>
                      </a:r>
                      <a:endParaRPr lang="en-IN"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9404590"/>
                  </a:ext>
                </a:extLst>
              </a:tr>
              <a:tr h="476885">
                <a:tc>
                  <a:txBody>
                    <a:bodyPr/>
                    <a:lstStyle/>
                    <a:p>
                      <a:pPr>
                        <a:lnSpc>
                          <a:spcPct val="115000"/>
                        </a:lnSpc>
                        <a:spcAft>
                          <a:spcPts val="1000"/>
                        </a:spcAft>
                        <a:tabLst>
                          <a:tab pos="2457450" algn="l"/>
                          <a:tab pos="2865755" algn="ctr"/>
                        </a:tabLst>
                      </a:pPr>
                      <a:r>
                        <a:rPr lang="en-IN" sz="2500" b="1" kern="1200" dirty="0">
                          <a:solidFill>
                            <a:schemeClr val="lt1"/>
                          </a:solidFill>
                          <a:effectLst/>
                          <a:latin typeface="+mn-lt"/>
                          <a:ea typeface="+mn-ea"/>
                          <a:cs typeface="+mn-cs"/>
                        </a:rPr>
                        <a:t>Unit 5</a:t>
                      </a:r>
                    </a:p>
                  </a:txBody>
                  <a:tcPr marL="68580" marR="68580" marT="0" marB="0"/>
                </a:tc>
                <a:tc>
                  <a:txBody>
                    <a:bodyPr/>
                    <a:lstStyle/>
                    <a:p>
                      <a:pPr>
                        <a:lnSpc>
                          <a:spcPct val="115000"/>
                        </a:lnSpc>
                        <a:spcAft>
                          <a:spcPts val="1000"/>
                        </a:spcAft>
                        <a:tabLst>
                          <a:tab pos="2459990" algn="ctr"/>
                        </a:tabLst>
                      </a:pPr>
                      <a:r>
                        <a:rPr lang="en-IN" sz="1100" u="sng" dirty="0">
                          <a:effectLst/>
                          <a:hlinkClick r:id="rId13"/>
                        </a:rPr>
                        <a:t>https://youtu.be/_GMEqhUyyFM</a:t>
                      </a:r>
                      <a:endParaRPr lang="en-IN"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956425606"/>
                  </a:ext>
                </a:extLst>
              </a:tr>
            </a:tbl>
          </a:graphicData>
        </a:graphic>
      </p:graphicFrame>
      <p:sp>
        <p:nvSpPr>
          <p:cNvPr id="3" name="Date Placeholder 2"/>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8582476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nodePh="1">
                                  <p:stCondLst>
                                    <p:cond delay="0"/>
                                  </p:stCondLst>
                                  <p:endCondLst>
                                    <p:cond evt="begin" delay="0">
                                      <p:tn val="10"/>
                                    </p:cond>
                                  </p:endCondLst>
                                  <p:childTnLst>
                                    <p:set>
                                      <p:cBhvr>
                                        <p:cTn id="11" dur="1" fill="hold">
                                          <p:stCondLst>
                                            <p:cond delay="0"/>
                                          </p:stCondLst>
                                        </p:cTn>
                                        <p:tgtEl>
                                          <p:spTgt spid="418823">
                                            <p:txEl>
                                              <p:pRg st="0" end="0"/>
                                            </p:txEl>
                                          </p:spTgt>
                                        </p:tgtEl>
                                        <p:attrNameLst>
                                          <p:attrName>style.visibility</p:attrName>
                                        </p:attrNameLst>
                                      </p:cBhvr>
                                      <p:to>
                                        <p:strVal val="visible"/>
                                      </p:to>
                                    </p:set>
                                    <p:anim calcmode="lin" valueType="num">
                                      <p:cBhvr additive="base">
                                        <p:cTn id="12" dur="500" fill="hold"/>
                                        <p:tgtEl>
                                          <p:spTgt spid="418823">
                                            <p:txEl>
                                              <p:pRg st="0" end="0"/>
                                            </p:txEl>
                                          </p:spTgt>
                                        </p:tgtEl>
                                        <p:attrNameLst>
                                          <p:attrName>ppt_x</p:attrName>
                                        </p:attrNameLst>
                                      </p:cBhvr>
                                      <p:tavLst>
                                        <p:tav tm="0">
                                          <p:val>
                                            <p:strVal val="#ppt_x"/>
                                          </p:val>
                                        </p:tav>
                                        <p:tav tm="100000">
                                          <p:val>
                                            <p:strVal val="#ppt_x"/>
                                          </p:val>
                                        </p:tav>
                                      </p:tavLst>
                                    </p:anim>
                                    <p:anim calcmode="lin" valueType="num">
                                      <p:cBhvr additive="base">
                                        <p:cTn id="13" dur="500" fill="hold"/>
                                        <p:tgtEl>
                                          <p:spTgt spid="41882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a:extLst>
              <a:ext uri="{FF2B5EF4-FFF2-40B4-BE49-F238E27FC236}">
                <a16:creationId xmlns:a16="http://schemas.microsoft.com/office/drawing/2014/main" id="{2068891E-3542-4030-B895-35FBE77F483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173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05F00D47-CCB2-4CA4-A7FB-815FF5DB0EAC}"/>
              </a:ext>
            </a:extLst>
          </p:cNvPr>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2400" dirty="0"/>
          </a:p>
        </p:txBody>
      </p:sp>
      <p:sp>
        <p:nvSpPr>
          <p:cNvPr id="9" name="Content Placeholder 8">
            <a:extLst>
              <a:ext uri="{FF2B5EF4-FFF2-40B4-BE49-F238E27FC236}">
                <a16:creationId xmlns:a16="http://schemas.microsoft.com/office/drawing/2014/main" id="{529DC0C4-9142-4557-AC56-7706B5CD96D7}"/>
              </a:ext>
            </a:extLst>
          </p:cNvPr>
          <p:cNvSpPr>
            <a:spLocks noGrp="1"/>
          </p:cNvSpPr>
          <p:nvPr>
            <p:ph idx="1"/>
          </p:nvPr>
        </p:nvSpPr>
        <p:spPr>
          <a:xfrm>
            <a:off x="652509" y="1560251"/>
            <a:ext cx="8229600" cy="4525963"/>
          </a:xfrm>
          <a:ln>
            <a:miter lim="800000"/>
            <a:headEnd/>
            <a:tailEnd/>
          </a:ln>
        </p:spPr>
        <p:txBody>
          <a:bodyPr wrap="none" rtlCol="0">
            <a:spAutoFit/>
          </a:bodyPr>
          <a:lstStyle/>
          <a:p>
            <a:pPr algn="ctr" eaLnBrk="1" fontAlgn="auto" hangingPunct="1">
              <a:buFont typeface="Arial" panose="020B0604020202020204" pitchFamily="34" charset="0"/>
              <a:buNone/>
              <a:defRPr/>
            </a:pPr>
            <a:r>
              <a:rPr lang="en-US" sz="6600" b="1"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Thank You</a:t>
            </a:r>
          </a:p>
        </p:txBody>
      </p:sp>
      <p:sp>
        <p:nvSpPr>
          <p:cNvPr id="155654" name="Date Placeholder 1">
            <a:extLst>
              <a:ext uri="{FF2B5EF4-FFF2-40B4-BE49-F238E27FC236}">
                <a16:creationId xmlns:a16="http://schemas.microsoft.com/office/drawing/2014/main" id="{C8E41A85-4C0C-4606-8EA4-FA05515B21A7}"/>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6/7/2023</a:t>
            </a:r>
          </a:p>
        </p:txBody>
      </p:sp>
      <p:pic>
        <p:nvPicPr>
          <p:cNvPr id="155655" name="Picture 14" descr="NIET">
            <a:extLst>
              <a:ext uri="{FF2B5EF4-FFF2-40B4-BE49-F238E27FC236}">
                <a16:creationId xmlns:a16="http://schemas.microsoft.com/office/drawing/2014/main" id="{A44C7A6B-A279-4760-AD4E-3E0C015EA6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Footer Placeholder 1"/>
          <p:cNvSpPr>
            <a:spLocks noGrp="1"/>
          </p:cNvSpPr>
          <p:nvPr>
            <p:ph type="ftr" sz="quarter" idx="11"/>
          </p:nvPr>
        </p:nvSpPr>
        <p:spPr/>
        <p:txBody>
          <a:bodyPr/>
          <a:lstStyle/>
          <a:p>
            <a:r>
              <a:rPr lang="en-US"/>
              <a:t>WT                      unit- 4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4">
            <a:extLst>
              <a:ext uri="{FF2B5EF4-FFF2-40B4-BE49-F238E27FC236}">
                <a16:creationId xmlns:a16="http://schemas.microsoft.com/office/drawing/2014/main" id="{8FBF654E-F34A-4957-B90F-47113219BD94}"/>
              </a:ext>
            </a:extLst>
          </p:cNvPr>
          <p:cNvSpPr>
            <a:spLocks noGrp="1"/>
          </p:cNvSpPr>
          <p:nvPr>
            <p:ph type="ftr" sz="quarter" idx="12"/>
          </p:nvPr>
        </p:nvSpPr>
        <p:spPr>
          <a:xfrm>
            <a:off x="2590801" y="6335346"/>
            <a:ext cx="472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0723" name="Slide Number Placeholder 5">
            <a:extLst>
              <a:ext uri="{FF2B5EF4-FFF2-40B4-BE49-F238E27FC236}">
                <a16:creationId xmlns:a16="http://schemas.microsoft.com/office/drawing/2014/main" id="{2618BF11-CC1B-41E4-8B4A-673692C0E0C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18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342C7FAF-1B04-4285-89DB-4C9AFEE4DF33}"/>
              </a:ext>
            </a:extLst>
          </p:cNvPr>
          <p:cNvSpPr txBox="1">
            <a:spLocks/>
          </p:cNvSpPr>
          <p:nvPr/>
        </p:nvSpPr>
        <p:spPr>
          <a:xfrm>
            <a:off x="1463675" y="39688"/>
            <a:ext cx="7680325"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Calibri" panose="020F0502020204030204" pitchFamily="34" charset="0"/>
                <a:ea typeface="Calibri" panose="020F0502020204030204" pitchFamily="34" charset="0"/>
                <a:cs typeface="Mangal" panose="02040503050203030202" pitchFamily="18" charset="0"/>
              </a:rPr>
              <a:t>Program Specific Outcomes</a:t>
            </a:r>
          </a:p>
        </p:txBody>
      </p:sp>
      <p:sp>
        <p:nvSpPr>
          <p:cNvPr id="9" name="Content Placeholder 8">
            <a:extLst>
              <a:ext uri="{FF2B5EF4-FFF2-40B4-BE49-F238E27FC236}">
                <a16:creationId xmlns:a16="http://schemas.microsoft.com/office/drawing/2014/main" id="{8C35D9BB-7384-4137-8FEE-DDF25758825D}"/>
              </a:ext>
            </a:extLst>
          </p:cNvPr>
          <p:cNvSpPr>
            <a:spLocks noGrp="1"/>
          </p:cNvSpPr>
          <p:nvPr>
            <p:ph idx="1"/>
          </p:nvPr>
        </p:nvSpPr>
        <p:spPr>
          <a:xfrm>
            <a:off x="457200" y="1143000"/>
            <a:ext cx="8229600" cy="4983163"/>
          </a:xfrm>
        </p:spPr>
        <p:txBody>
          <a:bodyPr>
            <a:normAutofit/>
          </a:bodyPr>
          <a:lstStyle/>
          <a:p>
            <a:pPr algn="just">
              <a:buFont typeface="Wingdings" pitchFamily="2" charset="2"/>
              <a:buChar char="§"/>
              <a:defRPr/>
            </a:pPr>
            <a:r>
              <a:rPr lang="en-US" sz="2200" b="1" dirty="0">
                <a:latin typeface="Times New Roman" panose="02020603050405020304" pitchFamily="18" charset="0"/>
                <a:cs typeface="Times New Roman" panose="02020603050405020304" pitchFamily="18" charset="0"/>
              </a:rPr>
              <a:t>PSO1</a:t>
            </a:r>
            <a:r>
              <a:rPr lang="en-US" sz="2200" dirty="0">
                <a:latin typeface="Times New Roman" panose="02020603050405020304" pitchFamily="18" charset="0"/>
                <a:cs typeface="Times New Roman" panose="02020603050405020304" pitchFamily="18" charset="0"/>
              </a:rPr>
              <a:t>: Work as a software developer, database administrator, tester or networking engineer for providing solutions to the real world and industrial problems.</a:t>
            </a: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defRPr/>
            </a:pPr>
            <a:r>
              <a:rPr lang="en-US" sz="2200" b="1" dirty="0">
                <a:latin typeface="Times New Roman" panose="02020603050405020304" pitchFamily="18" charset="0"/>
                <a:cs typeface="Times New Roman" panose="02020603050405020304" pitchFamily="18" charset="0"/>
              </a:rPr>
              <a:t>PSO2:</a:t>
            </a:r>
            <a:r>
              <a:rPr lang="en-US" sz="2200" dirty="0">
                <a:latin typeface="Times New Roman" panose="02020603050405020304" pitchFamily="18" charset="0"/>
                <a:cs typeface="Times New Roman" panose="02020603050405020304" pitchFamily="18" charset="0"/>
              </a:rPr>
              <a:t>Apply core subjects of information technology related to data structure and algorithm, software engineering, web technology, operating system, database and networking to solve complex IT problems.</a:t>
            </a: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defRPr/>
            </a:pPr>
            <a:r>
              <a:rPr lang="en-US" sz="2200" b="1" dirty="0">
                <a:latin typeface="Times New Roman" panose="02020603050405020304" pitchFamily="18" charset="0"/>
                <a:cs typeface="Times New Roman" panose="02020603050405020304" pitchFamily="18" charset="0"/>
              </a:rPr>
              <a:t>PSO3:</a:t>
            </a:r>
            <a:r>
              <a:rPr lang="en-US" sz="2200" dirty="0">
                <a:latin typeface="Times New Roman" panose="02020603050405020304" pitchFamily="18" charset="0"/>
                <a:cs typeface="Times New Roman" panose="02020603050405020304" pitchFamily="18" charset="0"/>
              </a:rPr>
              <a:t>Practice multi-disciplinary and modern computing techniques by lifelong learning to establish innovative career.</a:t>
            </a:r>
            <a:endParaRPr lang="en-IN" sz="2200" dirty="0">
              <a:latin typeface="Times New Roman" panose="02020603050405020304" pitchFamily="18" charset="0"/>
              <a:cs typeface="Times New Roman" panose="02020603050405020304" pitchFamily="18" charset="0"/>
            </a:endParaRPr>
          </a:p>
          <a:p>
            <a:pPr algn="just">
              <a:buFont typeface="Wingdings" pitchFamily="2" charset="2"/>
              <a:buChar char="§"/>
              <a:defRPr/>
            </a:pPr>
            <a:r>
              <a:rPr lang="en-US" sz="2200" b="1" dirty="0">
                <a:latin typeface="Times New Roman" panose="02020603050405020304" pitchFamily="18" charset="0"/>
                <a:cs typeface="Times New Roman" panose="02020603050405020304" pitchFamily="18" charset="0"/>
              </a:rPr>
              <a:t>PSO4:</a:t>
            </a:r>
            <a:r>
              <a:rPr lang="en-US" sz="2200" dirty="0">
                <a:latin typeface="Times New Roman" panose="02020603050405020304" pitchFamily="18" charset="0"/>
                <a:cs typeface="Times New Roman" panose="02020603050405020304" pitchFamily="18" charset="0"/>
              </a:rPr>
              <a:t> Work in a team or individual to manage projects with ethical concern to be a successful employee or employer in IT industry. 	</a:t>
            </a:r>
          </a:p>
          <a:p>
            <a:pPr marL="0" indent="0" algn="just">
              <a:buFont typeface="Wingdings" pitchFamily="2" charset="2"/>
              <a:buChar char="§"/>
              <a:defRPr/>
            </a:pPr>
            <a:endParaRPr lang="en-US" sz="2200" dirty="0"/>
          </a:p>
        </p:txBody>
      </p:sp>
      <p:pic>
        <p:nvPicPr>
          <p:cNvPr id="30727" name="Picture 14" descr="NIET">
            <a:extLst>
              <a:ext uri="{FF2B5EF4-FFF2-40B4-BE49-F238E27FC236}">
                <a16:creationId xmlns:a16="http://schemas.microsoft.com/office/drawing/2014/main" id="{4BC3BC7E-349A-4C97-BADE-082E2AA3DB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71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1" end="1"/>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2" end="2"/>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3" end="3"/>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Google Shape;149;p18">
            <a:extLst>
              <a:ext uri="{FF2B5EF4-FFF2-40B4-BE49-F238E27FC236}">
                <a16:creationId xmlns:a16="http://schemas.microsoft.com/office/drawing/2014/main" id="{B3D85A2D-238D-4C23-B673-74F3DD545BFD}"/>
              </a:ext>
            </a:extLst>
          </p:cNvPr>
          <p:cNvSpPr txBox="1">
            <a:spLocks noGrp="1"/>
          </p:cNvSpPr>
          <p:nvPr>
            <p:ph type="body" idx="1"/>
          </p:nvPr>
        </p:nvSpPr>
        <p:spPr>
          <a:xfrm>
            <a:off x="533400" y="1143000"/>
            <a:ext cx="8229600" cy="4525963"/>
          </a:xfrm>
        </p:spPr>
        <p:txBody>
          <a:bodyPr/>
          <a:lstStyle/>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a:p>
            <a:pPr marL="342900" indent="-139700" eaLnBrk="1" hangingPunct="1">
              <a:spcBef>
                <a:spcPct val="0"/>
              </a:spcBef>
              <a:spcAft>
                <a:spcPct val="0"/>
              </a:spcAft>
              <a:buClr>
                <a:srgbClr val="000000"/>
              </a:buClr>
              <a:buSzPts val="3200"/>
              <a:buFont typeface="Arial" panose="020B0604020202020204" pitchFamily="34" charset="0"/>
              <a:buNone/>
            </a:pPr>
            <a:endParaRPr lang="en-US" altLang="en-US" sz="3200">
              <a:latin typeface="Calibri" panose="020F0502020204030204" pitchFamily="34" charset="0"/>
              <a:cs typeface="Arial" panose="020B0604020202020204" pitchFamily="34" charset="0"/>
              <a:sym typeface="Calibri" panose="020F0502020204030204" pitchFamily="34" charset="0"/>
            </a:endParaRPr>
          </a:p>
        </p:txBody>
      </p:sp>
      <p:sp>
        <p:nvSpPr>
          <p:cNvPr id="31747" name="Google Shape;151;p18">
            <a:extLst>
              <a:ext uri="{FF2B5EF4-FFF2-40B4-BE49-F238E27FC236}">
                <a16:creationId xmlns:a16="http://schemas.microsoft.com/office/drawing/2014/main" id="{7882DF85-FD8C-415B-88BA-027414C30A3B}"/>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19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52" name="Google Shape;152;p18">
            <a:extLst>
              <a:ext uri="{FF2B5EF4-FFF2-40B4-BE49-F238E27FC236}">
                <a16:creationId xmlns:a16="http://schemas.microsoft.com/office/drawing/2014/main" id="{052DED26-76E7-4816-8EB0-D9A3E6C66938}"/>
              </a:ext>
            </a:extLst>
          </p:cNvPr>
          <p:cNvSpPr txBox="1"/>
          <p:nvPr/>
        </p:nvSpPr>
        <p:spPr>
          <a:xfrm>
            <a:off x="1512888" y="0"/>
            <a:ext cx="7631112" cy="703263"/>
          </a:xfrm>
          <a:prstGeom prst="rect">
            <a:avLst/>
          </a:prstGeom>
          <a:gradFill>
            <a:gsLst>
              <a:gs pos="0">
                <a:srgbClr val="9BE9FF"/>
              </a:gs>
              <a:gs pos="35000">
                <a:srgbClr val="B8F1FF"/>
              </a:gs>
              <a:gs pos="100000">
                <a:srgbClr val="E2FBFF"/>
              </a:gs>
            </a:gsLst>
            <a:lin ang="16200038" scaled="0"/>
          </a:gradFill>
          <a:ln w="9525" cap="flat" cmpd="sng">
            <a:solidFill>
              <a:srgbClr val="45A9C4"/>
            </a:solidFill>
            <a:prstDash val="solid"/>
            <a:round/>
            <a:headEnd type="none" w="sm" len="sm"/>
            <a:tailEnd type="none" w="sm" len="sm"/>
          </a:ln>
          <a:effectLst>
            <a:outerShdw blurRad="40000" dist="20000" dir="5400000" rotWithShape="0">
              <a:srgbClr val="000000">
                <a:alpha val="37650"/>
              </a:srgbClr>
            </a:outerShdw>
          </a:effectLst>
        </p:spPr>
        <p:txBody>
          <a:bodyPr spcFirstLastPara="1" lIns="91425" tIns="45700" rIns="91425" bIns="45700" anchor="ctr"/>
          <a:lstStyle/>
          <a:p>
            <a:pPr algn="ctr">
              <a:defRPr/>
            </a:pPr>
            <a:r>
              <a:rPr lang="en-US" sz="2800" dirty="0"/>
              <a:t>COs and PSOs Mapping</a:t>
            </a:r>
          </a:p>
        </p:txBody>
      </p:sp>
      <p:sp>
        <p:nvSpPr>
          <p:cNvPr id="31749" name="Google Shape;155;p18">
            <a:extLst>
              <a:ext uri="{FF2B5EF4-FFF2-40B4-BE49-F238E27FC236}">
                <a16:creationId xmlns:a16="http://schemas.microsoft.com/office/drawing/2014/main" id="{9624AD72-9AA9-41E9-B92C-0FA17B834D66}"/>
              </a:ext>
            </a:extLst>
          </p:cNvPr>
          <p:cNvSpPr txBox="1">
            <a:spLocks noChangeArrowheads="1"/>
          </p:cNvSpPr>
          <p:nvPr/>
        </p:nvSpPr>
        <p:spPr bwMode="auto">
          <a:xfrm>
            <a:off x="590550" y="1123950"/>
            <a:ext cx="7348538"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spcBef>
                <a:spcPts val="1200"/>
              </a:spcBef>
              <a:buFont typeface="Arial" panose="020B0604020202020204" pitchFamily="34" charset="0"/>
              <a:buNone/>
            </a:pPr>
            <a:endParaRPr lang="en-US" altLang="en-US">
              <a:latin typeface="Calibri" panose="020F0502020204030204" pitchFamily="34" charset="0"/>
              <a:sym typeface="Calibri" panose="020F0502020204030204" pitchFamily="34" charset="0"/>
            </a:endParaRPr>
          </a:p>
        </p:txBody>
      </p:sp>
      <p:sp>
        <p:nvSpPr>
          <p:cNvPr id="31750" name="Google Shape;156;p18">
            <a:extLst>
              <a:ext uri="{FF2B5EF4-FFF2-40B4-BE49-F238E27FC236}">
                <a16:creationId xmlns:a16="http://schemas.microsoft.com/office/drawing/2014/main" id="{B758CFE6-BD87-4CAB-9759-93BD9329E48F}"/>
              </a:ext>
            </a:extLst>
          </p:cNvPr>
          <p:cNvSpPr>
            <a:spLocks noGrp="1"/>
          </p:cNvSpPr>
          <p:nvPr>
            <p:ph type="ftr" sz="quarter" idx="12"/>
          </p:nvPr>
        </p:nvSpPr>
        <p:spPr>
          <a:xfrm>
            <a:off x="2438400" y="640080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graphicFrame>
        <p:nvGraphicFramePr>
          <p:cNvPr id="157" name="Google Shape;157;p18">
            <a:extLst>
              <a:ext uri="{FF2B5EF4-FFF2-40B4-BE49-F238E27FC236}">
                <a16:creationId xmlns:a16="http://schemas.microsoft.com/office/drawing/2014/main" id="{0EA4D7AD-7CE4-46D5-9270-9EBAE6B3A212}"/>
              </a:ext>
            </a:extLst>
          </p:cNvPr>
          <p:cNvGraphicFramePr/>
          <p:nvPr>
            <p:extLst>
              <p:ext uri="{D42A27DB-BD31-4B8C-83A1-F6EECF244321}">
                <p14:modId xmlns:p14="http://schemas.microsoft.com/office/powerpoint/2010/main" val="254628088"/>
              </p:ext>
            </p:extLst>
          </p:nvPr>
        </p:nvGraphicFramePr>
        <p:xfrm>
          <a:off x="195263" y="1547813"/>
          <a:ext cx="8753475" cy="4167188"/>
        </p:xfrm>
        <a:graphic>
          <a:graphicData uri="http://schemas.openxmlformats.org/drawingml/2006/table">
            <a:tbl>
              <a:tblPr>
                <a:noFill/>
              </a:tblPr>
              <a:tblGrid>
                <a:gridCol w="2736400">
                  <a:extLst>
                    <a:ext uri="{9D8B030D-6E8A-4147-A177-3AD203B41FA5}">
                      <a16:colId xmlns:a16="http://schemas.microsoft.com/office/drawing/2014/main" val="20000"/>
                    </a:ext>
                  </a:extLst>
                </a:gridCol>
                <a:gridCol w="1481575">
                  <a:extLst>
                    <a:ext uri="{9D8B030D-6E8A-4147-A177-3AD203B41FA5}">
                      <a16:colId xmlns:a16="http://schemas.microsoft.com/office/drawing/2014/main" val="20001"/>
                    </a:ext>
                  </a:extLst>
                </a:gridCol>
                <a:gridCol w="1632775">
                  <a:extLst>
                    <a:ext uri="{9D8B030D-6E8A-4147-A177-3AD203B41FA5}">
                      <a16:colId xmlns:a16="http://schemas.microsoft.com/office/drawing/2014/main" val="20002"/>
                    </a:ext>
                  </a:extLst>
                </a:gridCol>
                <a:gridCol w="1360650">
                  <a:extLst>
                    <a:ext uri="{9D8B030D-6E8A-4147-A177-3AD203B41FA5}">
                      <a16:colId xmlns:a16="http://schemas.microsoft.com/office/drawing/2014/main" val="20003"/>
                    </a:ext>
                  </a:extLst>
                </a:gridCol>
                <a:gridCol w="1542075">
                  <a:extLst>
                    <a:ext uri="{9D8B030D-6E8A-4147-A177-3AD203B41FA5}">
                      <a16:colId xmlns:a16="http://schemas.microsoft.com/office/drawing/2014/main" val="20004"/>
                    </a:ext>
                  </a:extLst>
                </a:gridCol>
              </a:tblGrid>
              <a:tr h="499362">
                <a:tc rowSpan="2">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Course Outcomes</a:t>
                      </a:r>
                      <a:endParaRPr sz="1800" b="1" dirty="0">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gridSpan="4">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Program Specific Outcomes</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499362">
                <a:tc vMerge="1">
                  <a:txBody>
                    <a:bodyPr/>
                    <a:lstStyle/>
                    <a:p>
                      <a:endParaRPr lang="en-US"/>
                    </a:p>
                  </a:txBody>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PSO1</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PSO2</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a:latin typeface="Times New Roman" pitchFamily="18" charset="0"/>
                          <a:ea typeface="Times New Roman"/>
                          <a:cs typeface="Times New Roman" pitchFamily="18" charset="0"/>
                          <a:sym typeface="Times New Roman"/>
                        </a:rPr>
                        <a:t>PSO3</a:t>
                      </a:r>
                      <a:endParaRPr sz="1800" b="1">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lvl="0" indent="0" algn="ctr" rtl="0">
                        <a:lnSpc>
                          <a:spcPct val="115000"/>
                        </a:lnSpc>
                        <a:spcBef>
                          <a:spcPts val="0"/>
                        </a:spcBef>
                        <a:spcAft>
                          <a:spcPts val="0"/>
                        </a:spcAft>
                        <a:buNone/>
                      </a:pPr>
                      <a:r>
                        <a:rPr lang="en-US" sz="1800" b="1" dirty="0">
                          <a:latin typeface="Times New Roman" pitchFamily="18" charset="0"/>
                          <a:ea typeface="Times New Roman"/>
                          <a:cs typeface="Times New Roman" pitchFamily="18" charset="0"/>
                          <a:sym typeface="Times New Roman"/>
                        </a:rPr>
                        <a:t>PSO4</a:t>
                      </a:r>
                      <a:endParaRPr sz="1800" b="1" dirty="0">
                        <a:latin typeface="Times New Roman" pitchFamily="18" charset="0"/>
                        <a:ea typeface="Times New Roman"/>
                        <a:cs typeface="Times New Roman" pitchFamily="18" charset="0"/>
                        <a:sym typeface="Times New Roman"/>
                      </a:endParaRPr>
                    </a:p>
                  </a:txBody>
                  <a:tcPr marL="68575" marR="68575" marT="91947" marB="91947">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542435">
                <a:tc>
                  <a:txBody>
                    <a:bodyPr/>
                    <a:lstStyle/>
                    <a:p>
                      <a:pPr marL="0" lvl="0" indent="0" algn="ctr" rtl="0">
                        <a:lnSpc>
                          <a:spcPct val="115000"/>
                        </a:lnSpc>
                        <a:spcBef>
                          <a:spcPts val="0"/>
                        </a:spcBef>
                        <a:spcAft>
                          <a:spcPts val="0"/>
                        </a:spcAft>
                        <a:buNone/>
                      </a:pPr>
                      <a:r>
                        <a:rPr lang="en-US" sz="1800" b="1" dirty="0">
                          <a:latin typeface="Times New Roman" pitchFamily="18" charset="0"/>
                          <a:cs typeface="Times New Roman" pitchFamily="18" charset="0"/>
                        </a:rPr>
                        <a:t>CO1</a:t>
                      </a:r>
                      <a:endParaRPr sz="1800" b="1" dirty="0">
                        <a:latin typeface="Times New Roman" pitchFamily="18" charset="0"/>
                        <a:cs typeface="Times New Roman" pitchFamily="18" charset="0"/>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solidFill>
                      <a:schemeClr val="accent5">
                        <a:lumMod val="40000"/>
                        <a:lumOff val="60000"/>
                      </a:schemeClr>
                    </a:solidFill>
                  </a:tcPr>
                </a:tc>
                <a:extLst>
                  <a:ext uri="{0D108BD9-81ED-4DB2-BD59-A6C34878D82A}">
                    <a16:rowId xmlns:a16="http://schemas.microsoft.com/office/drawing/2014/main" val="10002"/>
                  </a:ext>
                </a:extLst>
              </a:tr>
              <a:tr h="542435">
                <a:tc>
                  <a:txBody>
                    <a:bodyPr/>
                    <a:lstStyle/>
                    <a:p>
                      <a:pPr marL="0" lvl="0" indent="0" algn="ctr" rtl="0">
                        <a:lnSpc>
                          <a:spcPct val="115000"/>
                        </a:lnSpc>
                        <a:spcBef>
                          <a:spcPts val="0"/>
                        </a:spcBef>
                        <a:spcAft>
                          <a:spcPts val="0"/>
                        </a:spcAft>
                        <a:buNone/>
                      </a:pPr>
                      <a:r>
                        <a:rPr lang="en-US" sz="1800" b="1" dirty="0">
                          <a:latin typeface="Times New Roman" pitchFamily="18" charset="0"/>
                          <a:cs typeface="Times New Roman" pitchFamily="18" charset="0"/>
                        </a:rPr>
                        <a:t>CO2</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3</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542435">
                <a:tc>
                  <a:txBody>
                    <a:bodyPr/>
                    <a:lstStyle/>
                    <a:p>
                      <a:pPr marL="0" lvl="0" indent="0" algn="ctr" rtl="0">
                        <a:lnSpc>
                          <a:spcPct val="115000"/>
                        </a:lnSpc>
                        <a:spcBef>
                          <a:spcPts val="0"/>
                        </a:spcBef>
                        <a:spcAft>
                          <a:spcPts val="0"/>
                        </a:spcAft>
                        <a:buNone/>
                      </a:pPr>
                      <a:r>
                        <a:rPr lang="en-US" sz="1800" b="1" dirty="0">
                          <a:latin typeface="Times New Roman" pitchFamily="18" charset="0"/>
                          <a:cs typeface="Times New Roman" pitchFamily="18" charset="0"/>
                        </a:rPr>
                        <a:t>CO3</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3</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542435">
                <a:tc>
                  <a:txBody>
                    <a:bodyPr/>
                    <a:lstStyle/>
                    <a:p>
                      <a:pPr marL="0" lvl="0" indent="0" algn="ctr" rtl="0">
                        <a:lnSpc>
                          <a:spcPct val="115000"/>
                        </a:lnSpc>
                        <a:spcBef>
                          <a:spcPts val="0"/>
                        </a:spcBef>
                        <a:spcAft>
                          <a:spcPts val="0"/>
                        </a:spcAft>
                        <a:buNone/>
                      </a:pPr>
                      <a:r>
                        <a:rPr lang="en-US" sz="1800" b="1" dirty="0">
                          <a:latin typeface="Times New Roman" pitchFamily="18" charset="0"/>
                          <a:cs typeface="Times New Roman" pitchFamily="18" charset="0"/>
                        </a:rPr>
                        <a:t>CO4</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499362">
                <a:tc>
                  <a:txBody>
                    <a:bodyPr/>
                    <a:lstStyle/>
                    <a:p>
                      <a:pPr marL="0" lvl="0" indent="0" algn="ctr" rtl="0">
                        <a:lnSpc>
                          <a:spcPct val="115000"/>
                        </a:lnSpc>
                        <a:spcBef>
                          <a:spcPts val="0"/>
                        </a:spcBef>
                        <a:spcAft>
                          <a:spcPts val="0"/>
                        </a:spcAft>
                        <a:buNone/>
                      </a:pPr>
                      <a:r>
                        <a:rPr lang="en-US" sz="1800" b="1" dirty="0">
                          <a:latin typeface="Times New Roman" pitchFamily="18" charset="0"/>
                          <a:cs typeface="Times New Roman" pitchFamily="18" charset="0"/>
                        </a:rPr>
                        <a:t>CO5</a:t>
                      </a: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3</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Times New Roman"/>
                          <a:cs typeface="Times New Roman" pitchFamily="18" charset="0"/>
                        </a:rPr>
                        <a:t>2</a:t>
                      </a:r>
                      <a:endParaRPr lang="en-US" sz="1800" b="1" dirty="0">
                        <a:latin typeface="Times New Roman" pitchFamily="18" charset="0"/>
                        <a:ea typeface="Calibri"/>
                        <a:cs typeface="Times New Roman" pitchFamily="18" charset="0"/>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a:lnSpc>
                          <a:spcPct val="115000"/>
                        </a:lnSpc>
                        <a:spcBef>
                          <a:spcPts val="0"/>
                        </a:spcBef>
                        <a:spcAft>
                          <a:spcPts val="1000"/>
                        </a:spcAft>
                      </a:pPr>
                      <a:r>
                        <a:rPr lang="en-US" sz="1800" b="1" dirty="0">
                          <a:latin typeface="Times New Roman" pitchFamily="18" charset="0"/>
                          <a:ea typeface="Calibri"/>
                          <a:cs typeface="Times New Roman" pitchFamily="18" charset="0"/>
                        </a:rPr>
                        <a:t>2</a:t>
                      </a: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r h="499362">
                <a:tc>
                  <a:txBody>
                    <a:bodyPr/>
                    <a:lstStyle/>
                    <a:p>
                      <a:pPr marL="0" marR="0" lvl="0" indent="0" algn="ctr" rtl="0">
                        <a:lnSpc>
                          <a:spcPct val="115000"/>
                        </a:lnSpc>
                        <a:spcBef>
                          <a:spcPts val="0"/>
                        </a:spcBef>
                        <a:spcAft>
                          <a:spcPts val="0"/>
                        </a:spcAft>
                        <a:buClr>
                          <a:srgbClr val="000000"/>
                        </a:buClr>
                        <a:buFont typeface="Arial"/>
                        <a:buNone/>
                      </a:pPr>
                      <a:r>
                        <a:rPr lang="en-US" sz="1800" b="1" i="0" u="none" strike="noStrike" cap="none" dirty="0">
                          <a:solidFill>
                            <a:srgbClr val="000000"/>
                          </a:solidFill>
                          <a:latin typeface="Times New Roman" pitchFamily="18" charset="0"/>
                          <a:cs typeface="Times New Roman" pitchFamily="18" charset="0"/>
                          <a:sym typeface="Arial"/>
                        </a:rPr>
                        <a:t>AVG</a:t>
                      </a:r>
                      <a:endParaRPr sz="1800" b="1" i="0" u="none" strike="noStrike" cap="none" dirty="0">
                        <a:solidFill>
                          <a:srgbClr val="000000"/>
                        </a:solidFill>
                        <a:latin typeface="Times New Roman" pitchFamily="18" charset="0"/>
                        <a:cs typeface="Times New Roman" pitchFamily="18" charset="0"/>
                        <a:sym typeface="Arial"/>
                      </a:endParaRPr>
                    </a:p>
                  </a:txBody>
                  <a:tcPr marL="68575" marR="68575" marT="91947" marB="91947">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3</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IN" sz="1800" b="1" i="0" u="none" strike="noStrike" cap="none" dirty="0">
                          <a:solidFill>
                            <a:srgbClr val="000000"/>
                          </a:solidFill>
                          <a:latin typeface="Times New Roman" pitchFamily="18" charset="0"/>
                          <a:cs typeface="Times New Roman" pitchFamily="18" charset="0"/>
                          <a:sym typeface="Arial"/>
                        </a:rPr>
                        <a:t>2.6</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.4</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algn="ctr" rtl="0">
                        <a:lnSpc>
                          <a:spcPct val="115000"/>
                        </a:lnSpc>
                        <a:spcBef>
                          <a:spcPts val="0"/>
                        </a:spcBef>
                        <a:spcAft>
                          <a:spcPts val="0"/>
                        </a:spcAft>
                        <a:buClr>
                          <a:srgbClr val="000000"/>
                        </a:buClr>
                        <a:buFont typeface="Arial"/>
                      </a:pPr>
                      <a:r>
                        <a:rPr lang="en-US" sz="1800" b="1" i="0" u="none" strike="noStrike" cap="none" dirty="0">
                          <a:solidFill>
                            <a:srgbClr val="000000"/>
                          </a:solidFill>
                          <a:latin typeface="Times New Roman" pitchFamily="18" charset="0"/>
                          <a:ea typeface="Calibri"/>
                          <a:cs typeface="Times New Roman" pitchFamily="18" charset="0"/>
                          <a:sym typeface="Arial"/>
                        </a:rPr>
                        <a:t>2</a:t>
                      </a:r>
                      <a:r>
                        <a:rPr lang="en-IN" sz="1800" b="1" i="0" u="none" strike="noStrike" cap="none" dirty="0">
                          <a:solidFill>
                            <a:srgbClr val="000000"/>
                          </a:solidFill>
                          <a:latin typeface="Times New Roman" pitchFamily="18" charset="0"/>
                          <a:ea typeface="Calibri"/>
                          <a:cs typeface="Times New Roman" pitchFamily="18" charset="0"/>
                          <a:sym typeface="Arial"/>
                        </a:rPr>
                        <a:t>.2</a:t>
                      </a:r>
                      <a:endParaRPr lang="en-US" sz="1800" b="1" i="0" u="none" strike="noStrike" cap="none" dirty="0">
                        <a:solidFill>
                          <a:srgbClr val="000000"/>
                        </a:solidFill>
                        <a:latin typeface="Times New Roman" pitchFamily="18" charset="0"/>
                        <a:ea typeface="Calibri"/>
                        <a:cs typeface="Times New Roman" pitchFamily="18" charset="0"/>
                        <a:sym typeface="Arial"/>
                      </a:endParaRPr>
                    </a:p>
                  </a:txBody>
                  <a:tcPr marL="68580" marR="68580" marT="0" marB="0">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7"/>
                  </a:ext>
                </a:extLst>
              </a:tr>
            </a:tbl>
          </a:graphicData>
        </a:graphic>
      </p:graphicFrame>
      <p:sp>
        <p:nvSpPr>
          <p:cNvPr id="31803" name="TextBox 10">
            <a:extLst>
              <a:ext uri="{FF2B5EF4-FFF2-40B4-BE49-F238E27FC236}">
                <a16:creationId xmlns:a16="http://schemas.microsoft.com/office/drawing/2014/main" id="{0D0123E3-C713-4A67-B873-BBAADE6E36C3}"/>
              </a:ext>
            </a:extLst>
          </p:cNvPr>
          <p:cNvSpPr txBox="1">
            <a:spLocks noChangeArrowheads="1"/>
          </p:cNvSpPr>
          <p:nvPr/>
        </p:nvSpPr>
        <p:spPr bwMode="auto">
          <a:xfrm>
            <a:off x="787400" y="957263"/>
            <a:ext cx="8370888"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r>
              <a:rPr lang="en-US" altLang="en-US" sz="2400">
                <a:latin typeface="Times New Roman" panose="02020603050405020304" pitchFamily="18" charset="0"/>
                <a:cs typeface="Times New Roman" panose="02020603050405020304" pitchFamily="18" charset="0"/>
              </a:rPr>
              <a:t>Mapping of Program Specific Outcomes and Course Outcomes:</a:t>
            </a:r>
          </a:p>
          <a:p>
            <a:pPr eaLnBrk="1" hangingPunct="1">
              <a:buClrTx/>
              <a:buFontTx/>
              <a:buNone/>
            </a:pPr>
            <a:endParaRPr lang="en-US" altLang="en-US" sz="2400">
              <a:cs typeface="Times New Roman" panose="02020603050405020304" pitchFamily="18" charset="0"/>
            </a:endParaRPr>
          </a:p>
        </p:txBody>
      </p:sp>
      <p:pic>
        <p:nvPicPr>
          <p:cNvPr id="31805" name="Picture 14" descr="NIET">
            <a:extLst>
              <a:ext uri="{FF2B5EF4-FFF2-40B4-BE49-F238E27FC236}">
                <a16:creationId xmlns:a16="http://schemas.microsoft.com/office/drawing/2014/main" id="{3903CF7B-FA93-4B42-9B0D-163F708D6A1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512888" cy="68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6C68AD-7E6D-488D-AF5F-A20D14F48D51}"/>
              </a:ext>
            </a:extLst>
          </p:cNvPr>
          <p:cNvSpPr>
            <a:spLocks noGrp="1"/>
          </p:cNvSpPr>
          <p:nvPr>
            <p:ph idx="1"/>
          </p:nvPr>
        </p:nvSpPr>
        <p:spPr>
          <a:xfrm>
            <a:off x="342900" y="990600"/>
            <a:ext cx="8058150" cy="5334000"/>
          </a:xfrm>
        </p:spPr>
        <p:txBody>
          <a:bodyPr rtlCol="0"/>
          <a:lstStyle/>
          <a:p>
            <a:pPr indent="-457200" fontAlgn="auto">
              <a:buFont typeface="+mj-lt"/>
              <a:buAutoNum type="arabicPeriod"/>
              <a:defRPr/>
            </a:pPr>
            <a:r>
              <a:rPr lang="en-US" sz="2400" dirty="0">
                <a:latin typeface="Times New Roman" pitchFamily="18" charset="0"/>
                <a:cs typeface="Times New Roman" pitchFamily="18" charset="0"/>
              </a:rPr>
              <a:t>Name of Subject with code, Course and Subject Teacher</a:t>
            </a:r>
          </a:p>
          <a:p>
            <a:pPr indent="-457200" fontAlgn="auto">
              <a:buFont typeface="+mj-lt"/>
              <a:buAutoNum type="arabicPeriod"/>
              <a:defRPr/>
            </a:pPr>
            <a:r>
              <a:rPr lang="en-US" sz="2400" dirty="0">
                <a:latin typeface="Times New Roman" pitchFamily="18" charset="0"/>
                <a:cs typeface="Times New Roman" pitchFamily="18" charset="0"/>
              </a:rPr>
              <a:t>Brief Introduction of Faculty member with Photograph</a:t>
            </a:r>
          </a:p>
          <a:p>
            <a:pPr indent="-457200" fontAlgn="auto">
              <a:buFont typeface="+mj-lt"/>
              <a:buAutoNum type="arabicPeriod"/>
              <a:defRPr/>
            </a:pPr>
            <a:r>
              <a:rPr lang="en-US" sz="2400" dirty="0">
                <a:latin typeface="Times New Roman" pitchFamily="18" charset="0"/>
                <a:cs typeface="Times New Roman" pitchFamily="18" charset="0"/>
              </a:rPr>
              <a:t>Evaluation Scheme</a:t>
            </a:r>
          </a:p>
          <a:p>
            <a:pPr indent="-457200" fontAlgn="auto">
              <a:buFont typeface="+mj-lt"/>
              <a:buAutoNum type="arabicPeriod"/>
              <a:defRPr/>
            </a:pPr>
            <a:r>
              <a:rPr lang="en-US" sz="2400" dirty="0">
                <a:latin typeface="Times New Roman" pitchFamily="18" charset="0"/>
                <a:cs typeface="Times New Roman" pitchFamily="18" charset="0"/>
              </a:rPr>
              <a:t>Subject Syllabus</a:t>
            </a:r>
          </a:p>
          <a:p>
            <a:pPr indent="-457200" fontAlgn="auto">
              <a:buFont typeface="+mj-lt"/>
              <a:buAutoNum type="arabicPeriod"/>
              <a:defRPr/>
            </a:pPr>
            <a:r>
              <a:rPr lang="en-US" sz="2400" dirty="0">
                <a:latin typeface="Times New Roman" pitchFamily="18" charset="0"/>
                <a:cs typeface="Times New Roman" pitchFamily="18" charset="0"/>
              </a:rPr>
              <a:t>Branch wise Applications</a:t>
            </a:r>
          </a:p>
          <a:p>
            <a:pPr indent="-457200" fontAlgn="auto">
              <a:buFont typeface="+mj-lt"/>
              <a:buAutoNum type="arabicPeriod"/>
              <a:defRPr/>
            </a:pPr>
            <a:r>
              <a:rPr lang="en-US" sz="2400" dirty="0">
                <a:latin typeface="Times New Roman" pitchFamily="18" charset="0"/>
                <a:cs typeface="Times New Roman" pitchFamily="18" charset="0"/>
              </a:rPr>
              <a:t>Course Objective (Point wise)</a:t>
            </a:r>
          </a:p>
          <a:p>
            <a:pPr indent="-457200" fontAlgn="auto">
              <a:buFont typeface="+mj-lt"/>
              <a:buAutoNum type="arabicPeriod"/>
              <a:defRPr/>
            </a:pPr>
            <a:r>
              <a:rPr lang="en-US" sz="2400" dirty="0">
                <a:latin typeface="Times New Roman" pitchFamily="18" charset="0"/>
                <a:cs typeface="Times New Roman" pitchFamily="18" charset="0"/>
              </a:rPr>
              <a:t>Course Outcomes (COs)</a:t>
            </a:r>
          </a:p>
          <a:p>
            <a:pPr indent="-457200" fontAlgn="auto">
              <a:buFont typeface="+mj-lt"/>
              <a:buAutoNum type="arabicPeriod"/>
              <a:defRPr/>
            </a:pPr>
            <a:r>
              <a:rPr lang="en-US" sz="2400" dirty="0">
                <a:latin typeface="Times New Roman" pitchFamily="18" charset="0"/>
                <a:cs typeface="Times New Roman" pitchFamily="18" charset="0"/>
              </a:rPr>
              <a:t>Program Outcomes only heading (POs)</a:t>
            </a:r>
          </a:p>
          <a:p>
            <a:pPr indent="-457200" fontAlgn="auto">
              <a:buFont typeface="+mj-lt"/>
              <a:buAutoNum type="arabicPeriod"/>
              <a:defRPr/>
            </a:pPr>
            <a:r>
              <a:rPr lang="en-US" sz="2400" dirty="0">
                <a:latin typeface="Times New Roman" pitchFamily="18" charset="0"/>
                <a:cs typeface="Times New Roman" pitchFamily="18" charset="0"/>
              </a:rPr>
              <a:t>COs and POs Mapping</a:t>
            </a:r>
          </a:p>
          <a:p>
            <a:pPr indent="-457200" fontAlgn="auto">
              <a:buFont typeface="+mj-lt"/>
              <a:buAutoNum type="arabicPeriod"/>
              <a:defRPr/>
            </a:pPr>
            <a:r>
              <a:rPr lang="en-US" sz="2400" dirty="0">
                <a:latin typeface="Times New Roman" pitchFamily="18" charset="0"/>
                <a:cs typeface="Times New Roman" pitchFamily="18" charset="0"/>
              </a:rPr>
              <a:t>Program Specific Outcomes (PSOs)</a:t>
            </a: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a:p>
            <a:pPr fontAlgn="auto">
              <a:lnSpc>
                <a:spcPct val="150000"/>
              </a:lnSpc>
              <a:defRPr/>
            </a:pPr>
            <a:endParaRPr lang="en-US" sz="2400" dirty="0">
              <a:latin typeface="Times New Roman" pitchFamily="18" charset="0"/>
              <a:cs typeface="Times New Roman" pitchFamily="18" charset="0"/>
            </a:endParaRPr>
          </a:p>
        </p:txBody>
      </p:sp>
      <p:sp>
        <p:nvSpPr>
          <p:cNvPr id="5123" name="Footer Placeholder 4">
            <a:extLst>
              <a:ext uri="{FF2B5EF4-FFF2-40B4-BE49-F238E27FC236}">
                <a16:creationId xmlns:a16="http://schemas.microsoft.com/office/drawing/2014/main" id="{9EAAFCE0-B3E0-47AA-A92E-24279B96F355}"/>
              </a:ext>
            </a:extLst>
          </p:cNvPr>
          <p:cNvSpPr>
            <a:spLocks noGrp="1"/>
          </p:cNvSpPr>
          <p:nvPr>
            <p:ph type="ftr" sz="quarter" idx="12"/>
          </p:nvPr>
        </p:nvSpPr>
        <p:spPr>
          <a:xfrm>
            <a:off x="2163763" y="6356350"/>
            <a:ext cx="56848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5124" name="Slide Number Placeholder 1">
            <a:extLst>
              <a:ext uri="{FF2B5EF4-FFF2-40B4-BE49-F238E27FC236}">
                <a16:creationId xmlns:a16="http://schemas.microsoft.com/office/drawing/2014/main" id="{9D0F1007-FFF2-4789-AC78-A5B7B3337A6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t>2</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sp>
        <p:nvSpPr>
          <p:cNvPr id="11" name="Title 1">
            <a:extLst>
              <a:ext uri="{FF2B5EF4-FFF2-40B4-BE49-F238E27FC236}">
                <a16:creationId xmlns:a16="http://schemas.microsoft.com/office/drawing/2014/main" id="{D2CCB9A1-BDA9-4FA0-9382-1218DE22BB3F}"/>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Table of Contents</a:t>
            </a:r>
            <a:endParaRPr lang="en-IN" sz="3200" b="1" dirty="0">
              <a:latin typeface="Times New Roman" pitchFamily="18" charset="0"/>
              <a:cs typeface="Times New Roman" pitchFamily="18" charset="0"/>
            </a:endParaRPr>
          </a:p>
        </p:txBody>
      </p:sp>
      <p:pic>
        <p:nvPicPr>
          <p:cNvPr id="5126" name="Picture 14" descr="NIET">
            <a:extLst>
              <a:ext uri="{FF2B5EF4-FFF2-40B4-BE49-F238E27FC236}">
                <a16:creationId xmlns:a16="http://schemas.microsoft.com/office/drawing/2014/main" id="{214868ED-2320-44D1-A031-8F0BA20603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9688"/>
            <a:ext cx="1341438" cy="919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7" name="Google Shape;95;p13">
            <a:extLst>
              <a:ext uri="{FF2B5EF4-FFF2-40B4-BE49-F238E27FC236}">
                <a16:creationId xmlns:a16="http://schemas.microsoft.com/office/drawing/2014/main" id="{355369EC-8337-4C1A-8B2E-7258B9126BA3}"/>
              </a:ext>
            </a:extLst>
          </p:cNvPr>
          <p:cNvSpPr txBox="1">
            <a:spLocks/>
          </p:cNvSpPr>
          <p:nvPr/>
        </p:nvSpPr>
        <p:spPr bwMode="auto">
          <a:xfrm>
            <a:off x="6553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eaLnBrk="1" hangingPunct="1">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2</a:t>
            </a:r>
          </a:p>
        </p:txBody>
      </p:sp>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4">
            <a:extLst>
              <a:ext uri="{FF2B5EF4-FFF2-40B4-BE49-F238E27FC236}">
                <a16:creationId xmlns:a16="http://schemas.microsoft.com/office/drawing/2014/main" id="{E8480BD9-B609-485E-9451-D01460F4FC7E}"/>
              </a:ext>
            </a:extLst>
          </p:cNvPr>
          <p:cNvSpPr>
            <a:spLocks noGrp="1"/>
          </p:cNvSpPr>
          <p:nvPr>
            <p:ph type="ftr" sz="quarter" idx="12"/>
          </p:nvPr>
        </p:nvSpPr>
        <p:spPr>
          <a:xfrm>
            <a:off x="2438400" y="6356349"/>
            <a:ext cx="47244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3795" name="Slide Number Placeholder 5">
            <a:extLst>
              <a:ext uri="{FF2B5EF4-FFF2-40B4-BE49-F238E27FC236}">
                <a16:creationId xmlns:a16="http://schemas.microsoft.com/office/drawing/2014/main" id="{69F1199E-F5E3-4BC5-B35F-E5F732DD0A3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20</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638045B-6494-414D-AC97-BF543AD7CB93}"/>
              </a:ext>
            </a:extLst>
          </p:cNvPr>
          <p:cNvSpPr txBox="1">
            <a:spLocks/>
          </p:cNvSpPr>
          <p:nvPr/>
        </p:nvSpPr>
        <p:spPr>
          <a:xfrm>
            <a:off x="1371600" y="-5080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Program Educational Objectives </a:t>
            </a:r>
          </a:p>
        </p:txBody>
      </p:sp>
      <p:sp>
        <p:nvSpPr>
          <p:cNvPr id="9" name="Content Placeholder 8">
            <a:extLst>
              <a:ext uri="{FF2B5EF4-FFF2-40B4-BE49-F238E27FC236}">
                <a16:creationId xmlns:a16="http://schemas.microsoft.com/office/drawing/2014/main" id="{28237D32-D92D-482B-97C9-C04F3D856EFB}"/>
              </a:ext>
            </a:extLst>
          </p:cNvPr>
          <p:cNvSpPr txBox="1">
            <a:spLocks noGrp="1"/>
          </p:cNvSpPr>
          <p:nvPr>
            <p:ph idx="1"/>
          </p:nvPr>
        </p:nvSpPr>
        <p:spPr>
          <a:xfrm>
            <a:off x="457200" y="1143000"/>
            <a:ext cx="8229600" cy="4983163"/>
          </a:xfrm>
        </p:spPr>
        <p:txBody>
          <a:bodyPr/>
          <a:lstStyle/>
          <a:p>
            <a:pPr algn="just">
              <a:spcBef>
                <a:spcPts val="363"/>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PEO1: </a:t>
            </a:r>
            <a:r>
              <a:rPr lang="en-US" altLang="en-US" sz="2400" dirty="0">
                <a:latin typeface="Times New Roman" panose="02020603050405020304" pitchFamily="18" charset="0"/>
                <a:cs typeface="Times New Roman" panose="02020603050405020304" pitchFamily="18" charset="0"/>
              </a:rPr>
              <a:t>able to apply sound knowledge in the field of information technology to fulfill the needs of IT industry.</a:t>
            </a:r>
          </a:p>
          <a:p>
            <a:pPr algn="just">
              <a:spcBef>
                <a:spcPts val="363"/>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PEO2:a</a:t>
            </a:r>
            <a:r>
              <a:rPr lang="en-US" altLang="en-US" sz="2400" dirty="0">
                <a:latin typeface="Times New Roman" panose="02020603050405020304" pitchFamily="18" charset="0"/>
                <a:cs typeface="Times New Roman" panose="02020603050405020304" pitchFamily="18" charset="0"/>
              </a:rPr>
              <a:t>ble to design innovative and interdisciplinary systems through latest digital technologies.</a:t>
            </a:r>
          </a:p>
          <a:p>
            <a:pPr algn="just">
              <a:spcBef>
                <a:spcPts val="363"/>
              </a:spcBef>
              <a:spcAft>
                <a:spcPct val="0"/>
              </a:spcAft>
              <a:buClr>
                <a:srgbClr val="000000"/>
              </a:buClr>
              <a:buFont typeface="Arial" panose="020B0604020202020204" pitchFamily="34" charset="0"/>
              <a:buNone/>
            </a:pPr>
            <a:endParaRPr lang="en-IN" altLang="en-US"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PEO3: </a:t>
            </a:r>
            <a:r>
              <a:rPr lang="en-US" altLang="en-US" sz="2400" dirty="0">
                <a:latin typeface="Times New Roman" panose="02020603050405020304" pitchFamily="18" charset="0"/>
                <a:cs typeface="Times New Roman" panose="02020603050405020304" pitchFamily="18" charset="0"/>
              </a:rPr>
              <a:t>able to inculcate professional and social ethics, team work and leadership for serving the society.</a:t>
            </a:r>
          </a:p>
          <a:p>
            <a:pPr algn="just">
              <a:spcBef>
                <a:spcPts val="363"/>
              </a:spcBef>
              <a:spcAft>
                <a:spcPct val="0"/>
              </a:spcAft>
              <a:buClr>
                <a:srgbClr val="000000"/>
              </a:buClr>
            </a:pPr>
            <a:endParaRPr lang="en-IN" altLang="en-US" sz="2400" dirty="0">
              <a:latin typeface="Times New Roman" panose="02020603050405020304" pitchFamily="18" charset="0"/>
              <a:cs typeface="Times New Roman" panose="02020603050405020304" pitchFamily="18" charset="0"/>
            </a:endParaRPr>
          </a:p>
          <a:p>
            <a:pPr algn="just">
              <a:spcBef>
                <a:spcPts val="363"/>
              </a:spcBef>
              <a:spcAft>
                <a:spcPct val="0"/>
              </a:spcAft>
              <a:buClr>
                <a:srgbClr val="000000"/>
              </a:buClr>
            </a:pPr>
            <a:r>
              <a:rPr lang="en-US" altLang="en-US" sz="2400" b="1" dirty="0">
                <a:latin typeface="Times New Roman" panose="02020603050405020304" pitchFamily="18" charset="0"/>
                <a:cs typeface="Times New Roman" panose="02020603050405020304" pitchFamily="18" charset="0"/>
              </a:rPr>
              <a:t>PEO4:</a:t>
            </a:r>
            <a:r>
              <a:rPr lang="en-US" altLang="en-US" sz="2400" dirty="0">
                <a:latin typeface="Times New Roman" panose="02020603050405020304" pitchFamily="18" charset="0"/>
                <a:cs typeface="Times New Roman" panose="02020603050405020304" pitchFamily="18" charset="0"/>
              </a:rPr>
              <a:t> able to inculcate lifelong learning in the field of computing for successful career in organizations and R&amp;D sectors.</a:t>
            </a:r>
            <a:endParaRPr lang="en-IN" altLang="en-US" sz="2400" dirty="0">
              <a:latin typeface="Times New Roman" panose="02020603050405020304" pitchFamily="18" charset="0"/>
              <a:cs typeface="Times New Roman" panose="02020603050405020304" pitchFamily="18" charset="0"/>
            </a:endParaRPr>
          </a:p>
        </p:txBody>
      </p:sp>
      <p:pic>
        <p:nvPicPr>
          <p:cNvPr id="33799" name="Picture 14" descr="NIET">
            <a:extLst>
              <a:ext uri="{FF2B5EF4-FFF2-40B4-BE49-F238E27FC236}">
                <a16:creationId xmlns:a16="http://schemas.microsoft.com/office/drawing/2014/main" id="{EA083F6C-9F37-4ECB-B1EB-A581981B50B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20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8" presetClass="emph" presetSubtype="0" fill="hold" nodeType="withEffect">
                                  <p:stCondLst>
                                    <p:cond delay="0"/>
                                  </p:stCondLst>
                                  <p:childTnLst>
                                    <p:animRot by="21600000">
                                      <p:cBhvr>
                                        <p:cTn id="6" dur="1000" fill="hold"/>
                                        <p:tgtEl>
                                          <p:spTgt spid="9">
                                            <p:txEl>
                                              <p:pRg st="0" end="0"/>
                                            </p:txEl>
                                          </p:spTgt>
                                        </p:tgtEl>
                                        <p:attrNameLst>
                                          <p:attrName>r</p:attrName>
                                        </p:attrNameLst>
                                      </p:cBhvr>
                                    </p:animRot>
                                  </p:childTnLst>
                                </p:cTn>
                              </p:par>
                              <p:par>
                                <p:cTn id="7" presetID="8" presetClass="emph" presetSubtype="0" fill="hold" nodeType="withEffect">
                                  <p:stCondLst>
                                    <p:cond delay="0"/>
                                  </p:stCondLst>
                                  <p:childTnLst>
                                    <p:animRot by="21600000">
                                      <p:cBhvr>
                                        <p:cTn id="8" dur="1000" fill="hold"/>
                                        <p:tgtEl>
                                          <p:spTgt spid="9">
                                            <p:txEl>
                                              <p:pRg st="2" end="2"/>
                                            </p:txEl>
                                          </p:spTgt>
                                        </p:tgtEl>
                                        <p:attrNameLst>
                                          <p:attrName>r</p:attrName>
                                        </p:attrNameLst>
                                      </p:cBhvr>
                                    </p:animRot>
                                  </p:childTnLst>
                                </p:cTn>
                              </p:par>
                              <p:par>
                                <p:cTn id="9" presetID="8" presetClass="emph" presetSubtype="0" fill="hold" nodeType="withEffect">
                                  <p:stCondLst>
                                    <p:cond delay="0"/>
                                  </p:stCondLst>
                                  <p:childTnLst>
                                    <p:animRot by="21600000">
                                      <p:cBhvr>
                                        <p:cTn id="10" dur="1000" fill="hold"/>
                                        <p:tgtEl>
                                          <p:spTgt spid="9">
                                            <p:txEl>
                                              <p:pRg st="4" end="4"/>
                                            </p:txEl>
                                          </p:spTgt>
                                        </p:tgtEl>
                                        <p:attrNameLst>
                                          <p:attrName>r</p:attrName>
                                        </p:attrNameLst>
                                      </p:cBhvr>
                                    </p:animRot>
                                  </p:childTnLst>
                                </p:cTn>
                              </p:par>
                              <p:par>
                                <p:cTn id="11" presetID="8" presetClass="emph" presetSubtype="0" fill="hold" nodeType="withEffect">
                                  <p:stCondLst>
                                    <p:cond delay="0"/>
                                  </p:stCondLst>
                                  <p:childTnLst>
                                    <p:animRot by="21600000">
                                      <p:cBhvr>
                                        <p:cTn id="12" dur="1000" fill="hold"/>
                                        <p:tgtEl>
                                          <p:spTgt spid="9">
                                            <p:txEl>
                                              <p:pRg st="6" end="6"/>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C726BF9-E663-4FCA-B231-81239EF31640}"/>
              </a:ext>
            </a:extLst>
          </p:cNvPr>
          <p:cNvSpPr txBox="1">
            <a:spLocks/>
          </p:cNvSpPr>
          <p:nvPr/>
        </p:nvSpPr>
        <p:spPr>
          <a:xfrm>
            <a:off x="1655763" y="0"/>
            <a:ext cx="7259637" cy="93027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800" dirty="0">
                <a:latin typeface="Times New Roman" pitchFamily="18" charset="0"/>
                <a:cs typeface="Times New Roman" pitchFamily="18" charset="0"/>
                <a:sym typeface="Arial" charset="0"/>
              </a:rPr>
              <a:t>End Semester Question Paper Template </a:t>
            </a:r>
            <a:endParaRPr lang="en-US" sz="2800" dirty="0">
              <a:latin typeface="Times New Roman" pitchFamily="18" charset="0"/>
              <a:cs typeface="Times New Roman" pitchFamily="18" charset="0"/>
              <a:sym typeface="Arial" charset="0"/>
            </a:endParaRPr>
          </a:p>
        </p:txBody>
      </p:sp>
      <p:sp>
        <p:nvSpPr>
          <p:cNvPr id="35843" name="Rectangle 2">
            <a:extLst>
              <a:ext uri="{FF2B5EF4-FFF2-40B4-BE49-F238E27FC236}">
                <a16:creationId xmlns:a16="http://schemas.microsoft.com/office/drawing/2014/main" id="{833F77EC-38E3-4217-A9E3-7C985DCE6B1A}"/>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2" name="Content Placeholder 1">
            <a:extLst>
              <a:ext uri="{FF2B5EF4-FFF2-40B4-BE49-F238E27FC236}">
                <a16:creationId xmlns:a16="http://schemas.microsoft.com/office/drawing/2014/main" id="{C1BA880B-C4D5-4D18-996B-5311980C1C93}"/>
              </a:ext>
            </a:extLst>
          </p:cNvPr>
          <p:cNvSpPr>
            <a:spLocks noGrp="1"/>
          </p:cNvSpPr>
          <p:nvPr>
            <p:ph idx="1"/>
          </p:nvPr>
        </p:nvSpPr>
        <p:spPr>
          <a:xfrm>
            <a:off x="457200" y="1225550"/>
            <a:ext cx="8229600" cy="4754563"/>
          </a:xfrm>
        </p:spPr>
        <p:txBody>
          <a:bodyPr/>
          <a:lstStyle/>
          <a:p>
            <a:pPr marL="0" indent="0" algn="ctr">
              <a:buFont typeface="Arial" panose="020B0604020202020204" pitchFamily="34" charset="0"/>
              <a:buNone/>
              <a:defRPr/>
            </a:pPr>
            <a:r>
              <a:rPr lang="en-IN" sz="2000" dirty="0">
                <a:sym typeface="Arial" charset="0"/>
              </a:rPr>
              <a:t>B TECH </a:t>
            </a:r>
          </a:p>
          <a:p>
            <a:pPr marL="0" indent="0" algn="ctr">
              <a:buFont typeface="Arial" panose="020B0604020202020204" pitchFamily="34" charset="0"/>
              <a:buNone/>
              <a:defRPr/>
            </a:pPr>
            <a:r>
              <a:rPr lang="en-IN" sz="2000" dirty="0">
                <a:sym typeface="Arial" charset="0"/>
              </a:rPr>
              <a:t>(SEM-V) THEORY EXAMINATION 20__-20__</a:t>
            </a:r>
          </a:p>
          <a:p>
            <a:pPr marL="0" indent="0">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charset="0"/>
              </a:rPr>
              <a:t>Time: 3 Hours                                                                                    Total Marks: 100 </a:t>
            </a:r>
          </a:p>
          <a:p>
            <a:pPr marL="0" indent="0" algn="just">
              <a:buFont typeface="Arial" panose="020B0604020202020204" pitchFamily="34" charset="0"/>
              <a:buNone/>
              <a:defRPr/>
            </a:pPr>
            <a:r>
              <a:rPr lang="en-IN" sz="2000" b="1" i="1" dirty="0">
                <a:latin typeface="Times New Roman" panose="02020603050405020304" pitchFamily="18" charset="0"/>
                <a:cs typeface="Times New Roman" panose="02020603050405020304" pitchFamily="18" charset="0"/>
                <a:sym typeface="Arial" charset="0"/>
              </a:rPr>
              <a:t>Note: 1. Attempt all Sections. If require any missing data; then choose suitably.</a:t>
            </a:r>
          </a:p>
          <a:p>
            <a:pPr marL="0" indent="0" algn="ctr">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sym typeface="Arial" charset="0"/>
              </a:rPr>
              <a:t>SECTION A </a:t>
            </a:r>
          </a:p>
          <a:p>
            <a:pPr indent="-457200">
              <a:buFont typeface="Arial" panose="020B0604020202020204" pitchFamily="34" charset="0"/>
              <a:buAutoNum type="arabicPeriod"/>
              <a:defRPr/>
            </a:pPr>
            <a:r>
              <a:rPr lang="en-IN" sz="2000" b="1" dirty="0">
                <a:latin typeface="Times New Roman" panose="02020603050405020304" pitchFamily="18" charset="0"/>
                <a:cs typeface="Times New Roman" panose="02020603050405020304" pitchFamily="18" charset="0"/>
                <a:sym typeface="Arial" charset="0"/>
              </a:rPr>
              <a:t>Attempt all questions in brief.                                                        </a:t>
            </a:r>
            <a:r>
              <a:rPr lang="en-IN" sz="2000" b="1" dirty="0">
                <a:sym typeface="Arial" charset="0"/>
              </a:rPr>
              <a:t>1 x 10 = 10</a:t>
            </a:r>
          </a:p>
          <a:p>
            <a:pPr marL="0" indent="0">
              <a:buFont typeface="Arial" panose="020B0604020202020204" pitchFamily="34" charset="0"/>
              <a:buNone/>
              <a:defRPr/>
            </a:pPr>
            <a:endParaRPr lang="en-IN" sz="2000" b="1" i="1" dirty="0">
              <a:sym typeface="Arial" charset="0"/>
            </a:endParaRPr>
          </a:p>
        </p:txBody>
      </p:sp>
      <p:graphicFrame>
        <p:nvGraphicFramePr>
          <p:cNvPr id="3" name="Table 2">
            <a:extLst>
              <a:ext uri="{FF2B5EF4-FFF2-40B4-BE49-F238E27FC236}">
                <a16:creationId xmlns:a16="http://schemas.microsoft.com/office/drawing/2014/main" id="{1B39DB74-E550-4346-BE72-DDB0D9216643}"/>
              </a:ext>
            </a:extLst>
          </p:cNvPr>
          <p:cNvGraphicFramePr>
            <a:graphicFrameLocks noGrp="1"/>
          </p:cNvGraphicFramePr>
          <p:nvPr/>
        </p:nvGraphicFramePr>
        <p:xfrm>
          <a:off x="609600" y="4114800"/>
          <a:ext cx="7924800" cy="1828800"/>
        </p:xfrm>
        <a:graphic>
          <a:graphicData uri="http://schemas.openxmlformats.org/drawingml/2006/table">
            <a:tbl>
              <a:tblPr firstRow="1" bandRow="1">
                <a:tableStyleId>{5C22544A-7EE6-4342-B048-85BDC9FD1C3A}</a:tableStyleId>
              </a:tblPr>
              <a:tblGrid>
                <a:gridCol w="9144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tblGrid>
              <a:tr h="255847">
                <a:tc>
                  <a:txBody>
                    <a:bodyPr/>
                    <a:lstStyle/>
                    <a:p>
                      <a:r>
                        <a:rPr lang="en-IN" dirty="0" err="1">
                          <a:solidFill>
                            <a:schemeClr val="tx1"/>
                          </a:solidFill>
                        </a:rPr>
                        <a:t>Q.No</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Question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solidFill>
                            <a:schemeClr val="tx1"/>
                          </a:solidFill>
                        </a:rPr>
                        <a:t>Marks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dirty="0">
                          <a:solidFill>
                            <a:schemeClr val="tx1"/>
                          </a:solidFill>
                        </a:rPr>
                        <a:t>CO</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255847">
                <a:tc>
                  <a:txBody>
                    <a:bodyPr/>
                    <a:lstStyle/>
                    <a:p>
                      <a:r>
                        <a:rPr lang="en-IN"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255847">
                <a:tc>
                  <a:txBody>
                    <a:bodyPr/>
                    <a:lstStyle/>
                    <a:p>
                      <a:r>
                        <a:rPr lang="en-IN"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255847">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255847">
                <a:tc>
                  <a:txBody>
                    <a:bodyPr/>
                    <a:lstStyle/>
                    <a:p>
                      <a:r>
                        <a:rPr lang="en-IN" dirty="0"/>
                        <a:t>10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dirty="0"/>
                        <a:t>1</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
        <p:nvSpPr>
          <p:cNvPr id="35877" name="Footer Placeholder 11">
            <a:extLst>
              <a:ext uri="{FF2B5EF4-FFF2-40B4-BE49-F238E27FC236}">
                <a16:creationId xmlns:a16="http://schemas.microsoft.com/office/drawing/2014/main" id="{B4263684-5995-4431-906F-0E0DBA891375}"/>
              </a:ext>
            </a:extLst>
          </p:cNvPr>
          <p:cNvSpPr>
            <a:spLocks noGrp="1"/>
          </p:cNvSpPr>
          <p:nvPr>
            <p:ph type="ftr" sz="quarter" idx="12"/>
          </p:nvPr>
        </p:nvSpPr>
        <p:spPr>
          <a:xfrm>
            <a:off x="2349500" y="6384925"/>
            <a:ext cx="4508500" cy="3365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5878" name="Slide Number Placeholder 12">
            <a:extLst>
              <a:ext uri="{FF2B5EF4-FFF2-40B4-BE49-F238E27FC236}">
                <a16:creationId xmlns:a16="http://schemas.microsoft.com/office/drawing/2014/main" id="{4CF49835-1474-4CA5-8B94-16118BC98FD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21</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5879" name="Picture 14" descr="NIET">
            <a:extLst>
              <a:ext uri="{FF2B5EF4-FFF2-40B4-BE49-F238E27FC236}">
                <a16:creationId xmlns:a16="http://schemas.microsoft.com/office/drawing/2014/main" id="{0FF5BDA0-7E00-4054-819F-6377492926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Date Placeholder 3"/>
          <p:cNvSpPr>
            <a:spLocks noGrp="1"/>
          </p:cNvSpPr>
          <p:nvPr>
            <p:ph type="dt" sz="half" idx="10"/>
          </p:nvPr>
        </p:nvSpPr>
        <p:spPr/>
        <p:txBody>
          <a:bodyPr/>
          <a:lstStyle/>
          <a:p>
            <a:r>
              <a:rPr lang="en-US"/>
              <a:t>6/7/2023</a:t>
            </a:r>
          </a:p>
        </p:txBody>
      </p:sp>
    </p:spTree>
  </p:cSld>
  <p:clrMapOvr>
    <a:masterClrMapping/>
  </p:clrMapOvr>
  <p:transition spd="slow"/>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91FDB96-0648-4647-9188-0FAF8443300A}"/>
              </a:ext>
            </a:extLst>
          </p:cNvPr>
          <p:cNvSpPr txBox="1">
            <a:spLocks/>
          </p:cNvSpPr>
          <p:nvPr/>
        </p:nvSpPr>
        <p:spPr>
          <a:xfrm>
            <a:off x="1749425" y="0"/>
            <a:ext cx="7165975" cy="8477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6867" name="Rectangle 2">
            <a:extLst>
              <a:ext uri="{FF2B5EF4-FFF2-40B4-BE49-F238E27FC236}">
                <a16:creationId xmlns:a16="http://schemas.microsoft.com/office/drawing/2014/main" id="{031B0545-5F5A-491F-AA11-E8A575C487BE}"/>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6868" name="Content Placeholder 1">
            <a:extLst>
              <a:ext uri="{FF2B5EF4-FFF2-40B4-BE49-F238E27FC236}">
                <a16:creationId xmlns:a16="http://schemas.microsoft.com/office/drawing/2014/main" id="{8D21B3ED-A7F9-43EF-8548-3142CB3D2E60}"/>
              </a:ext>
            </a:extLst>
          </p:cNvPr>
          <p:cNvSpPr txBox="1">
            <a:spLocks noGrp="1"/>
          </p:cNvSpPr>
          <p:nvPr>
            <p:ph idx="1"/>
          </p:nvPr>
        </p:nvSpPr>
        <p:spPr>
          <a:xfrm>
            <a:off x="457200" y="1066800"/>
            <a:ext cx="8229600" cy="4754563"/>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2. Attempt of the following:                                            5 x 2 = 20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lgn="ctr">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SECTION B</a:t>
            </a: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3. Attempt any five part of the following:                          5 x 6 = 30    </a:t>
            </a:r>
            <a:endParaRPr lang="en-IN" altLang="en-US" sz="2000" b="1" i="1">
              <a:latin typeface="Arial" panose="020B0604020202020204" pitchFamily="34" charset="0"/>
              <a:cs typeface="Arial" panose="020B0604020202020204" pitchFamily="34" charset="0"/>
            </a:endParaRPr>
          </a:p>
        </p:txBody>
      </p:sp>
      <p:graphicFrame>
        <p:nvGraphicFramePr>
          <p:cNvPr id="3" name="Table 2">
            <a:extLst>
              <a:ext uri="{FF2B5EF4-FFF2-40B4-BE49-F238E27FC236}">
                <a16:creationId xmlns:a16="http://schemas.microsoft.com/office/drawing/2014/main" id="{C66AA332-5F07-4756-83C6-044FEEBAF213}"/>
              </a:ext>
            </a:extLst>
          </p:cNvPr>
          <p:cNvGraphicFramePr>
            <a:graphicFrameLocks noGrp="1"/>
          </p:cNvGraphicFramePr>
          <p:nvPr/>
        </p:nvGraphicFramePr>
        <p:xfrm>
          <a:off x="439738" y="1600200"/>
          <a:ext cx="7839075" cy="1736780"/>
        </p:xfrm>
        <a:graphic>
          <a:graphicData uri="http://schemas.openxmlformats.org/drawingml/2006/table">
            <a:tbl>
              <a:tblPr firstRow="1" bandRow="1">
                <a:tableStyleId>{5C22544A-7EE6-4342-B048-85BDC9FD1C3A}</a:tableStyleId>
              </a:tblPr>
              <a:tblGrid>
                <a:gridCol w="904509">
                  <a:extLst>
                    <a:ext uri="{9D8B030D-6E8A-4147-A177-3AD203B41FA5}">
                      <a16:colId xmlns:a16="http://schemas.microsoft.com/office/drawing/2014/main" val="20000"/>
                    </a:ext>
                  </a:extLst>
                </a:gridCol>
                <a:gridCol w="5276300">
                  <a:extLst>
                    <a:ext uri="{9D8B030D-6E8A-4147-A177-3AD203B41FA5}">
                      <a16:colId xmlns:a16="http://schemas.microsoft.com/office/drawing/2014/main" val="20001"/>
                    </a:ext>
                  </a:extLst>
                </a:gridCol>
                <a:gridCol w="829133">
                  <a:extLst>
                    <a:ext uri="{9D8B030D-6E8A-4147-A177-3AD203B41FA5}">
                      <a16:colId xmlns:a16="http://schemas.microsoft.com/office/drawing/2014/main" val="20002"/>
                    </a:ext>
                  </a:extLst>
                </a:gridCol>
                <a:gridCol w="829133">
                  <a:extLst>
                    <a:ext uri="{9D8B030D-6E8A-4147-A177-3AD203B41FA5}">
                      <a16:colId xmlns:a16="http://schemas.microsoft.com/office/drawing/2014/main" val="20003"/>
                    </a:ext>
                  </a:extLst>
                </a:gridCol>
              </a:tblGrid>
              <a:tr h="304675">
                <a:tc>
                  <a:txBody>
                    <a:bodyPr/>
                    <a:lstStyle/>
                    <a:p>
                      <a:r>
                        <a:rPr lang="en-IN" sz="1400" dirty="0" err="1">
                          <a:solidFill>
                            <a:schemeClr val="tx1"/>
                          </a:solidFill>
                        </a:rPr>
                        <a:t>Q.No</a:t>
                      </a:r>
                      <a:r>
                        <a:rPr lang="en-IN" sz="1400" dirty="0">
                          <a:solidFill>
                            <a:schemeClr val="tx1"/>
                          </a:solidFill>
                        </a:rPr>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Question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400" dirty="0">
                          <a:solidFill>
                            <a:schemeClr val="tx1"/>
                          </a:solidFill>
                        </a:rPr>
                        <a:t>Marks </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400" dirty="0">
                          <a:solidFill>
                            <a:schemeClr val="tx1"/>
                          </a:solidFill>
                        </a:rPr>
                        <a:t>CO</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04675">
                <a:tc>
                  <a:txBody>
                    <a:bodyPr/>
                    <a:lstStyle/>
                    <a:p>
                      <a:r>
                        <a:rPr lang="en-IN" sz="1400" dirty="0"/>
                        <a:t>1</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04675">
                <a:tc>
                  <a:txBody>
                    <a:bodyPr/>
                    <a:lstStyle/>
                    <a:p>
                      <a:r>
                        <a:rPr lang="en-IN" sz="1400" dirty="0"/>
                        <a:t>2</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18026">
                <a:tc>
                  <a:txBody>
                    <a:bodyPr/>
                    <a:lstStyle/>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p>
                      <a:r>
                        <a:rPr lang="en-IN" sz="1400" dirty="0"/>
                        <a:t>‘”</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04675">
                <a:tc>
                  <a:txBody>
                    <a:bodyPr/>
                    <a:lstStyle/>
                    <a:p>
                      <a:r>
                        <a:rPr lang="en-IN" sz="1400" dirty="0"/>
                        <a:t>5</a:t>
                      </a:r>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dirty="0"/>
                        <a:t>2</a:t>
                      </a:r>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400" dirty="0"/>
                    </a:p>
                  </a:txBody>
                  <a:tcPr marL="91446" marR="91446" marT="45662" marB="4566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graphicFrame>
        <p:nvGraphicFramePr>
          <p:cNvPr id="10" name="Table 9">
            <a:extLst>
              <a:ext uri="{FF2B5EF4-FFF2-40B4-BE49-F238E27FC236}">
                <a16:creationId xmlns:a16="http://schemas.microsoft.com/office/drawing/2014/main" id="{508FC3DD-BE15-44C0-A842-8BFBF91974E1}"/>
              </a:ext>
            </a:extLst>
          </p:cNvPr>
          <p:cNvGraphicFramePr>
            <a:graphicFrameLocks noGrp="1"/>
          </p:cNvGraphicFramePr>
          <p:nvPr/>
        </p:nvGraphicFramePr>
        <p:xfrm>
          <a:off x="457200" y="4598988"/>
          <a:ext cx="7986713" cy="1757362"/>
        </p:xfrm>
        <a:graphic>
          <a:graphicData uri="http://schemas.openxmlformats.org/drawingml/2006/table">
            <a:tbl>
              <a:tblPr firstRow="1" bandRow="1">
                <a:tableStyleId>{5C22544A-7EE6-4342-B048-85BDC9FD1C3A}</a:tableStyleId>
              </a:tblPr>
              <a:tblGrid>
                <a:gridCol w="921544">
                  <a:extLst>
                    <a:ext uri="{9D8B030D-6E8A-4147-A177-3AD203B41FA5}">
                      <a16:colId xmlns:a16="http://schemas.microsoft.com/office/drawing/2014/main" val="20000"/>
                    </a:ext>
                  </a:extLst>
                </a:gridCol>
                <a:gridCol w="5375673">
                  <a:extLst>
                    <a:ext uri="{9D8B030D-6E8A-4147-A177-3AD203B41FA5}">
                      <a16:colId xmlns:a16="http://schemas.microsoft.com/office/drawing/2014/main" val="20001"/>
                    </a:ext>
                  </a:extLst>
                </a:gridCol>
                <a:gridCol w="844748">
                  <a:extLst>
                    <a:ext uri="{9D8B030D-6E8A-4147-A177-3AD203B41FA5}">
                      <a16:colId xmlns:a16="http://schemas.microsoft.com/office/drawing/2014/main" val="20002"/>
                    </a:ext>
                  </a:extLst>
                </a:gridCol>
                <a:gridCol w="844748">
                  <a:extLst>
                    <a:ext uri="{9D8B030D-6E8A-4147-A177-3AD203B41FA5}">
                      <a16:colId xmlns:a16="http://schemas.microsoft.com/office/drawing/2014/main" val="20003"/>
                    </a:ext>
                  </a:extLst>
                </a:gridCol>
              </a:tblGrid>
              <a:tr h="647488">
                <a:tc>
                  <a:txBody>
                    <a:bodyPr/>
                    <a:lstStyle/>
                    <a:p>
                      <a:r>
                        <a:rPr lang="en-IN" sz="1800" dirty="0" err="1">
                          <a:solidFill>
                            <a:schemeClr val="tx1"/>
                          </a:solidFill>
                        </a:rPr>
                        <a:t>Q.No</a:t>
                      </a:r>
                      <a:r>
                        <a:rPr lang="en-IN" sz="1800" dirty="0">
                          <a:solidFill>
                            <a:schemeClr val="tx1"/>
                          </a:solidFill>
                        </a:rPr>
                        <a:t>.</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9958">
                <a:tc>
                  <a:txBody>
                    <a:bodyPr/>
                    <a:lstStyle/>
                    <a:p>
                      <a:r>
                        <a:rPr lang="en-IN" sz="1800" dirty="0"/>
                        <a:t>1</a:t>
                      </a:r>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9958">
                <a:tc>
                  <a:txBody>
                    <a:bodyPr/>
                    <a:lstStyle/>
                    <a:p>
                      <a:r>
                        <a:rPr lang="en-US" sz="1800" dirty="0"/>
                        <a:t>.</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69958">
                <a:tc>
                  <a:txBody>
                    <a:bodyPr/>
                    <a:lstStyle/>
                    <a:p>
                      <a:r>
                        <a:rPr lang="en-US" sz="1800" dirty="0"/>
                        <a:t>7</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800" dirty="0"/>
                        <a:t>6</a:t>
                      </a:r>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9" marR="91439" marT="45682" marB="4568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bl>
          </a:graphicData>
        </a:graphic>
      </p:graphicFrame>
      <p:sp>
        <p:nvSpPr>
          <p:cNvPr id="36928" name="Footer Placeholder 10">
            <a:extLst>
              <a:ext uri="{FF2B5EF4-FFF2-40B4-BE49-F238E27FC236}">
                <a16:creationId xmlns:a16="http://schemas.microsoft.com/office/drawing/2014/main" id="{3B2B8C57-1158-4D33-8555-6EF1E7F93250}"/>
              </a:ext>
            </a:extLst>
          </p:cNvPr>
          <p:cNvSpPr>
            <a:spLocks noGrp="1"/>
          </p:cNvSpPr>
          <p:nvPr>
            <p:ph type="ftr" sz="quarter" idx="12"/>
          </p:nvPr>
        </p:nvSpPr>
        <p:spPr>
          <a:xfrm>
            <a:off x="1889918" y="6430962"/>
            <a:ext cx="5121275" cy="3344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6929" name="Slide Number Placeholder 11">
            <a:extLst>
              <a:ext uri="{FF2B5EF4-FFF2-40B4-BE49-F238E27FC236}">
                <a16:creationId xmlns:a16="http://schemas.microsoft.com/office/drawing/2014/main" id="{E0EE9D32-B066-4BA7-A1AA-A728A858333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22</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6930" name="Picture 14" descr="NIET">
            <a:extLst>
              <a:ext uri="{FF2B5EF4-FFF2-40B4-BE49-F238E27FC236}">
                <a16:creationId xmlns:a16="http://schemas.microsoft.com/office/drawing/2014/main" id="{376A3AA4-6C5E-4AD6-A8CF-7FCDBB12D2C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D501A3CB-DCB6-473E-B52F-7E5B0C2DDD07}"/>
              </a:ext>
            </a:extLst>
          </p:cNvPr>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7891" name="Rectangle 2">
            <a:extLst>
              <a:ext uri="{FF2B5EF4-FFF2-40B4-BE49-F238E27FC236}">
                <a16:creationId xmlns:a16="http://schemas.microsoft.com/office/drawing/2014/main" id="{E40DD6C2-F703-4895-B37E-F90F027E5B0F}"/>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7892" name="Content Placeholder 1">
            <a:extLst>
              <a:ext uri="{FF2B5EF4-FFF2-40B4-BE49-F238E27FC236}">
                <a16:creationId xmlns:a16="http://schemas.microsoft.com/office/drawing/2014/main" id="{6303E64F-2D00-46EC-A9D0-1632990720C2}"/>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4.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5.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a:latin typeface="Arial" panose="020B0604020202020204" pitchFamily="34" charset="0"/>
                <a:cs typeface="Arial" panose="020B0604020202020204" pitchFamily="34" charset="0"/>
              </a:rPr>
              <a:t> 6. Attempt any one part of the following:                        1 x 10 = 10    </a:t>
            </a: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i="1">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94F0F665-5620-4D43-A9EC-1C200E5A7881}"/>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46AFEFC0-A063-4A07-BDB0-C9DB82DECFC1}"/>
              </a:ext>
            </a:extLst>
          </p:cNvPr>
          <p:cNvGraphicFramePr>
            <a:graphicFrameLocks noGrp="1"/>
          </p:cNvGraphicFramePr>
          <p:nvPr/>
        </p:nvGraphicFramePr>
        <p:xfrm>
          <a:off x="773113" y="3059113"/>
          <a:ext cx="7977187"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1">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2" name="Table 11">
            <a:extLst>
              <a:ext uri="{FF2B5EF4-FFF2-40B4-BE49-F238E27FC236}">
                <a16:creationId xmlns:a16="http://schemas.microsoft.com/office/drawing/2014/main" id="{B4800F05-0116-4172-B446-AF16B3E139F6}"/>
              </a:ext>
            </a:extLst>
          </p:cNvPr>
          <p:cNvGraphicFramePr>
            <a:graphicFrameLocks noGrp="1"/>
          </p:cNvGraphicFramePr>
          <p:nvPr/>
        </p:nvGraphicFramePr>
        <p:xfrm>
          <a:off x="803275" y="4603750"/>
          <a:ext cx="7740650" cy="1560514"/>
        </p:xfrm>
        <a:graphic>
          <a:graphicData uri="http://schemas.openxmlformats.org/drawingml/2006/table">
            <a:tbl>
              <a:tblPr firstRow="1" bandRow="1">
                <a:tableStyleId>{5C22544A-7EE6-4342-B048-85BDC9FD1C3A}</a:tableStyleId>
              </a:tblPr>
              <a:tblGrid>
                <a:gridCol w="893152">
                  <a:extLst>
                    <a:ext uri="{9D8B030D-6E8A-4147-A177-3AD203B41FA5}">
                      <a16:colId xmlns:a16="http://schemas.microsoft.com/office/drawing/2014/main" val="20000"/>
                    </a:ext>
                  </a:extLst>
                </a:gridCol>
                <a:gridCol w="5210054">
                  <a:extLst>
                    <a:ext uri="{9D8B030D-6E8A-4147-A177-3AD203B41FA5}">
                      <a16:colId xmlns:a16="http://schemas.microsoft.com/office/drawing/2014/main" val="20001"/>
                    </a:ext>
                  </a:extLst>
                </a:gridCol>
                <a:gridCol w="905108">
                  <a:extLst>
                    <a:ext uri="{9D8B030D-6E8A-4147-A177-3AD203B41FA5}">
                      <a16:colId xmlns:a16="http://schemas.microsoft.com/office/drawing/2014/main" val="20002"/>
                    </a:ext>
                  </a:extLst>
                </a:gridCol>
                <a:gridCol w="732336">
                  <a:extLst>
                    <a:ext uri="{9D8B030D-6E8A-4147-A177-3AD203B41FA5}">
                      <a16:colId xmlns:a16="http://schemas.microsoft.com/office/drawing/2014/main" val="20003"/>
                    </a:ext>
                  </a:extLst>
                </a:gridCol>
              </a:tblGrid>
              <a:tr h="728276">
                <a:tc>
                  <a:txBody>
                    <a:bodyPr/>
                    <a:lstStyle/>
                    <a:p>
                      <a:r>
                        <a:rPr lang="en-IN" sz="1800" dirty="0" err="1">
                          <a:solidFill>
                            <a:schemeClr val="tx1"/>
                          </a:solidFill>
                        </a:rPr>
                        <a:t>Q.No</a:t>
                      </a:r>
                      <a:r>
                        <a:rPr lang="en-IN" sz="1800" dirty="0">
                          <a:solidFill>
                            <a:schemeClr val="tx1"/>
                          </a:solidFill>
                        </a:rPr>
                        <a:t>.</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16119">
                <a:tc>
                  <a:txBody>
                    <a:bodyPr/>
                    <a:lstStyle/>
                    <a:p>
                      <a:r>
                        <a:rPr lang="en-IN" sz="1800" dirty="0"/>
                        <a:t>1</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16119">
                <a:tc>
                  <a:txBody>
                    <a:bodyPr/>
                    <a:lstStyle/>
                    <a:p>
                      <a:r>
                        <a:rPr lang="en-IN" sz="1800" dirty="0"/>
                        <a:t>2</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T="45672" marB="45672">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7959" name="Slide Number Placeholder 12">
            <a:extLst>
              <a:ext uri="{FF2B5EF4-FFF2-40B4-BE49-F238E27FC236}">
                <a16:creationId xmlns:a16="http://schemas.microsoft.com/office/drawing/2014/main" id="{89EF9513-24FB-405A-8B62-D7A3D1EE885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23</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7960" name="Footer Placeholder 13">
            <a:extLst>
              <a:ext uri="{FF2B5EF4-FFF2-40B4-BE49-F238E27FC236}">
                <a16:creationId xmlns:a16="http://schemas.microsoft.com/office/drawing/2014/main" id="{02F51457-F8F1-4653-820D-558EB7B711B0}"/>
              </a:ext>
            </a:extLst>
          </p:cNvPr>
          <p:cNvSpPr>
            <a:spLocks noGrp="1"/>
          </p:cNvSpPr>
          <p:nvPr>
            <p:ph type="ftr" sz="quarter" idx="12"/>
          </p:nvPr>
        </p:nvSpPr>
        <p:spPr>
          <a:xfrm>
            <a:off x="755650" y="6369050"/>
            <a:ext cx="6197600"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7961" name="Picture 14" descr="NIET">
            <a:extLst>
              <a:ext uri="{FF2B5EF4-FFF2-40B4-BE49-F238E27FC236}">
                <a16:creationId xmlns:a16="http://schemas.microsoft.com/office/drawing/2014/main" id="{D18A74CA-202B-444B-9AE3-C4290A0553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193DB206-F70F-4610-9ED2-947F5B830743}"/>
              </a:ext>
            </a:extLst>
          </p:cNvPr>
          <p:cNvSpPr txBox="1">
            <a:spLocks/>
          </p:cNvSpPr>
          <p:nvPr/>
        </p:nvSpPr>
        <p:spPr>
          <a:xfrm>
            <a:off x="1624013" y="0"/>
            <a:ext cx="7291387"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IN" sz="2400" dirty="0">
                <a:latin typeface="Times New Roman" pitchFamily="18" charset="0"/>
                <a:cs typeface="Times New Roman" pitchFamily="18" charset="0"/>
                <a:sym typeface="Arial" charset="0"/>
              </a:rPr>
              <a:t>End Semester Question Paper Templates </a:t>
            </a:r>
            <a:endParaRPr lang="en-US" sz="2400" dirty="0">
              <a:latin typeface="Times New Roman" pitchFamily="18" charset="0"/>
              <a:cs typeface="Times New Roman" pitchFamily="18" charset="0"/>
              <a:sym typeface="Arial" charset="0"/>
            </a:endParaRPr>
          </a:p>
        </p:txBody>
      </p:sp>
      <p:sp>
        <p:nvSpPr>
          <p:cNvPr id="38915" name="Rectangle 2">
            <a:extLst>
              <a:ext uri="{FF2B5EF4-FFF2-40B4-BE49-F238E27FC236}">
                <a16:creationId xmlns:a16="http://schemas.microsoft.com/office/drawing/2014/main" id="{F4BFC2AA-916E-401E-9460-933DD0026574}"/>
              </a:ext>
            </a:extLst>
          </p:cNvPr>
          <p:cNvSpPr>
            <a:spLocks noChangeArrowheads="1"/>
          </p:cNvSpPr>
          <p:nvPr/>
        </p:nvSpPr>
        <p:spPr bwMode="auto">
          <a:xfrm>
            <a:off x="0" y="0"/>
            <a:ext cx="9144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eaLnBrk="1" hangingPunct="1">
              <a:buClrTx/>
              <a:buFontTx/>
              <a:buNone/>
            </a:pPr>
            <a:br>
              <a:rPr lang="en-US" altLang="en-US"/>
            </a:br>
            <a:endParaRPr lang="en-US" altLang="en-US"/>
          </a:p>
          <a:p>
            <a:pPr eaLnBrk="1" hangingPunct="1">
              <a:buClrTx/>
              <a:buFontTx/>
              <a:buNone/>
            </a:pPr>
            <a:endParaRPr lang="en-US" altLang="en-US"/>
          </a:p>
        </p:txBody>
      </p:sp>
      <p:sp>
        <p:nvSpPr>
          <p:cNvPr id="38916" name="Content Placeholder 1">
            <a:extLst>
              <a:ext uri="{FF2B5EF4-FFF2-40B4-BE49-F238E27FC236}">
                <a16:creationId xmlns:a16="http://schemas.microsoft.com/office/drawing/2014/main" id="{3C143117-8BFA-4F58-9269-84A6A1A89937}"/>
              </a:ext>
            </a:extLst>
          </p:cNvPr>
          <p:cNvSpPr txBox="1">
            <a:spLocks noGrp="1"/>
          </p:cNvSpPr>
          <p:nvPr>
            <p:ph idx="1"/>
          </p:nvPr>
        </p:nvSpPr>
        <p:spPr>
          <a:xfrm>
            <a:off x="536575" y="914400"/>
            <a:ext cx="8150225" cy="4745038"/>
          </a:xfrm>
        </p:spPr>
        <p:txBody>
          <a:bodyPr/>
          <a:lstStyle/>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7. Attempt any one part of the following:                          1 x 10 = 10</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8. Attempt any one part of the following:                          1 x 10 = 10  </a:t>
            </a: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endParaRPr lang="en-IN" altLang="en-US" sz="2000" b="1" dirty="0">
              <a:latin typeface="Arial" panose="020B0604020202020204" pitchFamily="34" charset="0"/>
              <a:cs typeface="Arial" panose="020B0604020202020204" pitchFamily="34" charset="0"/>
            </a:endParaRPr>
          </a:p>
          <a:p>
            <a:pPr marL="0" indent="0">
              <a:spcBef>
                <a:spcPts val="363"/>
              </a:spcBef>
              <a:spcAft>
                <a:spcPct val="0"/>
              </a:spcAft>
              <a:buClr>
                <a:srgbClr val="000000"/>
              </a:buClr>
              <a:buFont typeface="Arial" panose="020B0604020202020204" pitchFamily="34" charset="0"/>
              <a:buNone/>
            </a:pPr>
            <a:r>
              <a:rPr lang="en-IN" altLang="en-US" sz="2000" b="1" dirty="0">
                <a:latin typeface="Arial" panose="020B0604020202020204" pitchFamily="34" charset="0"/>
                <a:cs typeface="Arial" panose="020B0604020202020204" pitchFamily="34" charset="0"/>
              </a:rPr>
              <a:t> </a:t>
            </a:r>
            <a:endParaRPr lang="en-IN" altLang="en-US" sz="2000" b="1" i="1" dirty="0">
              <a:latin typeface="Arial" panose="020B0604020202020204" pitchFamily="34" charset="0"/>
              <a:cs typeface="Arial" panose="020B0604020202020204" pitchFamily="34" charset="0"/>
            </a:endParaRPr>
          </a:p>
        </p:txBody>
      </p:sp>
      <p:graphicFrame>
        <p:nvGraphicFramePr>
          <p:cNvPr id="10" name="Table 9">
            <a:extLst>
              <a:ext uri="{FF2B5EF4-FFF2-40B4-BE49-F238E27FC236}">
                <a16:creationId xmlns:a16="http://schemas.microsoft.com/office/drawing/2014/main" id="{4A9F39F3-EAC5-4CBF-9C20-184D908926C6}"/>
              </a:ext>
            </a:extLst>
          </p:cNvPr>
          <p:cNvGraphicFramePr>
            <a:graphicFrameLocks noGrp="1"/>
          </p:cNvGraphicFramePr>
          <p:nvPr/>
        </p:nvGraphicFramePr>
        <p:xfrm>
          <a:off x="755650" y="1466850"/>
          <a:ext cx="8042275" cy="1209674"/>
        </p:xfrm>
        <a:graphic>
          <a:graphicData uri="http://schemas.openxmlformats.org/drawingml/2006/table">
            <a:tbl>
              <a:tblPr firstRow="1" bandRow="1">
                <a:tableStyleId>{5C22544A-7EE6-4342-B048-85BDC9FD1C3A}</a:tableStyleId>
              </a:tblPr>
              <a:tblGrid>
                <a:gridCol w="927954">
                  <a:extLst>
                    <a:ext uri="{9D8B030D-6E8A-4147-A177-3AD203B41FA5}">
                      <a16:colId xmlns:a16="http://schemas.microsoft.com/office/drawing/2014/main" val="20000"/>
                    </a:ext>
                  </a:extLst>
                </a:gridCol>
                <a:gridCol w="5413071">
                  <a:extLst>
                    <a:ext uri="{9D8B030D-6E8A-4147-A177-3AD203B41FA5}">
                      <a16:colId xmlns:a16="http://schemas.microsoft.com/office/drawing/2014/main" val="20001"/>
                    </a:ext>
                  </a:extLst>
                </a:gridCol>
                <a:gridCol w="850625">
                  <a:extLst>
                    <a:ext uri="{9D8B030D-6E8A-4147-A177-3AD203B41FA5}">
                      <a16:colId xmlns:a16="http://schemas.microsoft.com/office/drawing/2014/main" val="20002"/>
                    </a:ext>
                  </a:extLst>
                </a:gridCol>
                <a:gridCol w="850625">
                  <a:extLst>
                    <a:ext uri="{9D8B030D-6E8A-4147-A177-3AD203B41FA5}">
                      <a16:colId xmlns:a16="http://schemas.microsoft.com/office/drawing/2014/main" val="20003"/>
                    </a:ext>
                  </a:extLst>
                </a:gridCol>
              </a:tblGrid>
              <a:tr h="478272">
                <a:tc>
                  <a:txBody>
                    <a:bodyPr/>
                    <a:lstStyle/>
                    <a:p>
                      <a:r>
                        <a:rPr lang="en-IN" sz="1800" dirty="0" err="1">
                          <a:solidFill>
                            <a:schemeClr val="tx1"/>
                          </a:solidFill>
                        </a:rPr>
                        <a:t>Q.No</a:t>
                      </a:r>
                      <a:r>
                        <a:rPr lang="en-IN" sz="1800" dirty="0">
                          <a:solidFill>
                            <a:schemeClr val="tx1"/>
                          </a:solidFill>
                        </a:rPr>
                        <a:t>.</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701">
                <a:tc>
                  <a:txBody>
                    <a:bodyPr/>
                    <a:lstStyle/>
                    <a:p>
                      <a:r>
                        <a:rPr lang="en-IN" sz="1800" dirty="0"/>
                        <a:t>1</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701">
                <a:tc>
                  <a:txBody>
                    <a:bodyPr/>
                    <a:lstStyle/>
                    <a:p>
                      <a:r>
                        <a:rPr lang="en-IN" sz="1800" dirty="0"/>
                        <a:t>2</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49" marR="91449" marT="45683" marB="45683">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graphicFrame>
        <p:nvGraphicFramePr>
          <p:cNvPr id="11" name="Table 10">
            <a:extLst>
              <a:ext uri="{FF2B5EF4-FFF2-40B4-BE49-F238E27FC236}">
                <a16:creationId xmlns:a16="http://schemas.microsoft.com/office/drawing/2014/main" id="{86C19A8A-F2EB-46C9-8300-797A95EA02BE}"/>
              </a:ext>
            </a:extLst>
          </p:cNvPr>
          <p:cNvGraphicFramePr>
            <a:graphicFrameLocks noGrp="1"/>
          </p:cNvGraphicFramePr>
          <p:nvPr/>
        </p:nvGraphicFramePr>
        <p:xfrm>
          <a:off x="622300" y="3516313"/>
          <a:ext cx="7977188" cy="1096974"/>
        </p:xfrm>
        <a:graphic>
          <a:graphicData uri="http://schemas.openxmlformats.org/drawingml/2006/table">
            <a:tbl>
              <a:tblPr firstRow="1" bandRow="1">
                <a:tableStyleId>{5C22544A-7EE6-4342-B048-85BDC9FD1C3A}</a:tableStyleId>
              </a:tblPr>
              <a:tblGrid>
                <a:gridCol w="920444">
                  <a:extLst>
                    <a:ext uri="{9D8B030D-6E8A-4147-A177-3AD203B41FA5}">
                      <a16:colId xmlns:a16="http://schemas.microsoft.com/office/drawing/2014/main" val="20000"/>
                    </a:ext>
                  </a:extLst>
                </a:gridCol>
                <a:gridCol w="5369262">
                  <a:extLst>
                    <a:ext uri="{9D8B030D-6E8A-4147-A177-3AD203B41FA5}">
                      <a16:colId xmlns:a16="http://schemas.microsoft.com/office/drawing/2014/main" val="20001"/>
                    </a:ext>
                  </a:extLst>
                </a:gridCol>
                <a:gridCol w="843741">
                  <a:extLst>
                    <a:ext uri="{9D8B030D-6E8A-4147-A177-3AD203B41FA5}">
                      <a16:colId xmlns:a16="http://schemas.microsoft.com/office/drawing/2014/main" val="20002"/>
                    </a:ext>
                  </a:extLst>
                </a:gridCol>
                <a:gridCol w="843741">
                  <a:extLst>
                    <a:ext uri="{9D8B030D-6E8A-4147-A177-3AD203B41FA5}">
                      <a16:colId xmlns:a16="http://schemas.microsoft.com/office/drawing/2014/main" val="20003"/>
                    </a:ext>
                  </a:extLst>
                </a:gridCol>
              </a:tblGrid>
              <a:tr h="365654">
                <a:tc>
                  <a:txBody>
                    <a:bodyPr/>
                    <a:lstStyle/>
                    <a:p>
                      <a:r>
                        <a:rPr lang="en-IN" sz="1800" dirty="0" err="1">
                          <a:solidFill>
                            <a:schemeClr val="tx1"/>
                          </a:solidFill>
                        </a:rPr>
                        <a:t>Q.No</a:t>
                      </a:r>
                      <a:r>
                        <a:rPr lang="en-IN" sz="1800" dirty="0">
                          <a:solidFill>
                            <a:schemeClr val="tx1"/>
                          </a:solidFill>
                        </a:rPr>
                        <a:t>.</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Question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solidFill>
                            <a:schemeClr val="tx1"/>
                          </a:solidFill>
                        </a:rPr>
                        <a:t>Marks </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r>
                        <a:rPr lang="en-IN" sz="1800" dirty="0">
                          <a:solidFill>
                            <a:schemeClr val="tx1"/>
                          </a:solidFill>
                        </a:rPr>
                        <a:t>CO</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365654">
                <a:tc>
                  <a:txBody>
                    <a:bodyPr/>
                    <a:lstStyle/>
                    <a:p>
                      <a:r>
                        <a:rPr lang="en-IN" sz="1800" dirty="0"/>
                        <a:t>1</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65654">
                <a:tc>
                  <a:txBody>
                    <a:bodyPr/>
                    <a:lstStyle/>
                    <a:p>
                      <a:r>
                        <a:rPr lang="en-IN" sz="1800" dirty="0"/>
                        <a:t>2</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sz="1800" dirty="0"/>
                        <a:t>10</a:t>
                      </a:r>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IN" sz="1800" dirty="0"/>
                    </a:p>
                  </a:txBody>
                  <a:tcPr marL="91438" marR="91438" marT="45669" marB="45669">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bl>
          </a:graphicData>
        </a:graphic>
      </p:graphicFrame>
      <p:sp>
        <p:nvSpPr>
          <p:cNvPr id="38961" name="Slide Number Placeholder 12">
            <a:extLst>
              <a:ext uri="{FF2B5EF4-FFF2-40B4-BE49-F238E27FC236}">
                <a16:creationId xmlns:a16="http://schemas.microsoft.com/office/drawing/2014/main" id="{BC0FE758-5CB7-43EE-A2F0-BF838E6E1A26}"/>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24</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38962" name="Footer Placeholder 13">
            <a:extLst>
              <a:ext uri="{FF2B5EF4-FFF2-40B4-BE49-F238E27FC236}">
                <a16:creationId xmlns:a16="http://schemas.microsoft.com/office/drawing/2014/main" id="{DD1B8874-3293-4A19-91FF-65C9D8466C9F}"/>
              </a:ext>
            </a:extLst>
          </p:cNvPr>
          <p:cNvSpPr>
            <a:spLocks noGrp="1"/>
          </p:cNvSpPr>
          <p:nvPr>
            <p:ph type="ftr" sz="quarter" idx="12"/>
          </p:nvPr>
        </p:nvSpPr>
        <p:spPr>
          <a:xfrm>
            <a:off x="1006475" y="6369050"/>
            <a:ext cx="5946775" cy="3524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fi-FI"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38963" name="Picture 14" descr="NIET">
            <a:extLst>
              <a:ext uri="{FF2B5EF4-FFF2-40B4-BE49-F238E27FC236}">
                <a16:creationId xmlns:a16="http://schemas.microsoft.com/office/drawing/2014/main" id="{45072959-A5DE-470A-9403-77F8B55F81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58115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Google Shape;126;p16">
            <a:extLst>
              <a:ext uri="{FF2B5EF4-FFF2-40B4-BE49-F238E27FC236}">
                <a16:creationId xmlns:a16="http://schemas.microsoft.com/office/drawing/2014/main" id="{2B474C25-797D-4378-8621-57FDA149B964}"/>
              </a:ext>
            </a:extLst>
          </p:cNvPr>
          <p:cNvSpPr txBox="1">
            <a:spLocks noGrp="1"/>
          </p:cNvSpPr>
          <p:nvPr>
            <p:ph type="body" idx="1"/>
          </p:nvPr>
        </p:nvSpPr>
        <p:spPr>
          <a:xfrm>
            <a:off x="153988" y="1001713"/>
            <a:ext cx="8763000" cy="5216525"/>
          </a:xfrm>
        </p:spPr>
        <p:txBody>
          <a:bodyPr/>
          <a:lstStyle/>
          <a:p>
            <a:pPr>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Basic computer literacy, a basic understanding of HTML and CSS, familiarity with JavaScript </a:t>
            </a:r>
          </a:p>
          <a:p>
            <a:pPr>
              <a:buFont typeface="Wingdings" panose="05000000000000000000" pitchFamily="2" charset="2"/>
              <a:buChar char="Ø"/>
              <a:defRPr/>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US" sz="2200" dirty="0">
                <a:latin typeface="Times New Roman" panose="02020603050405020304" pitchFamily="18" charset="0"/>
                <a:cs typeface="Times New Roman" panose="02020603050405020304" pitchFamily="18" charset="0"/>
              </a:rPr>
              <a:t>basics</a:t>
            </a:r>
            <a:r>
              <a:rPr lang="en-IN" sz="2200" dirty="0">
                <a:latin typeface="Times New Roman" panose="02020603050405020304" pitchFamily="18" charset="0"/>
                <a:cs typeface="Times New Roman" panose="02020603050405020304" pitchFamily="18" charset="0"/>
              </a:rPr>
              <a:t>Basic Knowledge of any programming language like C/C++/Python/Java. </a:t>
            </a:r>
          </a:p>
          <a:p>
            <a:pPr>
              <a:buFont typeface="Wingdings" panose="05000000000000000000" pitchFamily="2" charset="2"/>
              <a:buChar char="Ø"/>
              <a:defRPr/>
            </a:pPr>
            <a:endParaRPr lang="en-IN"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defRPr/>
            </a:pPr>
            <a:r>
              <a:rPr lang="en-IN" sz="2200" dirty="0">
                <a:latin typeface="Times New Roman" panose="02020603050405020304" pitchFamily="18" charset="0"/>
                <a:cs typeface="Times New Roman" panose="02020603050405020304" pitchFamily="18" charset="0"/>
              </a:rPr>
              <a:t>Familiarity with basic concepts of Internet.</a:t>
            </a:r>
            <a:endParaRPr lang="en-US" sz="2200" dirty="0">
              <a:latin typeface="Times New Roman" panose="02020603050405020304" pitchFamily="18" charset="0"/>
              <a:cs typeface="Times New Roman" panose="02020603050405020304" pitchFamily="18" charset="0"/>
            </a:endParaRPr>
          </a:p>
          <a:p>
            <a:pPr marL="114300" indent="0">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a:p>
            <a:pPr>
              <a:spcBef>
                <a:spcPts val="363"/>
              </a:spcBef>
              <a:spcAft>
                <a:spcPct val="0"/>
              </a:spcAft>
              <a:buClr>
                <a:srgbClr val="000000"/>
              </a:buClr>
              <a:buFont typeface="Arial" panose="020B0604020202020204" pitchFamily="34" charset="0"/>
              <a:buNone/>
              <a:defRPr/>
            </a:pPr>
            <a:endParaRPr lang="en-US" altLang="en-US" sz="2200" dirty="0">
              <a:latin typeface="Times New Roman" panose="02020603050405020304" pitchFamily="18" charset="0"/>
              <a:cs typeface="Times New Roman" panose="02020603050405020304" pitchFamily="18" charset="0"/>
            </a:endParaRPr>
          </a:p>
        </p:txBody>
      </p:sp>
      <p:sp>
        <p:nvSpPr>
          <p:cNvPr id="39939" name="Google Shape;128;p16">
            <a:extLst>
              <a:ext uri="{FF2B5EF4-FFF2-40B4-BE49-F238E27FC236}">
                <a16:creationId xmlns:a16="http://schemas.microsoft.com/office/drawing/2014/main" id="{461C449F-AB84-44FB-BED3-57615C9B2A1F}"/>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B3179AD5-F75F-4346-B24F-ED70D9A49FDF}"/>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2800" dirty="0">
                <a:solidFill>
                  <a:schemeClr val="dk1"/>
                </a:solidFill>
                <a:latin typeface="Times New Roman" pitchFamily="18" charset="0"/>
                <a:cs typeface="Times New Roman" pitchFamily="18" charset="0"/>
                <a:sym typeface="Arial" charset="0"/>
              </a:rPr>
              <a:t>Prerequisite</a:t>
            </a:r>
          </a:p>
        </p:txBody>
      </p:sp>
      <p:sp>
        <p:nvSpPr>
          <p:cNvPr id="39941" name="Google Shape;131;p16">
            <a:extLst>
              <a:ext uri="{FF2B5EF4-FFF2-40B4-BE49-F238E27FC236}">
                <a16:creationId xmlns:a16="http://schemas.microsoft.com/office/drawing/2014/main" id="{3ED14745-D171-450D-9F6F-BD066EE8EE45}"/>
              </a:ext>
            </a:extLst>
          </p:cNvPr>
          <p:cNvSpPr>
            <a:spLocks noGrp="1"/>
          </p:cNvSpPr>
          <p:nvPr>
            <p:ph type="ftr" sz="quarter" idx="12"/>
          </p:nvPr>
        </p:nvSpPr>
        <p:spPr>
          <a:xfrm>
            <a:off x="153988" y="6351588"/>
            <a:ext cx="6096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39942" name="Picture 14" descr="NIET">
            <a:extLst>
              <a:ext uri="{FF2B5EF4-FFF2-40B4-BE49-F238E27FC236}">
                <a16:creationId xmlns:a16="http://schemas.microsoft.com/office/drawing/2014/main" id="{2AFD38F7-4976-40BD-9479-D895C0352D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71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Footer Placeholder 4">
            <a:extLst>
              <a:ext uri="{FF2B5EF4-FFF2-40B4-BE49-F238E27FC236}">
                <a16:creationId xmlns:a16="http://schemas.microsoft.com/office/drawing/2014/main" id="{6CB49E99-7D65-4B3C-B4C0-CDCC7BAE9A5B}"/>
              </a:ext>
            </a:extLst>
          </p:cNvPr>
          <p:cNvSpPr>
            <a:spLocks noGrp="1"/>
          </p:cNvSpPr>
          <p:nvPr>
            <p:ph type="ftr" sz="quarter" idx="12"/>
          </p:nvPr>
        </p:nvSpPr>
        <p:spPr>
          <a:xfrm>
            <a:off x="966788" y="6356350"/>
            <a:ext cx="657701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41987" name="Slide Number Placeholder 5">
            <a:extLst>
              <a:ext uri="{FF2B5EF4-FFF2-40B4-BE49-F238E27FC236}">
                <a16:creationId xmlns:a16="http://schemas.microsoft.com/office/drawing/2014/main" id="{620E9DA3-0E20-48B0-8CCD-6B068B5A8BB3}"/>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26</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46572396-0697-4B75-B77A-8BC2D2C7CA14}"/>
              </a:ext>
            </a:extLst>
          </p:cNvPr>
          <p:cNvSpPr txBox="1">
            <a:spLocks/>
          </p:cNvSpPr>
          <p:nvPr/>
        </p:nvSpPr>
        <p:spPr>
          <a:xfrm>
            <a:off x="1447800" y="0"/>
            <a:ext cx="76962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2800" dirty="0"/>
              <a:t>Brief Introduction About The Subject </a:t>
            </a:r>
          </a:p>
        </p:txBody>
      </p:sp>
      <p:sp>
        <p:nvSpPr>
          <p:cNvPr id="41989" name="Text Placeholder 9">
            <a:extLst>
              <a:ext uri="{FF2B5EF4-FFF2-40B4-BE49-F238E27FC236}">
                <a16:creationId xmlns:a16="http://schemas.microsoft.com/office/drawing/2014/main" id="{5DE5293A-C0A7-4C49-849C-35A195A28EC3}"/>
              </a:ext>
            </a:extLst>
          </p:cNvPr>
          <p:cNvSpPr txBox="1">
            <a:spLocks noGrp="1"/>
          </p:cNvSpPr>
          <p:nvPr>
            <p:ph type="body" idx="1"/>
          </p:nvPr>
        </p:nvSpPr>
        <p:spPr>
          <a:xfrm>
            <a:off x="473075" y="906463"/>
            <a:ext cx="8229600" cy="5353050"/>
          </a:xfrm>
        </p:spPr>
        <p:txBody>
          <a:bodyPr/>
          <a:lstStyle/>
          <a:p>
            <a:pPr>
              <a:spcBef>
                <a:spcPts val="363"/>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Web technologies are the various tools and techniques that are utilized in the process of communication between different types of devices over the internet.</a:t>
            </a:r>
          </a:p>
          <a:p>
            <a:pPr>
              <a:spcBef>
                <a:spcPts val="363"/>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To understand this term in a better manner, let’s break it down into two pieces: ‘web’ and ‘technology’.</a:t>
            </a:r>
          </a:p>
          <a:p>
            <a:pPr>
              <a:spcBef>
                <a:spcPts val="363"/>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The web, in this case, refers to the World Wide Web, more commonly known as WWW. </a:t>
            </a:r>
          </a:p>
          <a:p>
            <a:pPr>
              <a:spcBef>
                <a:spcPts val="363"/>
              </a:spcBef>
              <a:spcAft>
                <a:spcPct val="0"/>
              </a:spcAft>
              <a:buClr>
                <a:srgbClr val="000000"/>
              </a:buClr>
              <a:buFont typeface="Wingdings" panose="05000000000000000000" pitchFamily="2" charset="2"/>
              <a:buChar char="Ø"/>
            </a:pPr>
            <a:r>
              <a:rPr lang="en-US" altLang="en-US" sz="2200" dirty="0">
                <a:latin typeface="Times New Roman" panose="02020603050405020304" pitchFamily="18" charset="0"/>
                <a:cs typeface="Times New Roman" panose="02020603050405020304" pitchFamily="18" charset="0"/>
              </a:rPr>
              <a:t>It first came into being in 1989 when famous scientist and engineer, Tim Berners-Lee, came up with an efficient mechanism to share resources between scientists all over the world.</a:t>
            </a:r>
          </a:p>
          <a:p>
            <a:pPr>
              <a:spcBef>
                <a:spcPts val="363"/>
              </a:spcBef>
              <a:spcAft>
                <a:spcPct val="0"/>
              </a:spcAft>
              <a:buClr>
                <a:srgbClr val="000000"/>
              </a:buClr>
              <a:buFont typeface="Wingdings" panose="05000000000000000000" pitchFamily="2" charset="2"/>
              <a:buChar char="Ø"/>
            </a:pPr>
            <a:r>
              <a:rPr lang="en-US" altLang="en-US" sz="2200" b="1" u="sng" dirty="0">
                <a:solidFill>
                  <a:srgbClr val="0000FF"/>
                </a:solidFill>
                <a:latin typeface="Times New Roman" panose="02020603050405020304" pitchFamily="18" charset="0"/>
                <a:cs typeface="Times New Roman" panose="02020603050405020304" pitchFamily="18" charset="0"/>
              </a:rPr>
              <a:t>https://www.youtube.com/results?search_query=Web+Technonogies</a:t>
            </a:r>
          </a:p>
        </p:txBody>
      </p:sp>
      <p:pic>
        <p:nvPicPr>
          <p:cNvPr id="41990" name="Picture 14" descr="NIET">
            <a:extLst>
              <a:ext uri="{FF2B5EF4-FFF2-40B4-BE49-F238E27FC236}">
                <a16:creationId xmlns:a16="http://schemas.microsoft.com/office/drawing/2014/main" id="{F8E87FE1-0C0D-4B04-B2BD-24773F52A1A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447800" cy="768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Google Shape;106;p14">
            <a:extLst>
              <a:ext uri="{FF2B5EF4-FFF2-40B4-BE49-F238E27FC236}">
                <a16:creationId xmlns:a16="http://schemas.microsoft.com/office/drawing/2014/main" id="{21E13154-DA0B-4A0C-B538-BC6788FD2E4C}"/>
              </a:ext>
            </a:extLst>
          </p:cNvPr>
          <p:cNvSpPr txBox="1">
            <a:spLocks noGrp="1"/>
          </p:cNvSpPr>
          <p:nvPr>
            <p:ph type="body" idx="1"/>
          </p:nvPr>
        </p:nvSpPr>
        <p:spPr>
          <a:xfrm>
            <a:off x="523875" y="985960"/>
            <a:ext cx="8162925" cy="5100638"/>
          </a:xfrm>
        </p:spPr>
        <p:txBody>
          <a:bodyPr>
            <a:normAutofit/>
          </a:bodyPr>
          <a:lstStyle/>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Introduction to Java Script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Java script Types , Var, Let and </a:t>
            </a:r>
            <a:r>
              <a:rPr lang="en-IN" sz="2000" dirty="0" err="1">
                <a:latin typeface="Times New Roman" panose="02020603050405020304" pitchFamily="18" charset="0"/>
              </a:rPr>
              <a:t>Const</a:t>
            </a:r>
            <a:r>
              <a:rPr lang="en-IN" sz="2000" dirty="0">
                <a:latin typeface="Times New Roman" panose="02020603050405020304" pitchFamily="18" charset="0"/>
              </a:rPr>
              <a:t> Keywords,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Operators in JS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Conditions Statements , Java Script Loops, JS Popup Boxes , JS Events ,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JS Arrays, Working with Arrays, JS Objects ,JS Functions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 Using Java Script in Real time , Validation of Forms, Arrow functions and default arguments,</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Template Strings, Strings methods, </a:t>
            </a:r>
            <a:r>
              <a:rPr lang="en-IN" sz="2000" dirty="0" err="1">
                <a:latin typeface="Times New Roman" panose="02020603050405020304" pitchFamily="18" charset="0"/>
              </a:rPr>
              <a:t>Callback</a:t>
            </a:r>
            <a:r>
              <a:rPr lang="en-IN" sz="2000" dirty="0">
                <a:latin typeface="Times New Roman" panose="02020603050405020304" pitchFamily="18" charset="0"/>
              </a:rPr>
              <a:t> functions</a:t>
            </a:r>
            <a:r>
              <a:rPr lang="en-US" altLang="en-US" sz="2000" dirty="0">
                <a:latin typeface="Times New Roman" panose="02020603050405020304" pitchFamily="18" charset="0"/>
              </a:rPr>
              <a:t>,</a:t>
            </a:r>
          </a:p>
          <a:p>
            <a:pPr lvl="1">
              <a:spcBef>
                <a:spcPts val="363"/>
              </a:spcBef>
              <a:spcAft>
                <a:spcPct val="0"/>
              </a:spcAft>
              <a:buClr>
                <a:srgbClr val="000000"/>
              </a:buClr>
              <a:buFont typeface="Wingdings" panose="05000000000000000000" pitchFamily="2" charset="2"/>
              <a:buChar char="Ø"/>
            </a:pPr>
            <a:r>
              <a:rPr lang="en-US" sz="2000" dirty="0">
                <a:effectLst/>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p>
          <a:p>
            <a:pPr lvl="1">
              <a:spcBef>
                <a:spcPts val="363"/>
              </a:spcBef>
              <a:spcAft>
                <a:spcPct val="0"/>
              </a:spcAft>
              <a:buClr>
                <a:srgbClr val="000000"/>
              </a:buClr>
              <a:buFont typeface="Wingdings" panose="05000000000000000000" pitchFamily="2" charset="2"/>
              <a:buChar char="Ø"/>
            </a:pPr>
            <a:r>
              <a:rPr lang="en-IN" sz="2000" dirty="0">
                <a:latin typeface="Times New Roman" panose="02020603050405020304" pitchFamily="18" charset="0"/>
              </a:rPr>
              <a:t>Difference == &amp; ===, Asynchronous Programming in ES6, Promise Constructor, Promise with Chain, Promise Race.</a:t>
            </a:r>
          </a:p>
          <a:p>
            <a:pPr lvl="1">
              <a:spcBef>
                <a:spcPts val="363"/>
              </a:spcBef>
              <a:spcAft>
                <a:spcPct val="0"/>
              </a:spcAft>
              <a:buClr>
                <a:srgbClr val="000000"/>
              </a:buClr>
              <a:buFont typeface="Wingdings" panose="05000000000000000000" pitchFamily="2" charset="2"/>
              <a:buChar char="Ø"/>
            </a:pPr>
            <a:endParaRPr lang="en-US" altLang="en-US" sz="2000" dirty="0">
              <a:latin typeface="Arial" panose="020B0604020202020204" pitchFamily="34" charset="0"/>
              <a:cs typeface="Arial" panose="020B0604020202020204" pitchFamily="34" charset="0"/>
            </a:endParaRPr>
          </a:p>
        </p:txBody>
      </p:sp>
      <p:sp>
        <p:nvSpPr>
          <p:cNvPr id="43011" name="Google Shape;108;p14">
            <a:extLst>
              <a:ext uri="{FF2B5EF4-FFF2-40B4-BE49-F238E27FC236}">
                <a16:creationId xmlns:a16="http://schemas.microsoft.com/office/drawing/2014/main" id="{FE06E4B2-7543-422E-8293-45C677AD351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27</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 name="Google Shape;109;p14">
            <a:extLst>
              <a:ext uri="{FF2B5EF4-FFF2-40B4-BE49-F238E27FC236}">
                <a16:creationId xmlns:a16="http://schemas.microsoft.com/office/drawing/2014/main" id="{8112E0F0-415C-41F5-89A8-7C99046CBF6E}"/>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fontAlgn="auto">
              <a:spcBef>
                <a:spcPts val="0"/>
              </a:spcBef>
              <a:spcAft>
                <a:spcPts val="0"/>
              </a:spcAft>
              <a:buClr>
                <a:schemeClr val="dk1"/>
              </a:buClr>
              <a:buSzPts val="2400"/>
              <a:buFont typeface="Calibri"/>
              <a:buNone/>
              <a:defRPr/>
            </a:pPr>
            <a:r>
              <a:rPr lang="en-US" sz="2800" kern="0" dirty="0">
                <a:solidFill>
                  <a:schemeClr val="dk1"/>
                </a:solidFill>
                <a:latin typeface="Calibri"/>
                <a:ea typeface="Calibri"/>
                <a:cs typeface="Calibri"/>
                <a:sym typeface="Calibri"/>
              </a:rPr>
              <a:t>Unit 4 Content</a:t>
            </a:r>
            <a:endParaRPr sz="2800" kern="0" dirty="0">
              <a:solidFill>
                <a:schemeClr val="dk1"/>
              </a:solidFill>
              <a:latin typeface="Calibri"/>
              <a:ea typeface="Calibri"/>
              <a:cs typeface="Calibri"/>
              <a:sym typeface="Calibri"/>
            </a:endParaRPr>
          </a:p>
        </p:txBody>
      </p:sp>
      <p:sp>
        <p:nvSpPr>
          <p:cNvPr id="43013" name="Google Shape;111;p14">
            <a:extLst>
              <a:ext uri="{FF2B5EF4-FFF2-40B4-BE49-F238E27FC236}">
                <a16:creationId xmlns:a16="http://schemas.microsoft.com/office/drawing/2014/main" id="{B5806B3E-6A7D-4035-8CCC-1C3B0EAEC056}"/>
              </a:ext>
            </a:extLst>
          </p:cNvPr>
          <p:cNvSpPr>
            <a:spLocks noGrp="1"/>
          </p:cNvSpPr>
          <p:nvPr>
            <p:ph type="ftr" sz="quarter" idx="12"/>
          </p:nvPr>
        </p:nvSpPr>
        <p:spPr>
          <a:xfrm>
            <a:off x="784225" y="6361113"/>
            <a:ext cx="65309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43014" name="Picture 14" descr="NIET">
            <a:extLst>
              <a:ext uri="{FF2B5EF4-FFF2-40B4-BE49-F238E27FC236}">
                <a16:creationId xmlns:a16="http://schemas.microsoft.com/office/drawing/2014/main" id="{1A5FD6F2-23A1-482D-91C9-923DC6C708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0650" y="57150"/>
            <a:ext cx="1185863"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ontent Placeholder 2">
            <a:extLst>
              <a:ext uri="{FF2B5EF4-FFF2-40B4-BE49-F238E27FC236}">
                <a16:creationId xmlns:a16="http://schemas.microsoft.com/office/drawing/2014/main" id="{36925539-BA66-4E06-BFCB-52814E7A1AC1}"/>
              </a:ext>
            </a:extLst>
          </p:cNvPr>
          <p:cNvSpPr txBox="1">
            <a:spLocks noGrp="1"/>
          </p:cNvSpPr>
          <p:nvPr>
            <p:ph idx="1"/>
          </p:nvPr>
        </p:nvSpPr>
        <p:spPr>
          <a:xfrm>
            <a:off x="365125" y="1241425"/>
            <a:ext cx="8451850" cy="494982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Unit 4:</a:t>
            </a:r>
          </a:p>
          <a:p>
            <a:pPr lvl="1" algn="just">
              <a:spcBef>
                <a:spcPts val="363"/>
              </a:spcBef>
              <a:spcAft>
                <a:spcPct val="0"/>
              </a:spcAft>
              <a:buClr>
                <a:srgbClr val="000000"/>
              </a:buCl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understand the basics of working with objects in JavaScript: creating objects, accessing and modifying object properties using constructors. understating various function, loop, array, string etc.</a:t>
            </a:r>
            <a:endParaRPr lang="en-US" altLang="en-US" sz="20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4E221D49-8F0E-4632-BD5C-ECA6B9F0DFB6}"/>
              </a:ext>
            </a:extLst>
          </p:cNvPr>
          <p:cNvSpPr txBox="1">
            <a:spLocks/>
          </p:cNvSpPr>
          <p:nvPr/>
        </p:nvSpPr>
        <p:spPr>
          <a:xfrm>
            <a:off x="1371600" y="0"/>
            <a:ext cx="7772400" cy="835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endParaRPr lang="en-US" sz="3000" dirty="0">
              <a:solidFill>
                <a:srgbClr val="000000"/>
              </a:solidFill>
              <a:latin typeface="Times New Roman" pitchFamily="18" charset="0"/>
              <a:cs typeface="Times New Roman" pitchFamily="18" charset="0"/>
              <a:sym typeface="Arial"/>
            </a:endParaRPr>
          </a:p>
          <a:p>
            <a:pPr algn="ctr" eaLnBrk="1" fontAlgn="auto" hangingPunct="1">
              <a:spcAft>
                <a:spcPts val="0"/>
              </a:spcAft>
              <a:defRPr/>
            </a:pPr>
            <a:endParaRPr lang="en-US" sz="3200" dirty="0">
              <a:solidFill>
                <a:srgbClr val="000000"/>
              </a:solidFill>
              <a:latin typeface="Times New Roman" pitchFamily="18" charset="0"/>
              <a:cs typeface="Times New Roman" pitchFamily="18" charset="0"/>
              <a:sym typeface="Arial"/>
            </a:endParaRPr>
          </a:p>
          <a:p>
            <a:pPr algn="ctr" eaLnBrk="1" fontAlgn="auto" hangingPunct="1">
              <a:spcAft>
                <a:spcPts val="0"/>
              </a:spcAft>
              <a:defRPr/>
            </a:pPr>
            <a:endParaRPr lang="en-US" sz="3200" dirty="0">
              <a:solidFill>
                <a:srgbClr val="000000"/>
              </a:solidFill>
              <a:latin typeface="Times New Roman" pitchFamily="18" charset="0"/>
              <a:cs typeface="Times New Roman" pitchFamily="18" charset="0"/>
              <a:sym typeface="Arial"/>
            </a:endParaRPr>
          </a:p>
          <a:p>
            <a:pPr algn="ctr" eaLnBrk="1" fontAlgn="auto" hangingPunct="1">
              <a:spcAft>
                <a:spcPts val="0"/>
              </a:spcAft>
              <a:defRPr/>
            </a:pPr>
            <a:r>
              <a:rPr lang="en-US" sz="2800" dirty="0">
                <a:solidFill>
                  <a:srgbClr val="000000"/>
                </a:solidFill>
                <a:latin typeface="Times New Roman" pitchFamily="18" charset="0"/>
                <a:cs typeface="Times New Roman" pitchFamily="18" charset="0"/>
                <a:sym typeface="Arial"/>
              </a:rPr>
              <a:t>Unit 4 Objective</a:t>
            </a:r>
          </a:p>
          <a:p>
            <a:pPr algn="just">
              <a:spcBef>
                <a:spcPts val="363"/>
              </a:spcBef>
              <a:buClr>
                <a:srgbClr val="000000"/>
              </a:buClr>
              <a:defRPr/>
            </a:pPr>
            <a:r>
              <a:rPr lang="en-US" sz="2200" b="1" dirty="0">
                <a:solidFill>
                  <a:srgbClr val="000000"/>
                </a:solidFill>
                <a:latin typeface="Times New Roman" pitchFamily="18" charset="0"/>
                <a:cs typeface="Times New Roman" pitchFamily="18" charset="0"/>
                <a:sym typeface="Arial"/>
              </a:rPr>
              <a:t> </a:t>
            </a:r>
            <a:endParaRPr lang="en-IN" sz="2000" b="1" dirty="0">
              <a:latin typeface="Times New Roman" pitchFamily="18" charset="0"/>
              <a:cs typeface="Times New Roman" pitchFamily="18" charset="0"/>
            </a:endParaRPr>
          </a:p>
          <a:p>
            <a:pPr algn="just" eaLnBrk="1" fontAlgn="auto" hangingPunct="1">
              <a:spcAft>
                <a:spcPts val="0"/>
              </a:spcAft>
              <a:defRPr/>
            </a:pPr>
            <a:endParaRPr lang="en-IN" sz="2200" dirty="0">
              <a:latin typeface="Times New Roman" pitchFamily="18" charset="0"/>
              <a:cs typeface="Times New Roman" pitchFamily="18" charset="0"/>
            </a:endParaRPr>
          </a:p>
          <a:p>
            <a:pPr algn="ctr" eaLnBrk="1" fontAlgn="auto" hangingPunct="1">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47108" name="Google Shape;151;p18">
            <a:extLst>
              <a:ext uri="{FF2B5EF4-FFF2-40B4-BE49-F238E27FC236}">
                <a16:creationId xmlns:a16="http://schemas.microsoft.com/office/drawing/2014/main" id="{1A100DA8-79EB-4D1D-9584-0DCAB98E66E5}"/>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lgn="ctr">
                <a:buSzPts val="1400"/>
                <a:buFont typeface="Arial" panose="020B0604020202020204" pitchFamily="34" charset="0"/>
                <a:buNone/>
              </a:pPr>
              <a:t>28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47109" name="Google Shape;131;p16">
            <a:extLst>
              <a:ext uri="{FF2B5EF4-FFF2-40B4-BE49-F238E27FC236}">
                <a16:creationId xmlns:a16="http://schemas.microsoft.com/office/drawing/2014/main" id="{6242E7C0-1BE9-4E48-8ED8-FF05AD7882CD}"/>
              </a:ext>
            </a:extLst>
          </p:cNvPr>
          <p:cNvSpPr>
            <a:spLocks noGrp="1"/>
          </p:cNvSpPr>
          <p:nvPr>
            <p:ph type="ftr" sz="quarter" idx="12"/>
          </p:nvPr>
        </p:nvSpPr>
        <p:spPr>
          <a:xfrm>
            <a:off x="809625" y="6400800"/>
            <a:ext cx="62007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47110" name="Picture 14" descr="NIET">
            <a:extLst>
              <a:ext uri="{FF2B5EF4-FFF2-40B4-BE49-F238E27FC236}">
                <a16:creationId xmlns:a16="http://schemas.microsoft.com/office/drawing/2014/main" id="{F2A21A04-8133-42BC-AC7F-16EA77BE4C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descr="Logo, company name&#10;&#10;Description automatically generated">
            <a:extLst>
              <a:ext uri="{FF2B5EF4-FFF2-40B4-BE49-F238E27FC236}">
                <a16:creationId xmlns:a16="http://schemas.microsoft.com/office/drawing/2014/main" id="{27FF1860-0920-4B0C-8509-BF39EA37C6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2971800"/>
            <a:ext cx="1682045"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458">
                                            <p:txEl>
                                              <p:pRg st="0" end="0"/>
                                            </p:txEl>
                                          </p:spTgt>
                                        </p:tgtEl>
                                        <p:attrNameLst>
                                          <p:attrName>style.visibility</p:attrName>
                                        </p:attrNameLst>
                                      </p:cBhvr>
                                      <p:to>
                                        <p:strVal val="visible"/>
                                      </p:to>
                                    </p:set>
                                    <p:anim calcmode="lin" valueType="num">
                                      <p:cBhvr additive="base">
                                        <p:cTn id="13" dur="500" fill="hold"/>
                                        <p:tgtEl>
                                          <p:spTgt spid="19458">
                                            <p:txEl>
                                              <p:pRg st="0" end="0"/>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945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8" grpId="0" build="p"/>
      <p:bldP spid="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60103438-D629-448A-B000-71F4E66B6EE8}"/>
              </a:ext>
            </a:extLst>
          </p:cNvPr>
          <p:cNvSpPr txBox="1">
            <a:spLocks noGrp="1"/>
          </p:cNvSpPr>
          <p:nvPr>
            <p:ph idx="1"/>
          </p:nvPr>
        </p:nvSpPr>
        <p:spPr>
          <a:xfrm>
            <a:off x="228600" y="1981200"/>
            <a:ext cx="8737600" cy="429577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know the basics of difference between HTML,CSS and JavaScript</a:t>
            </a: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JAVA &amp; JavaScript</a:t>
            </a: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how various datatypes, variables, keywords, operators etc.</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various conditional statement, loop, types of function , how argument pass between function </a:t>
            </a:r>
          </a:p>
          <a:p>
            <a:pPr marL="114300" indent="0" algn="just" eaLnBrk="1" hangingPunct="1">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FCE495C9-3F3C-4133-9AFD-987370CD2E0C}"/>
              </a:ext>
            </a:extLst>
          </p:cNvPr>
          <p:cNvSpPr txBox="1">
            <a:spLocks/>
          </p:cNvSpPr>
          <p:nvPr/>
        </p:nvSpPr>
        <p:spPr>
          <a:xfrm>
            <a:off x="1371600" y="0"/>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solidFill>
                <a:srgbClr val="000000"/>
              </a:solidFill>
              <a:latin typeface="Times New Roman" pitchFamily="18" charset="0"/>
              <a:cs typeface="Times New Roman" pitchFamily="18" charset="0"/>
              <a:sym typeface="Arial"/>
            </a:endParaRPr>
          </a:p>
          <a:p>
            <a:pPr algn="ctr" fontAlgn="auto">
              <a:spcAft>
                <a:spcPts val="0"/>
              </a:spcAft>
              <a:defRPr/>
            </a:pPr>
            <a:r>
              <a:rPr lang="en-US" sz="3200" dirty="0">
                <a:solidFill>
                  <a:srgbClr val="000000"/>
                </a:solidFill>
                <a:latin typeface="Times New Roman" pitchFamily="18" charset="0"/>
                <a:cs typeface="Times New Roman" pitchFamily="18" charset="0"/>
                <a:sym typeface="Arial"/>
              </a:rPr>
              <a:t>Topic Objective/Outcome</a:t>
            </a:r>
          </a:p>
          <a:p>
            <a:pPr algn="just" fontAlgn="auto">
              <a:spcAft>
                <a:spcPts val="0"/>
              </a:spcAft>
              <a:defRPr/>
            </a:pPr>
            <a:r>
              <a:rPr lang="en-US" sz="2200" b="1" dirty="0">
                <a:solidFill>
                  <a:srgbClr val="000000"/>
                </a:solidFill>
                <a:latin typeface="Times New Roman" pitchFamily="18" charset="0"/>
                <a:cs typeface="Times New Roman" pitchFamily="18" charset="0"/>
                <a:sym typeface="Arial"/>
              </a:rPr>
              <a:t> Topics: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Introduction to Java Script , Java script Types , Var, Let and </a:t>
            </a:r>
            <a:r>
              <a:rPr lang="en-IN" sz="1400" dirty="0" err="1">
                <a:effectLst/>
                <a:latin typeface="+mj-lt"/>
                <a:ea typeface="Calibri" panose="020F0502020204030204" pitchFamily="34" charset="0"/>
                <a:cs typeface="Times New Roman" panose="02020603050405020304" pitchFamily="18" charset="0"/>
              </a:rPr>
              <a:t>Const</a:t>
            </a:r>
            <a:r>
              <a:rPr lang="en-IN" sz="1400" dirty="0">
                <a:effectLst/>
                <a:latin typeface="+mj-lt"/>
                <a:ea typeface="Calibri" panose="020F0502020204030204" pitchFamily="34" charset="0"/>
                <a:cs typeface="Times New Roman" panose="02020603050405020304" pitchFamily="18" charset="0"/>
              </a:rPr>
              <a:t> Keywords, Operators in JS , Conditions Statements , Java Script Loops, JS Popup Boxes , JS Events , JS</a:t>
            </a:r>
            <a:r>
              <a:rPr lang="en-IN" sz="1400" spc="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Arrays,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Working</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with</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Arrays,</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JS</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Objects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,JS</a:t>
            </a:r>
            <a:r>
              <a:rPr lang="en-IN" sz="1400" spc="4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Functions</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Using</a:t>
            </a:r>
            <a:r>
              <a:rPr lang="en-IN" sz="1400" spc="2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Java</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Script</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in</a:t>
            </a:r>
            <a:r>
              <a:rPr lang="en-IN" sz="1400" spc="3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Real</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time</a:t>
            </a:r>
            <a:r>
              <a:rPr lang="en-IN" sz="1400" spc="4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 Validation</a:t>
            </a:r>
            <a:r>
              <a:rPr lang="en-IN" sz="1400" spc="-15"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of</a:t>
            </a:r>
            <a:r>
              <a:rPr lang="en-IN" sz="1400" spc="-1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Forms,</a:t>
            </a:r>
            <a:r>
              <a:rPr lang="en-IN" sz="1400" spc="-10" dirty="0">
                <a:effectLst/>
                <a:latin typeface="+mj-lt"/>
                <a:ea typeface="Calibri" panose="020F0502020204030204" pitchFamily="34" charset="0"/>
                <a:cs typeface="Times New Roman" panose="02020603050405020304" pitchFamily="18" charset="0"/>
              </a:rPr>
              <a:t> </a:t>
            </a:r>
            <a:r>
              <a:rPr lang="en-IN" sz="1400" dirty="0">
                <a:effectLst/>
                <a:latin typeface="+mj-lt"/>
                <a:ea typeface="Calibri" panose="020F0502020204030204" pitchFamily="34" charset="0"/>
                <a:cs typeface="Times New Roman" panose="02020603050405020304" pitchFamily="18" charset="0"/>
              </a:rPr>
              <a:t>Arrow functions and default arguments, Template Strings, Strings methods, Call back functions</a:t>
            </a:r>
            <a:r>
              <a:rPr lang="en-IN" dirty="0">
                <a:latin typeface="+mj-lt"/>
                <a:ea typeface="Calibri" panose="020F0502020204030204" pitchFamily="34" charset="0"/>
                <a:cs typeface="Times New Roman" panose="02020603050405020304" pitchFamily="18" charset="0"/>
              </a:rPr>
              <a:t>.</a:t>
            </a:r>
            <a:r>
              <a:rPr lang="en-IN" dirty="0">
                <a:latin typeface="+mj-lt"/>
              </a:rPr>
              <a:t>  </a:t>
            </a:r>
            <a:r>
              <a:rPr lang="en-US" sz="2200" b="1" dirty="0">
                <a:latin typeface="Times New Roman" pitchFamily="18" charset="0"/>
                <a:cs typeface="Times New Roman" pitchFamily="18" charset="0"/>
              </a:rPr>
              <a:t>(CO4 )</a:t>
            </a:r>
          </a:p>
          <a:p>
            <a:pPr algn="ctr" fontAlgn="auto">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id="{2EA3E0FE-D36A-42AE-AAA6-3690E76A96D1}"/>
              </a:ext>
            </a:extLst>
          </p:cNvPr>
          <p:cNvSpPr>
            <a:spLocks noGrp="1"/>
          </p:cNvSpPr>
          <p:nvPr>
            <p:ph type="sldNum" sz="quarter" idx="13"/>
          </p:nvPr>
        </p:nvSpPr>
        <p:spPr bwMode="auto">
          <a:xfrm>
            <a:off x="6705600" y="6416675"/>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29</a:t>
            </a:fld>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3" name="Google Shape;131;p16">
            <a:extLst>
              <a:ext uri="{FF2B5EF4-FFF2-40B4-BE49-F238E27FC236}">
                <a16:creationId xmlns:a16="http://schemas.microsoft.com/office/drawing/2014/main" id="{05FCD337-57AF-4A3D-9678-FA49413A06F9}"/>
              </a:ext>
            </a:extLst>
          </p:cNvPr>
          <p:cNvSpPr>
            <a:spLocks noGrp="1"/>
          </p:cNvSpPr>
          <p:nvPr>
            <p:ph type="ftr" sz="quarter" idx="12"/>
          </p:nvPr>
        </p:nvSpPr>
        <p:spPr>
          <a:xfrm>
            <a:off x="1295400" y="6416675"/>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pic>
        <p:nvPicPr>
          <p:cNvPr id="109575" name="Picture 14" descr="NIET">
            <a:extLst>
              <a:ext uri="{FF2B5EF4-FFF2-40B4-BE49-F238E27FC236}">
                <a16:creationId xmlns:a16="http://schemas.microsoft.com/office/drawing/2014/main" id="{8D0D9CDB-9F00-4F88-A982-9EE4211A4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B97060B-C343-47DF-B7C8-DA8A36A6A125}"/>
              </a:ext>
            </a:extLst>
          </p:cNvPr>
          <p:cNvSpPr>
            <a:spLocks noGrp="1"/>
          </p:cNvSpPr>
          <p:nvPr>
            <p:ph idx="1"/>
          </p:nvPr>
        </p:nvSpPr>
        <p:spPr>
          <a:xfrm>
            <a:off x="457200" y="1022350"/>
            <a:ext cx="8216900" cy="5295900"/>
          </a:xfrm>
        </p:spPr>
        <p:txBody>
          <a:bodyPr rtlCol="0">
            <a:normAutofit lnSpcReduction="10000"/>
          </a:bodyPr>
          <a:lstStyle/>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COs and PSOs Mapping</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Program Educational Objectives (PEOs)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Result Analysis (Department Result, Subject Result and Individual Faculty Result)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End Semester Question Paper Templates (Offline Pattern/Online Pattern)</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Perquisite/ Recap </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Brief Introduction about the Subject with videos</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Content</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Unit Objective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Topic Objective/Topic Outcome</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Lecture related to topic</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Daily Quiz</a:t>
            </a:r>
          </a:p>
          <a:p>
            <a:pPr indent="-457200" fontAlgn="auto">
              <a:buFont typeface="Arial" panose="020B0604020202020204" pitchFamily="34" charset="0"/>
              <a:buAutoNum type="arabicPeriod" startAt="11"/>
              <a:defRPr/>
            </a:pPr>
            <a:r>
              <a:rPr lang="en-US" sz="2200" dirty="0">
                <a:latin typeface="Times New Roman" pitchFamily="18" charset="0"/>
                <a:cs typeface="Times New Roman" pitchFamily="18" charset="0"/>
              </a:rPr>
              <a:t>Weekly Assignment</a:t>
            </a:r>
          </a:p>
          <a:p>
            <a:pPr fontAlgn="auto">
              <a:lnSpc>
                <a:spcPct val="150000"/>
              </a:lnSpc>
              <a:buFont typeface="Arial" panose="020B0604020202020204" pitchFamily="34" charset="0"/>
              <a:buNone/>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a:p>
            <a:pPr fontAlgn="auto">
              <a:lnSpc>
                <a:spcPct val="150000"/>
              </a:lnSpc>
              <a:defRPr/>
            </a:pPr>
            <a:endParaRPr lang="en-US" sz="1800" dirty="0">
              <a:latin typeface="Times New Roman" pitchFamily="18" charset="0"/>
              <a:cs typeface="Times New Roman" pitchFamily="18" charset="0"/>
            </a:endParaRPr>
          </a:p>
        </p:txBody>
      </p:sp>
      <p:sp>
        <p:nvSpPr>
          <p:cNvPr id="6147" name="Footer Placeholder 4">
            <a:extLst>
              <a:ext uri="{FF2B5EF4-FFF2-40B4-BE49-F238E27FC236}">
                <a16:creationId xmlns:a16="http://schemas.microsoft.com/office/drawing/2014/main" id="{B06B78CE-3408-429A-A427-E7663A40E284}"/>
              </a:ext>
            </a:extLst>
          </p:cNvPr>
          <p:cNvSpPr>
            <a:spLocks noGrp="1"/>
          </p:cNvSpPr>
          <p:nvPr>
            <p:ph type="ftr" sz="quarter" idx="12"/>
          </p:nvPr>
        </p:nvSpPr>
        <p:spPr>
          <a:xfrm>
            <a:off x="1798638" y="6434138"/>
            <a:ext cx="544036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6148" name="Slide Number Placeholder 1">
            <a:extLst>
              <a:ext uri="{FF2B5EF4-FFF2-40B4-BE49-F238E27FC236}">
                <a16:creationId xmlns:a16="http://schemas.microsoft.com/office/drawing/2014/main" id="{B7445FEB-694A-410A-A5DA-9FAC8D0B528D}"/>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t>3</a:t>
            </a:fld>
            <a:endParaRPr lang="en-US" altLang="en-US" sz="120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6149" name="Picture 14" descr="NIET">
            <a:extLst>
              <a:ext uri="{FF2B5EF4-FFF2-40B4-BE49-F238E27FC236}">
                <a16:creationId xmlns:a16="http://schemas.microsoft.com/office/drawing/2014/main" id="{D641C393-C3AD-4875-A750-BAF824B6D0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64CC7D23-939A-40F3-92B2-AA9D12541EFE}"/>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  Conti….</a:t>
            </a:r>
            <a:endParaRPr lang="en-IN" sz="3200" b="1" dirty="0">
              <a:latin typeface="Times New Roman" pitchFamily="18" charset="0"/>
              <a:cs typeface="Times New Roman" pitchFamily="18" charset="0"/>
            </a:endParaRPr>
          </a:p>
        </p:txBody>
      </p:sp>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a lightweight, interpreted programming language. </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It is designed for creating network-centric applications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the world's most popular programming language.</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the programming language of the Web.</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JavaScript is easy to learn.</a:t>
            </a:r>
          </a:p>
        </p:txBody>
      </p:sp>
      <p:sp>
        <p:nvSpPr>
          <p:cNvPr id="4" name="Date Placeholder 3"/>
          <p:cNvSpPr>
            <a:spLocks noGrp="1"/>
          </p:cNvSpPr>
          <p:nvPr>
            <p:ph type="dt" sz="half" idx="10"/>
          </p:nvPr>
        </p:nvSpPr>
        <p:spPr/>
        <p:txBody>
          <a:bodyPr/>
          <a:lstStyle/>
          <a:p>
            <a:r>
              <a:rPr lang="en-US"/>
              <a:t>6/7/2023</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30</a:t>
            </a:fld>
            <a:endParaRPr lang="en-US"/>
          </a:p>
        </p:txBody>
      </p:sp>
      <p:sp>
        <p:nvSpPr>
          <p:cNvPr id="7" name="Title 1"/>
          <p:cNvSpPr txBox="1">
            <a:spLocks/>
          </p:cNvSpPr>
          <p:nvPr/>
        </p:nvSpPr>
        <p:spPr>
          <a:xfrm>
            <a:off x="1336431"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a:p>
            <a:pPr algn="ctr">
              <a:spcBef>
                <a:spcPct val="0"/>
              </a:spcBef>
              <a:defRP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Introduction to Java Script </a:t>
            </a:r>
          </a:p>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800" b="0" i="0" strike="noStrike" kern="1200" cap="none" spc="0" normalizeH="0" baseline="0" noProof="0" dirty="0">
              <a:ln>
                <a:noFill/>
              </a:ln>
              <a:solidFill>
                <a:schemeClr val="dk1"/>
              </a:solidFill>
              <a:effectLst/>
              <a:uLnTx/>
              <a:uFillTx/>
              <a:latin typeface="+mn-lt"/>
              <a:ea typeface="+mn-ea"/>
              <a:cs typeface="+mn-cs"/>
            </a:endParaRPr>
          </a:p>
        </p:txBody>
      </p:sp>
      <p:pic>
        <p:nvPicPr>
          <p:cNvPr id="9" name="Picture 8" descr="E:\Master Folder 2017-18\Approved Logo by BOG\NIET logo_.png"/>
          <p:cNvPicPr/>
          <p:nvPr/>
        </p:nvPicPr>
        <p:blipFill>
          <a:blip r:embed="rId2"/>
          <a:srcRect/>
          <a:stretch>
            <a:fillRect/>
          </a:stretch>
        </p:blipFill>
        <p:spPr bwMode="auto">
          <a:xfrm>
            <a:off x="48651" y="36513"/>
            <a:ext cx="1287780" cy="8382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2BE29336-E8FA-228C-B1EF-90A0349692AD}"/>
              </a:ext>
            </a:extLst>
          </p:cNvPr>
          <p:cNvSpPr>
            <a:spLocks noGrp="1"/>
          </p:cNvSpPr>
          <p:nvPr>
            <p:ph type="ftr" sz="quarter" idx="11"/>
          </p:nvPr>
        </p:nvSpPr>
        <p:spPr/>
        <p:txBody>
          <a:bodyPr/>
          <a:lstStyle/>
          <a:p>
            <a:r>
              <a:rPr lang="en-US"/>
              <a:t>WT                      unit- 4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8229600" cy="4876800"/>
          </a:xfrm>
        </p:spPr>
        <p:txBody>
          <a:bodyPr>
            <a:normAutofit fontScale="92500" lnSpcReduction="20000"/>
          </a:bodyPr>
          <a:lstStyle/>
          <a:p>
            <a:pPr marL="0" indent="0">
              <a:buNone/>
            </a:pPr>
            <a:endParaRPr lang="en-US" sz="1900" dirty="0"/>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is used insert dynamic text into HTML (ex: user name)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It’s get information about a user's computer (ex: browser type)</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perform calculations on user's computer (ex: form validation)</a:t>
            </a:r>
          </a:p>
          <a:p>
            <a:pPr marL="457200" lvl="1" indent="0">
              <a:buNone/>
            </a:pPr>
            <a:endParaRPr lang="en-US" sz="26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Java script offers a vast standard library that has a wide variety of functions and methods available to help in the process of development, making the entire process easier and hassle-free</a:t>
            </a:r>
          </a:p>
        </p:txBody>
      </p:sp>
      <p:sp>
        <p:nvSpPr>
          <p:cNvPr id="4" name="Date Placeholder 3"/>
          <p:cNvSpPr>
            <a:spLocks noGrp="1"/>
          </p:cNvSpPr>
          <p:nvPr>
            <p:ph type="dt" sz="half" idx="10"/>
          </p:nvPr>
        </p:nvSpPr>
        <p:spPr/>
        <p:txBody>
          <a:bodyPr/>
          <a:lstStyle/>
          <a:p>
            <a:r>
              <a:rPr lang="en-US"/>
              <a:t>6/7/2023</a:t>
            </a:r>
            <a:endParaRPr lang="en-US" dirty="0"/>
          </a:p>
        </p:txBody>
      </p:sp>
      <p:sp>
        <p:nvSpPr>
          <p:cNvPr id="6" name="Slide Number Placeholder 5"/>
          <p:cNvSpPr>
            <a:spLocks noGrp="1"/>
          </p:cNvSpPr>
          <p:nvPr>
            <p:ph type="sldNum" sz="quarter" idx="12"/>
          </p:nvPr>
        </p:nvSpPr>
        <p:spPr>
          <a:xfrm>
            <a:off x="5867400" y="6340475"/>
            <a:ext cx="2133600" cy="365125"/>
          </a:xfrm>
        </p:spPr>
        <p:txBody>
          <a:bodyPr/>
          <a:lstStyle/>
          <a:p>
            <a:fld id="{B6F15528-21DE-4FAA-801E-634DDDAF4B2B}" type="slidenum">
              <a:rPr lang="en-US" smtClean="0"/>
              <a:pPr/>
              <a:t>31</a:t>
            </a:fld>
            <a:endParaRPr lang="en-US" dirty="0"/>
          </a:p>
        </p:txBody>
      </p:sp>
      <p:sp>
        <p:nvSpPr>
          <p:cNvPr id="7" name="Title 1"/>
          <p:cNvSpPr txBox="1">
            <a:spLocks/>
          </p:cNvSpPr>
          <p:nvPr/>
        </p:nvSpPr>
        <p:spPr>
          <a:xfrm>
            <a:off x="1336431" y="2479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dirty="0">
                <a:effectLst/>
                <a:latin typeface="Calibri" panose="020F0502020204030204" pitchFamily="34" charset="0"/>
                <a:ea typeface="Calibri" panose="020F0502020204030204" pitchFamily="34" charset="0"/>
                <a:cs typeface="Times New Roman" panose="02020603050405020304" pitchFamily="18" charset="0"/>
              </a:rPr>
              <a:t> Java Script </a:t>
            </a:r>
            <a:r>
              <a:rPr lang="en-US" sz="2800" b="1" dirty="0" err="1"/>
              <a:t>cont</a:t>
            </a:r>
            <a:r>
              <a:rPr lang="en-US" sz="2800" dirty="0"/>
              <a:t>…</a:t>
            </a:r>
            <a:endParaRPr lang="en-IN" sz="2800" b="1"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9" name="Picture 8" descr="E:\Master Folder 2017-18\Approved Logo by BOG\NIET logo_.png"/>
          <p:cNvPicPr/>
          <p:nvPr/>
        </p:nvPicPr>
        <p:blipFill>
          <a:blip r:embed="rId2"/>
          <a:srcRect/>
          <a:stretch>
            <a:fillRect/>
          </a:stretch>
        </p:blipFill>
        <p:spPr bwMode="auto">
          <a:xfrm>
            <a:off x="48651" y="36513"/>
            <a:ext cx="1287780" cy="838200"/>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E96A0C42-184E-D6C8-A079-F25FDB56B6E2}"/>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163910323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20000"/>
          </a:bodyPr>
          <a:lstStyle/>
          <a:p>
            <a:pPr algn="l">
              <a:buFont typeface="Wingdings" panose="05000000000000000000" pitchFamily="2" charset="2"/>
              <a:buChar char="§"/>
            </a:pPr>
            <a:r>
              <a:rPr lang="en-US" sz="2400" b="0" i="0" dirty="0" err="1">
                <a:solidFill>
                  <a:srgbClr val="515151"/>
                </a:solidFill>
                <a:effectLst/>
                <a:latin typeface="Times New Roman" panose="02020603050405020304" pitchFamily="18" charset="0"/>
                <a:cs typeface="Times New Roman" panose="02020603050405020304" pitchFamily="18" charset="0"/>
              </a:rPr>
              <a:t>Javascript</a:t>
            </a:r>
            <a:r>
              <a:rPr lang="en-US" sz="2400" b="0" i="0" dirty="0">
                <a:solidFill>
                  <a:srgbClr val="515151"/>
                </a:solidFill>
                <a:effectLst/>
                <a:latin typeface="Times New Roman" panose="02020603050405020304" pitchFamily="18" charset="0"/>
                <a:cs typeface="Times New Roman" panose="02020603050405020304" pitchFamily="18" charset="0"/>
              </a:rPr>
              <a:t> is a lightweight, cross-platform, and interpreted language.</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It was developed with the main intention of DOM manipulation, bringing forth the era of dynamic websites.</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err="1">
                <a:solidFill>
                  <a:srgbClr val="515151"/>
                </a:solidFill>
                <a:effectLst/>
                <a:latin typeface="Times New Roman" panose="02020603050405020304" pitchFamily="18" charset="0"/>
                <a:cs typeface="Times New Roman" panose="02020603050405020304" pitchFamily="18" charset="0"/>
              </a:rPr>
              <a:t>Javascript</a:t>
            </a:r>
            <a:r>
              <a:rPr lang="en-US" sz="2400" b="0" i="0" dirty="0">
                <a:solidFill>
                  <a:srgbClr val="515151"/>
                </a:solidFill>
                <a:effectLst/>
                <a:latin typeface="Times New Roman" panose="02020603050405020304" pitchFamily="18" charset="0"/>
                <a:cs typeface="Times New Roman" panose="02020603050405020304" pitchFamily="18" charset="0"/>
              </a:rPr>
              <a:t> functions are objects and can be passed in other functions as parameters.</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Can handle date and time manipulation.</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Can perform Form Validation.</a:t>
            </a:r>
          </a:p>
          <a:p>
            <a:pPr marL="0" indent="0" algn="l">
              <a:buNone/>
            </a:pPr>
            <a:endParaRPr lang="en-US" sz="2400" b="0" i="0" dirty="0">
              <a:solidFill>
                <a:srgbClr val="51515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400" b="0" i="0" dirty="0">
                <a:solidFill>
                  <a:srgbClr val="515151"/>
                </a:solidFill>
                <a:effectLst/>
                <a:latin typeface="Times New Roman" panose="02020603050405020304" pitchFamily="18" charset="0"/>
                <a:cs typeface="Times New Roman" panose="02020603050405020304" pitchFamily="18" charset="0"/>
              </a:rPr>
              <a:t>A compiler is not needed.</a:t>
            </a:r>
          </a:p>
          <a:p>
            <a:pPr marL="0" indent="0">
              <a:buNone/>
            </a:pPr>
            <a:endParaRPr lang="en-US" sz="2200" b="1" dirty="0">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2800" b="1" dirty="0"/>
              <a:t>Features of Java script </a:t>
            </a:r>
          </a:p>
        </p:txBody>
      </p:sp>
      <p:pic>
        <p:nvPicPr>
          <p:cNvPr id="9" name="Picture 8" descr="E:\Master Folder 2017-18\Approved Logo by BOG\NIET logo_.png"/>
          <p:cNvPicPr/>
          <p:nvPr/>
        </p:nvPicPr>
        <p:blipFill>
          <a:blip r:embed="rId2"/>
          <a:srcRect/>
          <a:stretch>
            <a:fillRect/>
          </a:stretch>
        </p:blipFill>
        <p:spPr bwMode="auto">
          <a:xfrm>
            <a:off x="83820" y="83128"/>
            <a:ext cx="1287780" cy="602671"/>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33CA5007-57D7-7623-C984-6C33359DD915}"/>
              </a:ext>
            </a:extLst>
          </p:cNvPr>
          <p:cNvSpPr>
            <a:spLocks noGrp="1"/>
          </p:cNvSpPr>
          <p:nvPr>
            <p:ph type="ftr" sz="quarter" idx="11"/>
          </p:nvPr>
        </p:nvSpPr>
        <p:spPr/>
        <p:txBody>
          <a:bodyPr/>
          <a:lstStyle/>
          <a:p>
            <a:r>
              <a:rPr lang="en-US"/>
              <a:t>WT                      unit- 4                </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526780" cy="4800600"/>
          </a:xfrm>
        </p:spPr>
        <p:txBody>
          <a:bodyPr/>
          <a:lstStyle/>
          <a:p>
            <a:pPr marL="0" indent="0">
              <a:buNone/>
            </a:pPr>
            <a:endParaRPr lang="en-US" sz="2200" b="1" dirty="0"/>
          </a:p>
          <a:p>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a:xfrm>
            <a:off x="5943600" y="6340475"/>
            <a:ext cx="2133600" cy="365125"/>
          </a:xfrm>
        </p:spPr>
        <p:txBody>
          <a:bodyPr/>
          <a:lstStyle/>
          <a:p>
            <a:fld id="{B6F15528-21DE-4FAA-801E-634DDDAF4B2B}" type="slidenum">
              <a:rPr lang="en-US" smtClean="0"/>
              <a:pPr/>
              <a:t>33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&amp; Java Script</a:t>
            </a:r>
            <a:endParaRPr lang="en-US"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8" name="Picture 2">
            <a:extLst>
              <a:ext uri="{FF2B5EF4-FFF2-40B4-BE49-F238E27FC236}">
                <a16:creationId xmlns:a16="http://schemas.microsoft.com/office/drawing/2014/main" id="{EDF7700F-50A9-4131-A6A7-574950B233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 y="2362201"/>
            <a:ext cx="2362200" cy="2354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a:extLst>
              <a:ext uri="{FF2B5EF4-FFF2-40B4-BE49-F238E27FC236}">
                <a16:creationId xmlns:a16="http://schemas.microsoft.com/office/drawing/2014/main" id="{12D97286-CA88-4690-BECC-216FD4A70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2209800"/>
            <a:ext cx="1687753" cy="26288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TextBox 10">
            <a:extLst>
              <a:ext uri="{FF2B5EF4-FFF2-40B4-BE49-F238E27FC236}">
                <a16:creationId xmlns:a16="http://schemas.microsoft.com/office/drawing/2014/main" id="{B03B8CF5-A972-4152-8047-65CFA44A6FD0}"/>
              </a:ext>
            </a:extLst>
          </p:cNvPr>
          <p:cNvSpPr txBox="1"/>
          <p:nvPr/>
        </p:nvSpPr>
        <p:spPr>
          <a:xfrm>
            <a:off x="2743200" y="3276600"/>
            <a:ext cx="526106" cy="707886"/>
          </a:xfrm>
          <a:prstGeom prst="rect">
            <a:avLst/>
          </a:prstGeom>
          <a:noFill/>
        </p:spPr>
        <p:txBody>
          <a:bodyPr wrap="none" rtlCol="0">
            <a:spAutoFit/>
          </a:bodyPr>
          <a:lstStyle/>
          <a:p>
            <a:r>
              <a:rPr lang="en-US" sz="4000" dirty="0"/>
              <a:t>+</a:t>
            </a:r>
            <a:endParaRPr lang="en-US" dirty="0"/>
          </a:p>
        </p:txBody>
      </p:sp>
      <p:sp>
        <p:nvSpPr>
          <p:cNvPr id="12" name="TextBox 11">
            <a:extLst>
              <a:ext uri="{FF2B5EF4-FFF2-40B4-BE49-F238E27FC236}">
                <a16:creationId xmlns:a16="http://schemas.microsoft.com/office/drawing/2014/main" id="{496B590F-E48E-4380-8150-A3EA2FDB80CF}"/>
              </a:ext>
            </a:extLst>
          </p:cNvPr>
          <p:cNvSpPr txBox="1"/>
          <p:nvPr/>
        </p:nvSpPr>
        <p:spPr>
          <a:xfrm>
            <a:off x="5493694" y="3276600"/>
            <a:ext cx="526106" cy="707886"/>
          </a:xfrm>
          <a:prstGeom prst="rect">
            <a:avLst/>
          </a:prstGeom>
          <a:noFill/>
        </p:spPr>
        <p:txBody>
          <a:bodyPr wrap="none" rtlCol="0">
            <a:spAutoFit/>
          </a:bodyPr>
          <a:lstStyle/>
          <a:p>
            <a:r>
              <a:rPr lang="en-US" sz="4000" dirty="0"/>
              <a:t>=</a:t>
            </a:r>
            <a:endParaRPr lang="en-US" dirty="0"/>
          </a:p>
        </p:txBody>
      </p:sp>
      <p:pic>
        <p:nvPicPr>
          <p:cNvPr id="13" name="Picture 4">
            <a:extLst>
              <a:ext uri="{FF2B5EF4-FFF2-40B4-BE49-F238E27FC236}">
                <a16:creationId xmlns:a16="http://schemas.microsoft.com/office/drawing/2014/main" id="{0392A557-D606-41B6-BBAE-02404BC043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400800" y="2590800"/>
            <a:ext cx="2553849" cy="19153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Footer Placeholder 1">
            <a:extLst>
              <a:ext uri="{FF2B5EF4-FFF2-40B4-BE49-F238E27FC236}">
                <a16:creationId xmlns:a16="http://schemas.microsoft.com/office/drawing/2014/main" id="{C7442872-6187-302F-B9AB-5B0B1882F9B5}"/>
              </a:ext>
            </a:extLst>
          </p:cNvPr>
          <p:cNvSpPr>
            <a:spLocks noGrp="1"/>
          </p:cNvSpPr>
          <p:nvPr>
            <p:ph type="ftr" sz="quarter" idx="11"/>
          </p:nvPr>
        </p:nvSpPr>
        <p:spPr/>
        <p:txBody>
          <a:bodyPr/>
          <a:lstStyle/>
          <a:p>
            <a:r>
              <a:rPr lang="en-US"/>
              <a:t>WT                      unit- 4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526780" cy="4800600"/>
          </a:xfrm>
        </p:spPr>
        <p:txBody>
          <a:bodyPr>
            <a:normAutofit lnSpcReduction="10000"/>
          </a:bodyPr>
          <a:lstStyle/>
          <a:p>
            <a:pPr marL="0" indent="0">
              <a:buNone/>
            </a:pPr>
            <a:endParaRPr lang="en-US" sz="2200" b="1" dirty="0"/>
          </a:p>
          <a:p>
            <a:pPr algn="l"/>
            <a:r>
              <a:rPr lang="en-US" b="0" i="0" dirty="0">
                <a:solidFill>
                  <a:srgbClr val="000000"/>
                </a:solidFill>
                <a:effectLst/>
                <a:latin typeface="Segoe UI" panose="020B0502040204020203" pitchFamily="34" charset="0"/>
              </a:rPr>
              <a:t>JavaScript has 8 Datatypes</a:t>
            </a:r>
          </a:p>
          <a:p>
            <a:pPr algn="l"/>
            <a:r>
              <a:rPr lang="en-US" b="0" i="0" dirty="0">
                <a:solidFill>
                  <a:srgbClr val="000000"/>
                </a:solidFill>
                <a:effectLst/>
                <a:latin typeface="Verdana" panose="020B0604030504040204" pitchFamily="34" charset="0"/>
              </a:rPr>
              <a:t>String</a:t>
            </a:r>
            <a:br>
              <a:rPr lang="en-US" b="0" i="0" dirty="0">
                <a:solidFill>
                  <a:srgbClr val="000000"/>
                </a:solidFill>
                <a:effectLst/>
                <a:latin typeface="Verdana" panose="020B0604030504040204" pitchFamily="34" charset="0"/>
              </a:rPr>
            </a:br>
            <a:r>
              <a:rPr lang="en-US" b="0" i="0" dirty="0">
                <a:solidFill>
                  <a:srgbClr val="000000"/>
                </a:solidFill>
                <a:effectLst/>
                <a:latin typeface="Verdana" panose="020B0604030504040204" pitchFamily="34" charset="0"/>
              </a:rPr>
              <a:t>Number</a:t>
            </a:r>
            <a:br>
              <a:rPr lang="en-US" b="0" i="0" dirty="0">
                <a:solidFill>
                  <a:srgbClr val="000000"/>
                </a:solidFill>
                <a:effectLst/>
                <a:latin typeface="Verdana" panose="020B0604030504040204" pitchFamily="34" charset="0"/>
              </a:rPr>
            </a:br>
            <a:r>
              <a:rPr lang="en-US" b="0" i="0" dirty="0" err="1">
                <a:solidFill>
                  <a:srgbClr val="000000"/>
                </a:solidFill>
                <a:effectLst/>
                <a:latin typeface="Verdana" panose="020B0604030504040204" pitchFamily="34" charset="0"/>
              </a:rPr>
              <a:t>Bigint</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Boolean</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Undefined</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Null</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Symbol</a:t>
            </a:r>
            <a:br>
              <a:rPr lang="en-US" b="0" i="0">
                <a:solidFill>
                  <a:srgbClr val="000000"/>
                </a:solidFill>
                <a:effectLst/>
                <a:latin typeface="Verdana" panose="020B0604030504040204" pitchFamily="34" charset="0"/>
              </a:rPr>
            </a:br>
            <a:r>
              <a:rPr lang="en-US" b="0" i="0">
                <a:solidFill>
                  <a:srgbClr val="000000"/>
                </a:solidFill>
                <a:effectLst/>
                <a:latin typeface="Verdana" panose="020B0604030504040204" pitchFamily="34" charset="0"/>
              </a:rPr>
              <a:t>Object</a:t>
            </a:r>
          </a:p>
          <a:p>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a:xfrm>
            <a:off x="5943600" y="6340475"/>
            <a:ext cx="2133600" cy="365125"/>
          </a:xfrm>
        </p:spPr>
        <p:txBody>
          <a:bodyPr/>
          <a:lstStyle/>
          <a:p>
            <a:fld id="{B6F15528-21DE-4FAA-801E-634DDDAF4B2B}" type="slidenum">
              <a:rPr lang="en-US" smtClean="0"/>
              <a:pPr/>
              <a:t>34</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&amp; Java Script</a:t>
            </a:r>
            <a:endParaRPr lang="en-US"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2" name="Footer Placeholder 1">
            <a:extLst>
              <a:ext uri="{FF2B5EF4-FFF2-40B4-BE49-F238E27FC236}">
                <a16:creationId xmlns:a16="http://schemas.microsoft.com/office/drawing/2014/main" id="{E5E68270-4BB7-3C12-518D-C8D75DC8BD11}"/>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24526987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112837"/>
            <a:ext cx="8229600" cy="6126163"/>
          </a:xfrm>
        </p:spPr>
        <p:txBody>
          <a:bodyPr>
            <a:noAutofit/>
          </a:bodyPr>
          <a:lstStyle/>
          <a:p>
            <a:pPr algn="l"/>
            <a:r>
              <a:rPr lang="en-US" sz="2400" b="0" i="0" dirty="0">
                <a:solidFill>
                  <a:srgbClr val="000000"/>
                </a:solidFill>
                <a:effectLst/>
                <a:latin typeface="Times New Roman" panose="02020603050405020304" pitchFamily="18" charset="0"/>
                <a:cs typeface="Times New Roman" panose="02020603050405020304" pitchFamily="18" charset="0"/>
              </a:rPr>
              <a:t>Function expressions can be made "self-invoking".</a:t>
            </a:r>
          </a:p>
          <a:p>
            <a:pPr algn="l"/>
            <a:r>
              <a:rPr lang="en-US" sz="2400" b="0" i="0" dirty="0">
                <a:solidFill>
                  <a:srgbClr val="000000"/>
                </a:solidFill>
                <a:effectLst/>
                <a:latin typeface="Times New Roman" panose="02020603050405020304" pitchFamily="18" charset="0"/>
                <a:cs typeface="Times New Roman" panose="02020603050405020304" pitchFamily="18" charset="0"/>
              </a:rPr>
              <a:t>A self-invoking expression is invoked (started) automatically, without being called.</a:t>
            </a:r>
          </a:p>
          <a:p>
            <a:pPr algn="l"/>
            <a:r>
              <a:rPr lang="en-US" sz="2400" b="0" i="0" dirty="0">
                <a:solidFill>
                  <a:srgbClr val="000000"/>
                </a:solidFill>
                <a:effectLst/>
                <a:latin typeface="Times New Roman" panose="02020603050405020304" pitchFamily="18" charset="0"/>
                <a:cs typeface="Times New Roman" panose="02020603050405020304" pitchFamily="18" charset="0"/>
              </a:rPr>
              <a:t>Function expressions will execute automatically if the expression is followed by ().</a:t>
            </a:r>
          </a:p>
          <a:p>
            <a:pPr algn="l"/>
            <a:r>
              <a:rPr lang="en-US" sz="2400" b="0" i="0" dirty="0">
                <a:solidFill>
                  <a:srgbClr val="000000"/>
                </a:solidFill>
                <a:effectLst/>
                <a:latin typeface="Times New Roman" panose="02020603050405020304" pitchFamily="18" charset="0"/>
                <a:cs typeface="Times New Roman" panose="02020603050405020304" pitchFamily="18" charset="0"/>
              </a:rPr>
              <a:t>You cannot self-invoke a function declaration.</a:t>
            </a:r>
          </a:p>
          <a:p>
            <a:pPr algn="l"/>
            <a:r>
              <a:rPr lang="en-US" sz="2400" dirty="0">
                <a:solidFill>
                  <a:srgbClr val="000000"/>
                </a:solidFill>
                <a:latin typeface="Times New Roman" panose="02020603050405020304" pitchFamily="18" charset="0"/>
                <a:cs typeface="Times New Roman" panose="02020603050405020304" pitchFamily="18" charset="0"/>
              </a:rPr>
              <a:t>we</a:t>
            </a:r>
            <a:r>
              <a:rPr lang="en-US" sz="2400" b="0" i="0" dirty="0">
                <a:solidFill>
                  <a:srgbClr val="000000"/>
                </a:solidFill>
                <a:effectLst/>
                <a:latin typeface="Times New Roman" panose="02020603050405020304" pitchFamily="18" charset="0"/>
                <a:cs typeface="Times New Roman" panose="02020603050405020304" pitchFamily="18" charset="0"/>
              </a:rPr>
              <a:t> have to add parentheses around the function to indicate that it is a function expression:</a:t>
            </a:r>
          </a:p>
          <a:p>
            <a:pPr marL="0" indent="0">
              <a:buNone/>
            </a:pPr>
            <a:r>
              <a:rPr lang="en-US" sz="2400" dirty="0">
                <a:solidFill>
                  <a:srgbClr val="000000"/>
                </a:solidFill>
                <a:latin typeface="Times New Roman" panose="02020603050405020304" pitchFamily="18" charset="0"/>
                <a:cs typeface="Times New Roman" panose="02020603050405020304" pitchFamily="18" charset="0"/>
              </a:rPr>
              <a:t>Example</a:t>
            </a:r>
          </a:p>
          <a:p>
            <a:pPr marL="0" indent="0" algn="l">
              <a:buNone/>
            </a:pP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function</a:t>
            </a:r>
            <a:r>
              <a:rPr lang="en-US" sz="2400" b="0" i="0" dirty="0">
                <a:solidFill>
                  <a:srgbClr val="000000"/>
                </a:solidFill>
                <a:effectLst/>
                <a:latin typeface="Times New Roman" panose="02020603050405020304" pitchFamily="18" charset="0"/>
                <a:cs typeface="Times New Roman" panose="02020603050405020304" pitchFamily="18" charset="0"/>
              </a:rPr>
              <a:t> () {</a:t>
            </a:r>
            <a:br>
              <a:rPr lang="en-US" sz="2400" b="0" i="0" dirty="0">
                <a:solidFill>
                  <a:srgbClr val="000000"/>
                </a:solidFill>
                <a:effectLst/>
                <a:latin typeface="Times New Roman" panose="02020603050405020304" pitchFamily="18" charset="0"/>
                <a:cs typeface="Times New Roman" panose="02020603050405020304" pitchFamily="18" charset="0"/>
              </a:rPr>
            </a:b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00CD"/>
                </a:solidFill>
                <a:effectLst/>
                <a:latin typeface="Times New Roman" panose="02020603050405020304" pitchFamily="18" charset="0"/>
                <a:cs typeface="Times New Roman" panose="02020603050405020304" pitchFamily="18" charset="0"/>
              </a:rPr>
              <a:t>let</a:t>
            </a:r>
            <a:r>
              <a:rPr lang="en-US" sz="2400" b="0" i="0" dirty="0">
                <a:solidFill>
                  <a:srgbClr val="000000"/>
                </a:solidFill>
                <a:effectLst/>
                <a:latin typeface="Times New Roman" panose="02020603050405020304" pitchFamily="18" charset="0"/>
                <a:cs typeface="Times New Roman" panose="02020603050405020304" pitchFamily="18" charset="0"/>
              </a:rPr>
              <a:t> x = </a:t>
            </a:r>
            <a:r>
              <a:rPr lang="en-US" sz="2400" b="0" i="0" dirty="0">
                <a:solidFill>
                  <a:srgbClr val="A52A2A"/>
                </a:solidFill>
                <a:effectLst/>
                <a:latin typeface="Times New Roman" panose="02020603050405020304" pitchFamily="18" charset="0"/>
                <a:cs typeface="Times New Roman" panose="02020603050405020304" pitchFamily="18" charset="0"/>
              </a:rPr>
              <a:t>"Hello!!"</a:t>
            </a:r>
            <a:r>
              <a:rPr lang="en-US" sz="2400" b="0" i="0" dirty="0">
                <a:solidFill>
                  <a:srgbClr val="000000"/>
                </a:solidFill>
                <a:effectLst/>
                <a:latin typeface="Times New Roman" panose="02020603050405020304" pitchFamily="18" charset="0"/>
                <a:cs typeface="Times New Roman" panose="02020603050405020304" pitchFamily="18" charset="0"/>
              </a:rPr>
              <a:t>;  </a:t>
            </a:r>
            <a:r>
              <a:rPr lang="en-US" sz="2400" b="0" i="0" dirty="0">
                <a:solidFill>
                  <a:srgbClr val="008000"/>
                </a:solidFill>
                <a:effectLst/>
                <a:latin typeface="Times New Roman" panose="02020603050405020304" pitchFamily="18" charset="0"/>
                <a:cs typeface="Times New Roman" panose="02020603050405020304" pitchFamily="18" charset="0"/>
              </a:rPr>
              <a:t>// I will invoke myself</a:t>
            </a:r>
            <a:br>
              <a:rPr lang="en-US" sz="2400" b="0" i="0" dirty="0">
                <a:solidFill>
                  <a:srgbClr val="008000"/>
                </a:solidFill>
                <a:effectLst/>
                <a:latin typeface="Times New Roman" panose="02020603050405020304" pitchFamily="18" charset="0"/>
                <a:cs typeface="Times New Roman" panose="02020603050405020304" pitchFamily="18" charset="0"/>
              </a:rPr>
            </a:br>
            <a:r>
              <a:rPr lang="en-US" sz="2400" b="0" i="0" dirty="0">
                <a:solidFill>
                  <a:srgbClr val="008000"/>
                </a:solidFill>
                <a:effectLst/>
                <a:latin typeface="Times New Roman" panose="02020603050405020304" pitchFamily="18" charset="0"/>
                <a:cs typeface="Times New Roman" panose="02020603050405020304" pitchFamily="18" charset="0"/>
              </a:rPr>
              <a:t>                        	</a:t>
            </a:r>
            <a:r>
              <a:rPr lang="en-US" sz="2400" b="0" i="0" dirty="0">
                <a:solidFill>
                  <a:srgbClr val="000000"/>
                </a:solidFill>
                <a:effectLst/>
                <a:latin typeface="Times New Roman" panose="02020603050405020304" pitchFamily="18" charset="0"/>
                <a:cs typeface="Times New Roman" panose="02020603050405020304" pitchFamily="18" charset="0"/>
              </a:rPr>
              <a:t>})();</a:t>
            </a:r>
          </a:p>
          <a:p>
            <a:pPr marL="0" indent="0">
              <a:buNone/>
            </a:pPr>
            <a:endParaRPr lang="en-US" sz="2400" b="0" i="0" dirty="0">
              <a:solidFill>
                <a:srgbClr val="000000"/>
              </a:solidFill>
              <a:effectLst/>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000000"/>
                </a:solidFill>
                <a:effectLst/>
                <a:latin typeface="+mj-lt"/>
              </a:rPr>
              <a:t>Self-Invoking Functions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756149"/>
          </a:xfrm>
        </p:spPr>
        <p:txBody>
          <a:bodyPr>
            <a:normAutofit/>
          </a:bodyPr>
          <a:lstStyle/>
          <a:p>
            <a:pPr marL="0" indent="0">
              <a:buNone/>
            </a:pPr>
            <a:r>
              <a:rPr lang="en-US" sz="2000" b="1" dirty="0"/>
              <a:t>Variables:-</a:t>
            </a:r>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marL="0" indent="0">
              <a:buNone/>
            </a:pPr>
            <a:endParaRPr lang="en-US" sz="2000" b="1" dirty="0"/>
          </a:p>
          <a:p>
            <a:pPr>
              <a:buFont typeface="Wingdings" panose="05000000000000000000" pitchFamily="2" charset="2"/>
              <a:buChar char="v"/>
            </a:pPr>
            <a:endParaRPr lang="en-US" sz="19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variables are declared with the var keyword (case sensitive)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types are not specified, but JS does have types ("loosely typed")</a:t>
            </a:r>
          </a:p>
          <a:p>
            <a:pPr marL="0" indent="0">
              <a:buNone/>
            </a:pPr>
            <a:endParaRPr lang="en-US" sz="2000" dirty="0">
              <a:latin typeface="Times New Roman" panose="02020603050405020304" pitchFamily="18" charset="0"/>
              <a:cs typeface="Times New Roman" panose="02020603050405020304" pitchFamily="18" charset="0"/>
            </a:endParaRP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Number, Boolean, String, Array, Object, Function, Null, Undefined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can find out a variable's type by calling </a:t>
            </a:r>
            <a:r>
              <a:rPr lang="en-US" sz="2000" dirty="0" err="1">
                <a:latin typeface="Times New Roman" panose="02020603050405020304" pitchFamily="18" charset="0"/>
                <a:cs typeface="Times New Roman" panose="02020603050405020304" pitchFamily="18" charset="0"/>
              </a:rPr>
              <a:t>typeof</a:t>
            </a: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dirty="0"/>
              <a:t>6/7/2023</a:t>
            </a:r>
          </a:p>
        </p:txBody>
      </p:sp>
      <p:sp>
        <p:nvSpPr>
          <p:cNvPr id="6" name="Slide Number Placeholder 5"/>
          <p:cNvSpPr>
            <a:spLocks noGrp="1"/>
          </p:cNvSpPr>
          <p:nvPr>
            <p:ph type="sldNum" sz="quarter" idx="12"/>
          </p:nvPr>
        </p:nvSpPr>
        <p:spPr>
          <a:xfrm>
            <a:off x="6096000" y="6356350"/>
            <a:ext cx="2133600" cy="365125"/>
          </a:xfrm>
        </p:spPr>
        <p:txBody>
          <a:bodyPr/>
          <a:lstStyle/>
          <a:p>
            <a:fld id="{B6F15528-21DE-4FAA-801E-634DDDAF4B2B}" type="slidenum">
              <a:rPr lang="en-US" smtClean="0"/>
              <a:pPr/>
              <a:t>36</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US" sz="2800" b="1" dirty="0" err="1"/>
              <a:t>Javascript</a:t>
            </a:r>
            <a:r>
              <a:rPr lang="en-US" sz="2800" b="1" dirty="0"/>
              <a:t> Syntax</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1B3764FA-CD50-4966-AE98-83190AEA3240}"/>
              </a:ext>
            </a:extLst>
          </p:cNvPr>
          <p:cNvSpPr txBox="1"/>
          <p:nvPr/>
        </p:nvSpPr>
        <p:spPr>
          <a:xfrm>
            <a:off x="609600" y="1752600"/>
            <a:ext cx="8153400" cy="369332"/>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expression;</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9FCC9AB8-6D3C-4159-9BA4-A97CC93B0385}"/>
              </a:ext>
            </a:extLst>
          </p:cNvPr>
          <p:cNvSpPr txBox="1"/>
          <p:nvPr/>
        </p:nvSpPr>
        <p:spPr>
          <a:xfrm>
            <a:off x="609600" y="2590800"/>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clientName</a:t>
            </a:r>
            <a:r>
              <a:rPr lang="en-US" dirty="0">
                <a:latin typeface="Courier New" pitchFamily="49" charset="0"/>
                <a:cs typeface="Courier New" pitchFamily="49" charset="0"/>
              </a:rPr>
              <a:t> = "Connie Client";</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age = 32;</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weight = 127.4;</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12">
            <a:extLst>
              <a:ext uri="{FF2B5EF4-FFF2-40B4-BE49-F238E27FC236}">
                <a16:creationId xmlns:a16="http://schemas.microsoft.com/office/drawing/2014/main" id="{A1CF0993-5CC6-4926-B962-27A71E218DEA}"/>
              </a:ext>
            </a:extLst>
          </p:cNvPr>
          <p:cNvSpPr txBox="1">
            <a:spLocks/>
          </p:cNvSpPr>
          <p:nvPr/>
        </p:nvSpPr>
        <p:spPr>
          <a:xfrm>
            <a:off x="2022231" y="6355814"/>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WT                          unit-4                </a:t>
            </a:r>
          </a:p>
        </p:txBody>
      </p:sp>
      <p:sp>
        <p:nvSpPr>
          <p:cNvPr id="2" name="Footer Placeholder 1">
            <a:extLst>
              <a:ext uri="{FF2B5EF4-FFF2-40B4-BE49-F238E27FC236}">
                <a16:creationId xmlns:a16="http://schemas.microsoft.com/office/drawing/2014/main" id="{9201285B-DC1D-AC1B-B9C0-23AB25027AF7}"/>
              </a:ext>
            </a:extLst>
          </p:cNvPr>
          <p:cNvSpPr>
            <a:spLocks noGrp="1"/>
          </p:cNvSpPr>
          <p:nvPr>
            <p:ph type="ftr" sz="quarter" idx="11"/>
          </p:nvPr>
        </p:nvSpPr>
        <p:spPr/>
        <p:txBody>
          <a:bodyPr/>
          <a:lstStyle/>
          <a:p>
            <a:r>
              <a:rPr lang="en-US" dirty="0"/>
              <a:t>                   unit- 4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fontScale="92500" lnSpcReduction="10000"/>
          </a:bodyPr>
          <a:lstStyle/>
          <a:p>
            <a:pPr marL="0" indent="0">
              <a:buNone/>
            </a:pPr>
            <a:r>
              <a:rPr lang="en-US" sz="2200" b="1" dirty="0"/>
              <a:t>Number type</a:t>
            </a:r>
          </a:p>
          <a:p>
            <a:pPr marL="0" indent="0">
              <a:buNone/>
            </a:pPr>
            <a:endParaRPr lang="en-US" sz="2200" b="1" dirty="0"/>
          </a:p>
          <a:p>
            <a:pPr marL="0" indent="0" algn="ctr">
              <a:buNone/>
            </a:pPr>
            <a:r>
              <a:rPr lang="en-US" sz="2200" b="1" dirty="0"/>
              <a:t>Vvvvvvvvvvvvvvvvvvvvvvvvvvvvvvvvvvvvvvvvvvvvvvvvvvvvvvvvvvvvvvvvvvvvvvvvvvvvvvvvvvvvvvvvvvvvvvvvvvvvvvvvvvvvvvvvvvvvvv</a:t>
            </a:r>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integers and real numbers are the same type (no int vs. double)</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same operators: + - * / % ++ -- = += -= *= /=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similar precedence to Java</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many operators auto-convert types: "2" * 3 is 6</a:t>
            </a:r>
          </a:p>
          <a:p>
            <a:pPr marL="0" indent="0" algn="ctr">
              <a:buNone/>
            </a:pPr>
            <a:endParaRPr lang="en-US" sz="2200" b="1"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Contd..</a:t>
            </a:r>
          </a:p>
        </p:txBody>
      </p:sp>
      <p:pic>
        <p:nvPicPr>
          <p:cNvPr id="9" name="Picture 8" descr="E:\Master Folder 2017-18\Approved Logo by BOG\NIET logo_.png"/>
          <p:cNvPicPr/>
          <p:nvPr/>
        </p:nvPicPr>
        <p:blipFill>
          <a:blip r:embed="rId2"/>
          <a:srcRect/>
          <a:stretch>
            <a:fillRect/>
          </a:stretch>
        </p:blipFill>
        <p:spPr bwMode="auto">
          <a:xfrm>
            <a:off x="113128" y="59682"/>
            <a:ext cx="1287780" cy="778518"/>
          </a:xfrm>
          <a:prstGeom prst="rect">
            <a:avLst/>
          </a:prstGeom>
          <a:noFill/>
          <a:ln w="9525">
            <a:noFill/>
            <a:miter lim="800000"/>
            <a:headEnd/>
            <a:tailEnd/>
          </a:ln>
        </p:spPr>
      </p:pic>
      <p:sp>
        <p:nvSpPr>
          <p:cNvPr id="8" name="TextBox 7">
            <a:extLst>
              <a:ext uri="{FF2B5EF4-FFF2-40B4-BE49-F238E27FC236}">
                <a16:creationId xmlns:a16="http://schemas.microsoft.com/office/drawing/2014/main" id="{C98686B4-2959-4460-8EF8-5307D132D1B7}"/>
              </a:ext>
            </a:extLst>
          </p:cNvPr>
          <p:cNvSpPr txBox="1"/>
          <p:nvPr/>
        </p:nvSpPr>
        <p:spPr>
          <a:xfrm>
            <a:off x="609600" y="1600200"/>
            <a:ext cx="80010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enrollment = 99;</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medianGrade</a:t>
            </a:r>
            <a:r>
              <a:rPr lang="en-US" dirty="0">
                <a:latin typeface="Courier New" pitchFamily="49" charset="0"/>
                <a:cs typeface="Courier New" pitchFamily="49" charset="0"/>
              </a:rPr>
              <a:t> = 2.8;</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credits = 5 + 4 + (2 * 3);</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a:extLst>
              <a:ext uri="{FF2B5EF4-FFF2-40B4-BE49-F238E27FC236}">
                <a16:creationId xmlns:a16="http://schemas.microsoft.com/office/drawing/2014/main" id="{A20FC2ED-DF8B-24A2-B28E-40C1D91BF70C}"/>
              </a:ext>
            </a:extLst>
          </p:cNvPr>
          <p:cNvSpPr>
            <a:spLocks noGrp="1"/>
          </p:cNvSpPr>
          <p:nvPr>
            <p:ph type="ftr" sz="quarter" idx="11"/>
          </p:nvPr>
        </p:nvSpPr>
        <p:spPr/>
        <p:txBody>
          <a:bodyPr/>
          <a:lstStyle/>
          <a:p>
            <a:r>
              <a:rPr lang="en-US" dirty="0"/>
              <a:t>unit- 4                </a:t>
            </a:r>
          </a:p>
        </p:txBody>
      </p:sp>
    </p:spTree>
    <p:extLst>
      <p:ext uri="{BB962C8B-B14F-4D97-AF65-F5344CB8AC3E}">
        <p14:creationId xmlns:p14="http://schemas.microsoft.com/office/powerpoint/2010/main" val="33412844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Comments (same as Java)</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to Java's comment syntax</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recall: 4 comment syntaxes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HTML: &lt;!-- comment --&gt;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CSS/JS/PHP: /* comment */</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Java/JS/PHP: // comment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PHP: # comment</a:t>
            </a:r>
          </a:p>
          <a:p>
            <a:pPr marL="0" indent="0">
              <a:buNone/>
            </a:pPr>
            <a:endParaRPr lang="en-US" sz="2200" b="1"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38976308-3FB1-428A-AF0B-7E30252FF3C1}"/>
              </a:ext>
            </a:extLst>
          </p:cNvPr>
          <p:cNvSpPr txBox="1"/>
          <p:nvPr/>
        </p:nvSpPr>
        <p:spPr>
          <a:xfrm>
            <a:off x="609600" y="1728086"/>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 single-line comment</a:t>
            </a:r>
          </a:p>
          <a:p>
            <a:r>
              <a:rPr lang="en-US" dirty="0">
                <a:latin typeface="Courier New" pitchFamily="49" charset="0"/>
                <a:cs typeface="Courier New" pitchFamily="49" charset="0"/>
              </a:rPr>
              <a:t>/* multi-line comment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14105905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b="1" dirty="0"/>
              <a:t>Math object</a:t>
            </a:r>
          </a:p>
          <a:p>
            <a:pPr marL="0" indent="0">
              <a:buNone/>
            </a:pPr>
            <a:endParaRPr lang="en-US" sz="2200" b="1" dirty="0"/>
          </a:p>
          <a:p>
            <a:pPr marL="0" indent="0">
              <a:buNone/>
            </a:pPr>
            <a:endParaRPr lang="en-US" sz="2200" b="1" dirty="0"/>
          </a:p>
          <a:p>
            <a:pPr marL="0" indent="0">
              <a:buNone/>
            </a:pPr>
            <a:endParaRPr lang="en-US" sz="2200" b="1" dirty="0"/>
          </a:p>
          <a:p>
            <a:pPr>
              <a:buFont typeface="Wingdings" panose="05000000000000000000" pitchFamily="2" charset="2"/>
              <a:buChar char="v"/>
            </a:pPr>
            <a:endParaRPr lang="en-US" sz="1800" b="1" dirty="0">
              <a:latin typeface="+mj-lt"/>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methods: </a:t>
            </a:r>
            <a:r>
              <a:rPr lang="en-US" sz="2000" dirty="0">
                <a:latin typeface="Times New Roman" panose="02020603050405020304" pitchFamily="18" charset="0"/>
                <a:cs typeface="Times New Roman" panose="02020603050405020304" pitchFamily="18" charset="0"/>
              </a:rPr>
              <a:t>abs, ceil, cos, floor, log, max, min, pow, random, round, sin, sqrt, tan</a:t>
            </a:r>
          </a:p>
          <a:p>
            <a:pPr marL="0" indent="0">
              <a:buNone/>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properties</a:t>
            </a:r>
            <a:r>
              <a:rPr lang="en-US" sz="2000" dirty="0">
                <a:latin typeface="Times New Roman" panose="02020603050405020304" pitchFamily="18" charset="0"/>
                <a:cs typeface="Times New Roman" panose="02020603050405020304" pitchFamily="18" charset="0"/>
              </a:rPr>
              <a:t>: E, PI</a:t>
            </a:r>
          </a:p>
          <a:p>
            <a:pPr>
              <a:buFont typeface="Wingdings" panose="05000000000000000000" pitchFamily="2" charset="2"/>
              <a:buChar char="§"/>
            </a:pPr>
            <a:endParaRPr lang="en-US" sz="2000" b="1"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39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a:srcRect/>
          <a:stretch>
            <a:fillRect/>
          </a:stretch>
        </p:blipFill>
        <p:spPr bwMode="auto">
          <a:xfrm>
            <a:off x="83820" y="83128"/>
            <a:ext cx="1287780" cy="755072"/>
          </a:xfrm>
          <a:prstGeom prst="rect">
            <a:avLst/>
          </a:prstGeom>
          <a:noFill/>
          <a:ln w="9525">
            <a:noFill/>
            <a:miter lim="800000"/>
            <a:headEnd/>
            <a:tailEnd/>
          </a:ln>
        </p:spPr>
      </p:pic>
      <p:sp>
        <p:nvSpPr>
          <p:cNvPr id="8" name="TextBox 7">
            <a:extLst>
              <a:ext uri="{FF2B5EF4-FFF2-40B4-BE49-F238E27FC236}">
                <a16:creationId xmlns:a16="http://schemas.microsoft.com/office/drawing/2014/main" id="{ACA4256E-CE2F-4BD5-8AA3-356723FB98F9}"/>
              </a:ext>
            </a:extLst>
          </p:cNvPr>
          <p:cNvSpPr txBox="1"/>
          <p:nvPr/>
        </p:nvSpPr>
        <p:spPr>
          <a:xfrm>
            <a:off x="609600" y="1716363"/>
            <a:ext cx="8153400" cy="923330"/>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rand1to10 = </a:t>
            </a:r>
            <a:r>
              <a:rPr lang="en-US"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dirty="0" err="1">
                <a:latin typeface="Courier New" pitchFamily="49" charset="0"/>
                <a:cs typeface="Courier New" pitchFamily="49" charset="0"/>
              </a:rPr>
              <a:t>Math.random</a:t>
            </a:r>
            <a:r>
              <a:rPr lang="en-US" dirty="0">
                <a:latin typeface="Courier New" pitchFamily="49" charset="0"/>
                <a:cs typeface="Courier New" pitchFamily="49" charset="0"/>
              </a:rPr>
              <a:t>() * 10 + 1);</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three = </a:t>
            </a:r>
            <a:r>
              <a:rPr lang="en-US" b="1" dirty="0" err="1">
                <a:latin typeface="Courier New" pitchFamily="49" charset="0"/>
                <a:cs typeface="Courier New" pitchFamily="49" charset="0"/>
              </a:rPr>
              <a:t>Math.floor</a:t>
            </a:r>
            <a:r>
              <a:rPr lang="en-US" dirty="0">
                <a:latin typeface="Courier New" pitchFamily="49" charset="0"/>
                <a:cs typeface="Courier New" pitchFamily="49" charset="0"/>
              </a:rPr>
              <a:t>(</a:t>
            </a:r>
            <a:r>
              <a:rPr lang="en-US" b="1" dirty="0" err="1">
                <a:latin typeface="Courier New" pitchFamily="49" charset="0"/>
                <a:cs typeface="Courier New" pitchFamily="49" charset="0"/>
              </a:rPr>
              <a:t>Math.PI</a:t>
            </a:r>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5499179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339C7E-EC8C-4754-B248-F5A53D9C5C32}"/>
              </a:ext>
            </a:extLst>
          </p:cNvPr>
          <p:cNvSpPr>
            <a:spLocks noGrp="1"/>
          </p:cNvSpPr>
          <p:nvPr>
            <p:ph idx="1"/>
          </p:nvPr>
        </p:nvSpPr>
        <p:spPr>
          <a:xfrm>
            <a:off x="342900" y="990600"/>
            <a:ext cx="8058150" cy="5334000"/>
          </a:xfrm>
        </p:spPr>
        <p:txBody>
          <a:bodyPr rtlCol="0"/>
          <a:lstStyle/>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Topic Links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MCQ (End of Unit)</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Glossary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Old Question Papers (Sessional + University)</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Expected Questions</a:t>
            </a:r>
          </a:p>
          <a:p>
            <a:pPr indent="-457200" fontAlgn="auto">
              <a:buFont typeface="Arial" panose="020B0604020202020204" pitchFamily="34" charset="0"/>
              <a:buAutoNum type="arabicPlain" startAt="23"/>
              <a:defRPr/>
            </a:pPr>
            <a:r>
              <a:rPr lang="en-US" sz="2400" dirty="0">
                <a:latin typeface="Times New Roman" pitchFamily="18" charset="0"/>
                <a:cs typeface="Times New Roman" pitchFamily="18" charset="0"/>
              </a:rPr>
              <a:t>Recap of Unit</a:t>
            </a:r>
          </a:p>
          <a:p>
            <a:pPr fontAlgn="auto">
              <a:lnSpc>
                <a:spcPct val="150000"/>
              </a:lnSpc>
              <a:defRPr/>
            </a:pPr>
            <a:endParaRPr lang="en-US" sz="2400" dirty="0">
              <a:latin typeface="Times New Roman" pitchFamily="18" charset="0"/>
              <a:cs typeface="Times New Roman" pitchFamily="18" charset="0"/>
            </a:endParaRPr>
          </a:p>
        </p:txBody>
      </p:sp>
      <p:sp>
        <p:nvSpPr>
          <p:cNvPr id="7171" name="Footer Placeholder 4">
            <a:extLst>
              <a:ext uri="{FF2B5EF4-FFF2-40B4-BE49-F238E27FC236}">
                <a16:creationId xmlns:a16="http://schemas.microsoft.com/office/drawing/2014/main" id="{0C7F2A8C-B3A5-4ED7-B88B-675BD823B379}"/>
              </a:ext>
            </a:extLst>
          </p:cNvPr>
          <p:cNvSpPr>
            <a:spLocks noGrp="1"/>
          </p:cNvSpPr>
          <p:nvPr>
            <p:ph type="ftr" sz="quarter" idx="12"/>
          </p:nvPr>
        </p:nvSpPr>
        <p:spPr>
          <a:xfrm>
            <a:off x="2701925" y="6356350"/>
            <a:ext cx="55276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7172" name="Slide Number Placeholder 1">
            <a:extLst>
              <a:ext uri="{FF2B5EF4-FFF2-40B4-BE49-F238E27FC236}">
                <a16:creationId xmlns:a16="http://schemas.microsoft.com/office/drawing/2014/main" id="{822695DE-E3AD-4EEE-AD22-95456481A58F}"/>
              </a:ext>
            </a:extLst>
          </p:cNvPr>
          <p:cNvSpPr>
            <a:spLocks noGrp="1"/>
          </p:cNvSpPr>
          <p:nvPr>
            <p:ph type="sldNum" sz="quarter" idx="13"/>
          </p:nvPr>
        </p:nvSpPr>
        <p:spPr bwMode="auto">
          <a:xfrm>
            <a:off x="6553200" y="6340475"/>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65AE795-94EF-4A73-A4D5-351B8ACB6EC6}" type="slidenum">
              <a:rPr lang="en-US" altLang="en-US" smtClean="0"/>
              <a:pPr/>
              <a:t>4</a:t>
            </a:fld>
            <a:endParaRPr lang="en-US" altLang="en-US" sz="1200" dirty="0">
              <a:solidFill>
                <a:srgbClr val="898989"/>
              </a:solidFill>
              <a:latin typeface="Calibri" panose="020F0502020204030204" pitchFamily="34" charset="0"/>
              <a:cs typeface="Calibri" panose="020F0502020204030204" pitchFamily="34" charset="0"/>
              <a:sym typeface="Calibri" panose="020F0502020204030204" pitchFamily="34" charset="0"/>
            </a:endParaRPr>
          </a:p>
        </p:txBody>
      </p:sp>
      <p:pic>
        <p:nvPicPr>
          <p:cNvPr id="7173" name="Picture 14" descr="NIET">
            <a:extLst>
              <a:ext uri="{FF2B5EF4-FFF2-40B4-BE49-F238E27FC236}">
                <a16:creationId xmlns:a16="http://schemas.microsoft.com/office/drawing/2014/main" id="{C095C72B-98A1-4EDC-A476-FB8FA12960B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41438"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itle 1">
            <a:extLst>
              <a:ext uri="{FF2B5EF4-FFF2-40B4-BE49-F238E27FC236}">
                <a16:creationId xmlns:a16="http://schemas.microsoft.com/office/drawing/2014/main" id="{AEC7EC37-C96A-4E3D-A2A9-156AF46CC1ED}"/>
              </a:ext>
            </a:extLst>
          </p:cNvPr>
          <p:cNvSpPr txBox="1">
            <a:spLocks/>
          </p:cNvSpPr>
          <p:nvPr/>
        </p:nvSpPr>
        <p:spPr>
          <a:xfrm>
            <a:off x="1341438" y="1588"/>
            <a:ext cx="7802562" cy="885825"/>
          </a:xfrm>
          <a:prstGeom prst="rect">
            <a:avLst/>
          </a:prstGeom>
        </p:spPr>
        <p:style>
          <a:lnRef idx="1">
            <a:schemeClr val="accent5"/>
          </a:lnRef>
          <a:fillRef idx="2">
            <a:schemeClr val="accent5"/>
          </a:fillRef>
          <a:effectRef idx="1">
            <a:schemeClr val="accent5"/>
          </a:effectRef>
          <a:fontRef idx="minor">
            <a:schemeClr val="dk1"/>
          </a:fontRef>
        </p:style>
        <p:txBody>
          <a:bodyPr anchor="ctr">
            <a:normAutofit/>
          </a:bodyPr>
          <a:lstStyle/>
          <a:p>
            <a:pPr algn="ctr" fontAlgn="auto">
              <a:lnSpc>
                <a:spcPct val="90000"/>
              </a:lnSpc>
              <a:spcBef>
                <a:spcPts val="0"/>
              </a:spcBef>
              <a:spcAft>
                <a:spcPts val="0"/>
              </a:spcAft>
              <a:defRPr/>
            </a:pPr>
            <a:r>
              <a:rPr lang="en-US" sz="3200" b="1" dirty="0">
                <a:latin typeface="Times New Roman" pitchFamily="18" charset="0"/>
                <a:cs typeface="Times New Roman" pitchFamily="18" charset="0"/>
              </a:rPr>
              <a:t>Conti…</a:t>
            </a:r>
            <a:endParaRPr lang="en-IN" sz="3200" b="1" dirty="0">
              <a:latin typeface="Times New Roman" pitchFamily="18" charset="0"/>
              <a:cs typeface="Times New Roman" pitchFamily="18" charset="0"/>
            </a:endParaRPr>
          </a:p>
        </p:txBody>
      </p:sp>
      <p:sp>
        <p:nvSpPr>
          <p:cNvPr id="7175" name="Slide Number Placeholder 3">
            <a:extLst>
              <a:ext uri="{FF2B5EF4-FFF2-40B4-BE49-F238E27FC236}">
                <a16:creationId xmlns:a16="http://schemas.microsoft.com/office/drawing/2014/main" id="{D119EF89-4F82-4F0B-94E8-674598EBC423}"/>
              </a:ext>
            </a:extLst>
          </p:cNvPr>
          <p:cNvSpPr txBox="1">
            <a:spLocks/>
          </p:cNvSpPr>
          <p:nvPr/>
        </p:nvSpPr>
        <p:spPr bwMode="auto">
          <a:xfrm>
            <a:off x="7643812" y="6492875"/>
            <a:ext cx="1957388"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45700" rIns="91425" bIns="45700" anchor="ct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ctr" eaLnBrk="1" hangingPunct="1">
              <a:buSzPts val="1400"/>
              <a:buFont typeface="Arial" panose="020B0604020202020204" pitchFamily="34" charset="0"/>
              <a:buNone/>
            </a:pP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2" name="Date Placeholder 1"/>
          <p:cNvSpPr>
            <a:spLocks noGrp="1"/>
          </p:cNvSpPr>
          <p:nvPr>
            <p:ph type="dt" sz="half" idx="10"/>
          </p:nvPr>
        </p:nvSpPr>
        <p:spPr/>
        <p:txBody>
          <a:bodyPr/>
          <a:lstStyle/>
          <a:p>
            <a:r>
              <a:rPr lang="en-US"/>
              <a:t>6/7/2023</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26128"/>
            <a:ext cx="8382000" cy="4525963"/>
          </a:xfrm>
        </p:spPr>
        <p:txBody>
          <a:bodyPr>
            <a:normAutofit/>
          </a:bodyPr>
          <a:lstStyle/>
          <a:p>
            <a:pPr marL="0" indent="0">
              <a:buNone/>
            </a:pPr>
            <a:r>
              <a:rPr lang="en-US" dirty="0"/>
              <a:t>Logical operators</a:t>
            </a:r>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&gt; &lt; &gt;= &lt;= &amp;&amp; || ! == != === !==</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most logical operators automatically convert types:</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 &lt; "7" is true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42 == 42.0 is true</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"5.0" == 5 is true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 and !== are strict equality tests; checks both type and value</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marL="342900" lvl="1" indent="-342900">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"5.0" === 5 is false</a:t>
            </a:r>
          </a:p>
          <a:p>
            <a:pPr>
              <a:buFont typeface="Wingdings" panose="05000000000000000000" pitchFamily="2" charset="2"/>
              <a:buChar char="v"/>
            </a:pPr>
            <a:endParaRPr lang="en-US" sz="2000" dirty="0">
              <a:latin typeface="Times New Roman" panose="02020603050405020304" pitchFamily="18" charset="0"/>
              <a:cs typeface="Times New Roman" panose="02020603050405020304" pitchFamily="18" charset="0"/>
            </a:endParaRPr>
          </a:p>
          <a:p>
            <a:pPr marL="0" indent="0">
              <a:buNone/>
            </a:pPr>
            <a:endParaRPr lang="en-US" sz="2000" dirty="0">
              <a:latin typeface="Times New Roman" panose="02020603050405020304" pitchFamily="18" charset="0"/>
              <a:cs typeface="Times New Roman" panose="02020603050405020304" pitchFamily="18"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Operators in JS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11461904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800" b="1" dirty="0">
                <a:latin typeface="Times New Roman" panose="02020603050405020304" pitchFamily="18" charset="0"/>
                <a:cs typeface="Times New Roman" panose="02020603050405020304" pitchFamily="18" charset="0"/>
              </a:rPr>
              <a:t>if/else statement (same as Java)</a:t>
            </a:r>
          </a:p>
          <a:p>
            <a:endParaRPr lang="en-US" dirty="0"/>
          </a:p>
          <a:p>
            <a:endParaRPr lang="en-US" dirty="0"/>
          </a:p>
          <a:p>
            <a:endParaRPr lang="en-US" dirty="0"/>
          </a:p>
          <a:p>
            <a:endParaRPr lang="en-US" dirty="0"/>
          </a:p>
          <a:p>
            <a:pPr>
              <a:buFont typeface="Wingdings" panose="05000000000000000000" pitchFamily="2" charset="2"/>
              <a:buChar char="v"/>
            </a:pPr>
            <a:endParaRPr lang="en-US" sz="1800" dirty="0">
              <a:latin typeface="+mj-lt"/>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identical structure to Java's if/else statement</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JavaScript allows almost anything as a condition</a:t>
            </a:r>
          </a:p>
          <a:p>
            <a:pPr>
              <a:buFont typeface="Wingdings" panose="05000000000000000000" pitchFamily="2" charset="2"/>
              <a:buChar char="§"/>
            </a:pPr>
            <a:endParaRPr lang="en-US" sz="20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41</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Conditional statements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B6146E66-7D98-49F0-BF43-BDBFD3DCB9EC}"/>
              </a:ext>
            </a:extLst>
          </p:cNvPr>
          <p:cNvSpPr txBox="1"/>
          <p:nvPr/>
        </p:nvSpPr>
        <p:spPr>
          <a:xfrm>
            <a:off x="609600" y="1745671"/>
            <a:ext cx="8153400" cy="2308324"/>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if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 else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13637862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26780" cy="4953000"/>
          </a:xfrm>
        </p:spPr>
        <p:txBody>
          <a:bodyPr>
            <a:normAutofit/>
          </a:bodyPr>
          <a:lstStyle/>
          <a:p>
            <a:pPr marL="0" indent="0">
              <a:buNone/>
            </a:pPr>
            <a:r>
              <a:rPr lang="en-US" dirty="0"/>
              <a:t>Boolean type</a:t>
            </a:r>
          </a:p>
          <a:p>
            <a:pPr marL="0" indent="0">
              <a:buNone/>
            </a:pPr>
            <a:endParaRPr lang="en-US" dirty="0"/>
          </a:p>
          <a:p>
            <a:pPr marL="0" indent="0">
              <a:buNone/>
            </a:pPr>
            <a:endParaRPr lang="en-US" dirty="0"/>
          </a:p>
          <a:p>
            <a:pPr marL="0" indent="0">
              <a:buNone/>
            </a:pPr>
            <a:endParaRPr lang="en-US" dirty="0"/>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any value can be used as a Boolean</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a:t>
            </a:r>
            <a:r>
              <a:rPr lang="en-US" sz="2000" dirty="0" err="1">
                <a:latin typeface="Times New Roman" panose="02020603050405020304" pitchFamily="18" charset="0"/>
                <a:cs typeface="Times New Roman" panose="02020603050405020304" pitchFamily="18" charset="0"/>
              </a:rPr>
              <a:t>falsey</a:t>
            </a:r>
            <a:r>
              <a:rPr lang="en-US" sz="2000" dirty="0">
                <a:latin typeface="Times New Roman" panose="02020603050405020304" pitchFamily="18" charset="0"/>
                <a:cs typeface="Times New Roman" panose="02020603050405020304" pitchFamily="18" charset="0"/>
              </a:rPr>
              <a:t>" values: 0, 0.0, </a:t>
            </a:r>
            <a:r>
              <a:rPr lang="en-US" sz="2000" dirty="0" err="1">
                <a:latin typeface="Times New Roman" panose="02020603050405020304" pitchFamily="18" charset="0"/>
                <a:cs typeface="Times New Roman" panose="02020603050405020304" pitchFamily="18" charset="0"/>
              </a:rPr>
              <a:t>NaN</a:t>
            </a:r>
            <a:r>
              <a:rPr lang="en-US" sz="2000" dirty="0">
                <a:latin typeface="Times New Roman" panose="02020603050405020304" pitchFamily="18" charset="0"/>
                <a:cs typeface="Times New Roman" panose="02020603050405020304" pitchFamily="18" charset="0"/>
              </a:rPr>
              <a:t>, "", null, and undefined</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"truthy" values: anything else</a:t>
            </a:r>
          </a:p>
          <a:p>
            <a:pPr>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converting a value into a Boolean explicitly:</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 </a:t>
            </a:r>
            <a:r>
              <a:rPr lang="en-US" sz="2000" dirty="0" err="1">
                <a:latin typeface="Times New Roman" panose="02020603050405020304" pitchFamily="18" charset="0"/>
                <a:cs typeface="Times New Roman" panose="02020603050405020304" pitchFamily="18" charset="0"/>
              </a:rPr>
              <a:t>boolValue</a:t>
            </a:r>
            <a:r>
              <a:rPr lang="en-US" sz="2000" dirty="0">
                <a:latin typeface="Times New Roman" panose="02020603050405020304" pitchFamily="18" charset="0"/>
                <a:cs typeface="Times New Roman" panose="02020603050405020304" pitchFamily="18" charset="0"/>
              </a:rPr>
              <a:t> = Boolean(</a:t>
            </a:r>
            <a:r>
              <a:rPr lang="en-US" sz="2000" dirty="0" err="1">
                <a:latin typeface="Times New Roman" panose="02020603050405020304" pitchFamily="18" charset="0"/>
                <a:cs typeface="Times New Roman" panose="02020603050405020304" pitchFamily="18" charset="0"/>
              </a:rPr>
              <a:t>otherValue</a:t>
            </a:r>
            <a:r>
              <a:rPr lang="en-US" sz="2000" dirty="0">
                <a:latin typeface="Times New Roman" panose="02020603050405020304" pitchFamily="18" charset="0"/>
                <a:cs typeface="Times New Roman" panose="02020603050405020304" pitchFamily="18" charset="0"/>
              </a:rPr>
              <a:t>);</a:t>
            </a:r>
          </a:p>
          <a:p>
            <a:pPr lvl="1">
              <a:buFont typeface="Wingdings" panose="05000000000000000000" pitchFamily="2" charset="2"/>
              <a:buChar char="§"/>
            </a:pPr>
            <a:r>
              <a:rPr lang="en-US" sz="2000" dirty="0">
                <a:latin typeface="Times New Roman" panose="02020603050405020304" pitchFamily="18" charset="0"/>
                <a:cs typeface="Times New Roman" panose="02020603050405020304" pitchFamily="18" charset="0"/>
              </a:rPr>
              <a:t>var </a:t>
            </a:r>
            <a:r>
              <a:rPr lang="en-US" sz="2000" dirty="0" err="1">
                <a:latin typeface="Times New Roman" panose="02020603050405020304" pitchFamily="18" charset="0"/>
                <a:cs typeface="Times New Roman" panose="02020603050405020304" pitchFamily="18" charset="0"/>
              </a:rPr>
              <a:t>boolValue</a:t>
            </a: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otherValue</a:t>
            </a:r>
            <a:r>
              <a:rPr lang="en-US" sz="2000" dirty="0">
                <a:latin typeface="Times New Roman" panose="02020603050405020304" pitchFamily="18" charset="0"/>
                <a:cs typeface="Times New Roman" panose="02020603050405020304" pitchFamily="18" charset="0"/>
              </a:rPr>
              <a:t>);</a:t>
            </a: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986FCB12-07AF-49D3-A0A1-7FCEDFD800B9}"/>
              </a:ext>
            </a:extLst>
          </p:cNvPr>
          <p:cNvSpPr txBox="1"/>
          <p:nvPr/>
        </p:nvSpPr>
        <p:spPr>
          <a:xfrm>
            <a:off x="597877" y="1745671"/>
            <a:ext cx="8153400" cy="1477328"/>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iLike190M = true;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a:t>
            </a:r>
            <a:r>
              <a:rPr lang="en-US" dirty="0" err="1">
                <a:latin typeface="Courier New" pitchFamily="49" charset="0"/>
                <a:cs typeface="Courier New" pitchFamily="49" charset="0"/>
              </a:rPr>
              <a:t>ieIsGood</a:t>
            </a:r>
            <a:r>
              <a:rPr lang="en-US" dirty="0">
                <a:latin typeface="Courier New" pitchFamily="49" charset="0"/>
                <a:cs typeface="Courier New" pitchFamily="49" charset="0"/>
              </a:rPr>
              <a:t> = "IE6" &gt; 0; // false</a:t>
            </a:r>
          </a:p>
          <a:p>
            <a:r>
              <a:rPr lang="en-US" dirty="0">
                <a:latin typeface="Courier New" pitchFamily="49" charset="0"/>
                <a:cs typeface="Courier New" pitchFamily="49" charset="0"/>
              </a:rPr>
              <a:t>if ("web </a:t>
            </a:r>
            <a:r>
              <a:rPr lang="en-US" dirty="0" err="1">
                <a:latin typeface="Courier New" pitchFamily="49" charset="0"/>
                <a:cs typeface="Courier New" pitchFamily="49" charset="0"/>
              </a:rPr>
              <a:t>devevelopment</a:t>
            </a:r>
            <a:r>
              <a:rPr lang="en-US" dirty="0">
                <a:latin typeface="Courier New" pitchFamily="49" charset="0"/>
                <a:cs typeface="Courier New" pitchFamily="49" charset="0"/>
              </a:rPr>
              <a:t> is great") { /* true */ }</a:t>
            </a:r>
          </a:p>
          <a:p>
            <a:r>
              <a:rPr lang="en-US" dirty="0">
                <a:latin typeface="Courier New" pitchFamily="49" charset="0"/>
                <a:cs typeface="Courier New" pitchFamily="49" charset="0"/>
              </a:rPr>
              <a:t>if (0) { /* false */ }</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26468741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dirty="0"/>
              <a:t> </a:t>
            </a:r>
            <a:r>
              <a:rPr lang="en-US" sz="2800" dirty="0">
                <a:latin typeface="Times New Roman" panose="02020603050405020304" pitchFamily="18" charset="0"/>
                <a:cs typeface="Times New Roman" panose="02020603050405020304" pitchFamily="18" charset="0"/>
              </a:rPr>
              <a:t>for loop (same as Java)</a:t>
            </a: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Java script Loops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8068C531-DDAB-4648-955D-93DECDBBF60D}"/>
              </a:ext>
            </a:extLst>
          </p:cNvPr>
          <p:cNvSpPr txBox="1"/>
          <p:nvPr/>
        </p:nvSpPr>
        <p:spPr>
          <a:xfrm>
            <a:off x="633046" y="1716363"/>
            <a:ext cx="8153400" cy="1200329"/>
          </a:xfrm>
          <a:prstGeom prst="rect">
            <a:avLst/>
          </a:prstGeom>
          <a:solidFill>
            <a:srgbClr val="F4F6A8"/>
          </a:solidFill>
          <a:ln w="19050">
            <a:solidFill>
              <a:schemeClr val="tx1"/>
            </a:solidFill>
          </a:ln>
        </p:spPr>
        <p:txBody>
          <a:bodyPr wrap="square" rtlCol="0">
            <a:spAutoFit/>
          </a:bodyPr>
          <a:lstStyle/>
          <a:p>
            <a:r>
              <a:rPr lang="nn-NO" dirty="0">
                <a:latin typeface="Courier New" pitchFamily="49" charset="0"/>
                <a:cs typeface="Courier New" pitchFamily="49" charset="0"/>
              </a:rPr>
              <a:t>var sum = 0;</a:t>
            </a:r>
          </a:p>
          <a:p>
            <a:r>
              <a:rPr lang="nn-NO" b="1" dirty="0">
                <a:latin typeface="Courier New" pitchFamily="49" charset="0"/>
                <a:cs typeface="Courier New" pitchFamily="49" charset="0"/>
              </a:rPr>
              <a:t>for (var i = 0; i &lt; 100; i++) {</a:t>
            </a:r>
          </a:p>
          <a:p>
            <a:r>
              <a:rPr lang="nn-NO" dirty="0">
                <a:latin typeface="Courier New" pitchFamily="49" charset="0"/>
                <a:cs typeface="Courier New" pitchFamily="49" charset="0"/>
              </a:rPr>
              <a:t>	sum = sum + i;</a:t>
            </a:r>
          </a:p>
          <a:p>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093B7865-009D-4B6F-ACE1-7932B3ADB904}"/>
              </a:ext>
            </a:extLst>
          </p:cNvPr>
          <p:cNvSpPr txBox="1"/>
          <p:nvPr/>
        </p:nvSpPr>
        <p:spPr>
          <a:xfrm>
            <a:off x="609600" y="3180309"/>
            <a:ext cx="8153400" cy="1754326"/>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s1 = "hello";</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s2 = "";</a:t>
            </a:r>
          </a:p>
          <a:p>
            <a:r>
              <a:rPr lang="en-US" b="1" dirty="0">
                <a:latin typeface="Courier New" pitchFamily="49" charset="0"/>
                <a:cs typeface="Courier New" pitchFamily="49" charset="0"/>
              </a:rPr>
              <a:t>for (</a:t>
            </a:r>
            <a:r>
              <a:rPr lang="en-US" b="1" dirty="0" err="1">
                <a:latin typeface="Courier New" pitchFamily="49" charset="0"/>
                <a:cs typeface="Courier New" pitchFamily="49" charset="0"/>
              </a:rPr>
              <a:t>var</a:t>
            </a:r>
            <a:r>
              <a:rPr lang="en-US" b="1" dirty="0">
                <a:latin typeface="Courier New" pitchFamily="49" charset="0"/>
                <a:cs typeface="Courier New" pitchFamily="49" charset="0"/>
              </a:rPr>
              <a:t> i = 0; i &lt; </a:t>
            </a:r>
            <a:r>
              <a:rPr lang="en-US" b="1" dirty="0" err="1">
                <a:latin typeface="Courier New" pitchFamily="49" charset="0"/>
                <a:cs typeface="Courier New" pitchFamily="49" charset="0"/>
              </a:rPr>
              <a:t>s.length</a:t>
            </a:r>
            <a:r>
              <a:rPr lang="en-US" b="1" dirty="0">
                <a:latin typeface="Courier New" pitchFamily="49" charset="0"/>
                <a:cs typeface="Courier New" pitchFamily="49" charset="0"/>
              </a:rPr>
              <a:t>; i++) {</a:t>
            </a:r>
          </a:p>
          <a:p>
            <a:r>
              <a:rPr lang="en-US" dirty="0">
                <a:latin typeface="Courier New" pitchFamily="49" charset="0"/>
                <a:cs typeface="Courier New" pitchFamily="49" charset="0"/>
              </a:rPr>
              <a:t>	s2 += s1.charAt(i) + s1.charAt(i);</a:t>
            </a:r>
          </a:p>
          <a:p>
            <a:r>
              <a:rPr lang="en-US" dirty="0">
                <a:latin typeface="Courier New" pitchFamily="49" charset="0"/>
                <a:cs typeface="Courier New" pitchFamily="49" charset="0"/>
              </a:rPr>
              <a:t>}</a:t>
            </a:r>
          </a:p>
          <a:p>
            <a:r>
              <a:rPr lang="en-US" dirty="0">
                <a:latin typeface="Courier New" pitchFamily="49" charset="0"/>
                <a:cs typeface="Courier New" pitchFamily="49" charset="0"/>
              </a:rPr>
              <a:t>// s2 stores "</a:t>
            </a:r>
            <a:r>
              <a:rPr lang="en-US" dirty="0" err="1">
                <a:latin typeface="Courier New" pitchFamily="49" charset="0"/>
                <a:cs typeface="Courier New" pitchFamily="49" charset="0"/>
              </a:rPr>
              <a:t>hheelllloo</a:t>
            </a:r>
            <a:r>
              <a:rPr lang="en-US" dirty="0">
                <a:latin typeface="Courier New" pitchFamily="49" charset="0"/>
                <a:cs typeface="Courier New" pitchFamily="49" charset="0"/>
              </a:rPr>
              <a:t>"</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1" name="Footer Placeholder 4">
            <a:extLst>
              <a:ext uri="{FF2B5EF4-FFF2-40B4-BE49-F238E27FC236}">
                <a16:creationId xmlns:a16="http://schemas.microsoft.com/office/drawing/2014/main" id="{576003C4-D251-486A-98BB-0E58E406C1F3}"/>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sp>
        <p:nvSpPr>
          <p:cNvPr id="2" name="Footer Placeholder 1">
            <a:extLst>
              <a:ext uri="{FF2B5EF4-FFF2-40B4-BE49-F238E27FC236}">
                <a16:creationId xmlns:a16="http://schemas.microsoft.com/office/drawing/2014/main" id="{144329BC-A650-85BA-A309-855210B3DEE3}"/>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204355309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73169"/>
            <a:ext cx="8229600" cy="4525963"/>
          </a:xfrm>
        </p:spPr>
        <p:txBody>
          <a:bodyPr>
            <a:normAutofit/>
          </a:bodyPr>
          <a:lstStyle/>
          <a:p>
            <a:pPr marL="0" indent="0">
              <a:buNone/>
            </a:pPr>
            <a:r>
              <a:rPr lang="en-US" sz="2800" dirty="0">
                <a:latin typeface="Times New Roman" panose="02020603050405020304" pitchFamily="18" charset="0"/>
                <a:cs typeface="Times New Roman" panose="02020603050405020304" pitchFamily="18" charset="0"/>
              </a:rPr>
              <a:t>while loops (same as Java)</a:t>
            </a:r>
          </a:p>
          <a:p>
            <a:pPr marL="0" indent="0">
              <a:buNone/>
            </a:pPr>
            <a:endParaRPr lang="en-US" dirty="0"/>
          </a:p>
          <a:p>
            <a:pPr marL="0" indent="0">
              <a:buNone/>
            </a:pPr>
            <a:r>
              <a:rPr lang="en-US" dirty="0"/>
              <a:t> </a:t>
            </a:r>
          </a:p>
          <a:p>
            <a:pPr marL="0" indent="0">
              <a:buNone/>
            </a:pPr>
            <a:endParaRPr lang="en-US" dirty="0"/>
          </a:p>
          <a:p>
            <a:pPr marL="0" indent="0">
              <a:buNone/>
            </a:pPr>
            <a:endParaRPr lang="en-US" dirty="0"/>
          </a:p>
          <a:p>
            <a:pPr marL="0" indent="0">
              <a:buNone/>
            </a:pPr>
            <a:endParaRPr lang="en-US" dirty="0"/>
          </a:p>
          <a:p>
            <a:pPr marL="0" indent="0">
              <a:buNone/>
            </a:pPr>
            <a:endParaRPr lang="en-US" sz="2200" dirty="0"/>
          </a:p>
          <a:p>
            <a:pPr marL="0" indent="0">
              <a:buNone/>
            </a:pPr>
            <a:r>
              <a:rPr lang="en-US" sz="2200" dirty="0"/>
              <a:t>break and continue keywords also behave as in Java</a:t>
            </a:r>
            <a:endParaRPr lang="en-US" sz="2200" dirty="0">
              <a:latin typeface="Courier New" pitchFamily="49" charset="0"/>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44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400" dirty="0"/>
              <a:t>Contd..</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96397B4B-66E9-4076-AC4E-BA2B48556DFA}"/>
              </a:ext>
            </a:extLst>
          </p:cNvPr>
          <p:cNvSpPr txBox="1"/>
          <p:nvPr/>
        </p:nvSpPr>
        <p:spPr>
          <a:xfrm>
            <a:off x="609600" y="1877189"/>
            <a:ext cx="8153400" cy="923330"/>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while (condition) {</a:t>
            </a:r>
          </a:p>
          <a:p>
            <a:r>
              <a:rPr lang="en-US" dirty="0">
                <a:latin typeface="Courier New" pitchFamily="49" charset="0"/>
                <a:cs typeface="Courier New" pitchFamily="49" charset="0"/>
              </a:rPr>
              <a:t>	statements;</a:t>
            </a:r>
          </a:p>
          <a:p>
            <a:r>
              <a:rPr lang="en-US" dirty="0">
                <a:latin typeface="Courier New" pitchFamily="49" charset="0"/>
                <a:cs typeface="Courier New" pitchFamily="49" charset="0"/>
              </a:rPr>
              <a: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F68037A9-DDA2-4508-BB61-D2D6B4D15EE7}"/>
              </a:ext>
            </a:extLst>
          </p:cNvPr>
          <p:cNvSpPr txBox="1"/>
          <p:nvPr/>
        </p:nvSpPr>
        <p:spPr>
          <a:xfrm>
            <a:off x="609600" y="3192913"/>
            <a:ext cx="8153400" cy="1200329"/>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do {</a:t>
            </a:r>
          </a:p>
          <a:p>
            <a:pPr lvl="1"/>
            <a:r>
              <a:rPr lang="en-US" dirty="0">
                <a:latin typeface="Courier New" pitchFamily="49" charset="0"/>
                <a:cs typeface="Courier New" pitchFamily="49" charset="0"/>
              </a:rPr>
              <a:t>statements;</a:t>
            </a:r>
          </a:p>
          <a:p>
            <a:r>
              <a:rPr lang="en-US" dirty="0">
                <a:latin typeface="Courier New" pitchFamily="49" charset="0"/>
                <a:cs typeface="Courier New" pitchFamily="49" charset="0"/>
              </a:rPr>
              <a:t>} while (condition);</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2" name="Footer Placeholder 1"/>
          <p:cNvSpPr>
            <a:spLocks noGrp="1"/>
          </p:cNvSpPr>
          <p:nvPr>
            <p:ph type="ftr" sz="quarter" idx="11"/>
          </p:nvPr>
        </p:nvSpPr>
        <p:spPr>
          <a:xfrm>
            <a:off x="3200400" y="6356350"/>
            <a:ext cx="2895600" cy="365125"/>
          </a:xfrm>
        </p:spPr>
        <p:txBody>
          <a:bodyPr/>
          <a:lstStyle/>
          <a:p>
            <a:r>
              <a:rPr lang="en-US"/>
              <a:t>WT                      unit- 4                </a:t>
            </a:r>
            <a:endParaRPr lang="en-US" dirty="0"/>
          </a:p>
        </p:txBody>
      </p:sp>
    </p:spTree>
    <p:extLst>
      <p:ext uri="{BB962C8B-B14F-4D97-AF65-F5344CB8AC3E}">
        <p14:creationId xmlns:p14="http://schemas.microsoft.com/office/powerpoint/2010/main" val="18913259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1047750"/>
            <a:ext cx="8112125" cy="4913313"/>
          </a:xfrm>
        </p:spPr>
        <p:txBody>
          <a:bodyPr>
            <a:normAutofit lnSpcReduction="10000"/>
          </a:bodyPr>
          <a:lstStyle/>
          <a:p>
            <a:pPr marL="0" indent="0" algn="l">
              <a:buNone/>
            </a:pPr>
            <a:r>
              <a:rPr lang="en-IN" sz="1200" b="0" i="0" dirty="0">
                <a:solidFill>
                  <a:srgbClr val="515151"/>
                </a:solidFill>
                <a:effectLst/>
                <a:latin typeface="-apple-system"/>
              </a:rPr>
              <a:t> </a:t>
            </a:r>
            <a:r>
              <a:rPr lang="en-IN" sz="2000" b="1" i="0" dirty="0">
                <a:solidFill>
                  <a:srgbClr val="515151"/>
                </a:solidFill>
                <a:effectLst/>
                <a:latin typeface="+mj-lt"/>
              </a:rPr>
              <a:t>Q1. </a:t>
            </a:r>
            <a:r>
              <a:rPr lang="en-IN" sz="1800" b="0" i="0" dirty="0">
                <a:solidFill>
                  <a:srgbClr val="373E3F"/>
                </a:solidFill>
                <a:effectLst/>
                <a:latin typeface="+mj-lt"/>
              </a:rPr>
              <a:t>Java script is an _______ language?</a:t>
            </a:r>
          </a:p>
          <a:p>
            <a:pPr marL="0" indent="0" algn="l">
              <a:buNone/>
            </a:pPr>
            <a:r>
              <a:rPr lang="en-IN" sz="1800" b="0" i="0" dirty="0">
                <a:solidFill>
                  <a:srgbClr val="373E3F"/>
                </a:solidFill>
                <a:effectLst/>
                <a:latin typeface="+mj-lt"/>
              </a:rPr>
              <a:t>             (A) object oriented</a:t>
            </a:r>
          </a:p>
          <a:p>
            <a:pPr marL="0" indent="0" algn="l">
              <a:buNone/>
            </a:pPr>
            <a:r>
              <a:rPr lang="en-IN" sz="1800" dirty="0">
                <a:solidFill>
                  <a:srgbClr val="373E3F"/>
                </a:solidFill>
                <a:latin typeface="+mj-lt"/>
              </a:rPr>
              <a:t>             (b) object base</a:t>
            </a:r>
          </a:p>
          <a:p>
            <a:pPr marL="0" indent="0" algn="l">
              <a:buNone/>
            </a:pPr>
            <a:r>
              <a:rPr lang="en-IN" sz="1800" b="0" i="0" dirty="0">
                <a:solidFill>
                  <a:srgbClr val="373E3F"/>
                </a:solidFill>
                <a:effectLst/>
                <a:latin typeface="+mj-lt"/>
              </a:rPr>
              <a:t>             © procedural</a:t>
            </a:r>
          </a:p>
          <a:p>
            <a:pPr marL="0" indent="0" algn="l">
              <a:buNone/>
            </a:pPr>
            <a:r>
              <a:rPr lang="en-IN" sz="1800" dirty="0">
                <a:solidFill>
                  <a:srgbClr val="373E3F"/>
                </a:solidFill>
                <a:latin typeface="+mj-lt"/>
              </a:rPr>
              <a:t>             </a:t>
            </a:r>
            <a:r>
              <a:rPr lang="en-IN" sz="1800" b="0" i="0" dirty="0">
                <a:solidFill>
                  <a:srgbClr val="373E3F"/>
                </a:solidFill>
                <a:effectLst/>
                <a:latin typeface="+mj-lt"/>
              </a:rPr>
              <a:t>(d) None of these</a:t>
            </a:r>
          </a:p>
          <a:p>
            <a:pPr marL="0" indent="0">
              <a:buNone/>
              <a:defRPr/>
            </a:pPr>
            <a:r>
              <a:rPr lang="en-US" sz="1800" b="1" dirty="0">
                <a:solidFill>
                  <a:srgbClr val="373E3F"/>
                </a:solidFill>
                <a:latin typeface="+mj-lt"/>
              </a:rPr>
              <a:t>Q2</a:t>
            </a:r>
            <a:r>
              <a:rPr lang="en-US" sz="1800" dirty="0">
                <a:solidFill>
                  <a:srgbClr val="373E3F"/>
                </a:solidFill>
                <a:latin typeface="+mj-lt"/>
              </a:rPr>
              <a:t>.Which of the following keywords is used to define a variable in JavaScript?</a:t>
            </a:r>
          </a:p>
          <a:p>
            <a:pPr marL="0" indent="0">
              <a:buNone/>
              <a:defRPr/>
            </a:pPr>
            <a:r>
              <a:rPr lang="en-US" sz="1800" dirty="0">
                <a:solidFill>
                  <a:srgbClr val="373E3F"/>
                </a:solidFill>
                <a:latin typeface="+mj-lt"/>
              </a:rPr>
              <a:t>        (a) let</a:t>
            </a:r>
          </a:p>
          <a:p>
            <a:pPr marL="0" indent="0">
              <a:buNone/>
              <a:defRPr/>
            </a:pPr>
            <a:r>
              <a:rPr lang="en-US" sz="1800" dirty="0">
                <a:solidFill>
                  <a:srgbClr val="373E3F"/>
                </a:solidFill>
                <a:latin typeface="+mj-lt"/>
              </a:rPr>
              <a:t>        (b) var</a:t>
            </a:r>
          </a:p>
          <a:p>
            <a:pPr marL="0" indent="0">
              <a:buNone/>
              <a:defRPr/>
            </a:pPr>
            <a:r>
              <a:rPr lang="en-US" sz="1800" dirty="0">
                <a:solidFill>
                  <a:srgbClr val="373E3F"/>
                </a:solidFill>
                <a:latin typeface="+mj-lt"/>
              </a:rPr>
              <a:t>       (C) both A &amp; B</a:t>
            </a:r>
          </a:p>
          <a:p>
            <a:pPr marL="0" indent="0">
              <a:buNone/>
              <a:defRPr/>
            </a:pPr>
            <a:r>
              <a:rPr lang="en-US" sz="1800" dirty="0">
                <a:solidFill>
                  <a:srgbClr val="373E3F"/>
                </a:solidFill>
                <a:latin typeface="+mj-lt"/>
              </a:rPr>
              <a:t>        (d) None of the above</a:t>
            </a:r>
          </a:p>
          <a:p>
            <a:pPr marL="0" indent="0">
              <a:buNone/>
              <a:defRPr/>
            </a:pPr>
            <a:r>
              <a:rPr lang="en-US" altLang="en-US" sz="1800" b="1" dirty="0">
                <a:solidFill>
                  <a:srgbClr val="373E3F"/>
                </a:solidFill>
                <a:latin typeface="+mj-lt"/>
              </a:rPr>
              <a:t>Q3.</a:t>
            </a:r>
            <a:r>
              <a:rPr lang="en-US" altLang="en-US" sz="1800" dirty="0">
                <a:solidFill>
                  <a:srgbClr val="373E3F"/>
                </a:solidFill>
                <a:latin typeface="+mj-lt"/>
              </a:rPr>
              <a:t>How can a datatype be declared to be constant type  ?</a:t>
            </a:r>
          </a:p>
          <a:p>
            <a:pPr marL="0" indent="0">
              <a:buNone/>
              <a:defRPr/>
            </a:pPr>
            <a:r>
              <a:rPr lang="en-US" altLang="en-US" sz="1800" dirty="0">
                <a:solidFill>
                  <a:srgbClr val="373E3F"/>
                </a:solidFill>
                <a:latin typeface="+mj-lt"/>
              </a:rPr>
              <a:t>           (A) var</a:t>
            </a:r>
          </a:p>
          <a:p>
            <a:pPr marL="0" indent="0">
              <a:buNone/>
              <a:defRPr/>
            </a:pPr>
            <a:r>
              <a:rPr lang="en-US" altLang="en-US" sz="1800" dirty="0">
                <a:solidFill>
                  <a:srgbClr val="373E3F"/>
                </a:solidFill>
                <a:latin typeface="+mj-lt"/>
              </a:rPr>
              <a:t>           (b) const</a:t>
            </a:r>
          </a:p>
          <a:p>
            <a:pPr marL="0" indent="0">
              <a:buNone/>
              <a:defRPr/>
            </a:pPr>
            <a:r>
              <a:rPr lang="en-US" altLang="en-US" sz="1800" dirty="0">
                <a:solidFill>
                  <a:srgbClr val="373E3F"/>
                </a:solidFill>
                <a:latin typeface="+mj-lt"/>
              </a:rPr>
              <a:t>           © let</a:t>
            </a:r>
          </a:p>
          <a:p>
            <a:pPr marL="0" indent="0">
              <a:buNone/>
              <a:defRPr/>
            </a:pPr>
            <a:r>
              <a:rPr lang="en-US" altLang="en-US" sz="1800" dirty="0">
                <a:solidFill>
                  <a:srgbClr val="373E3F"/>
                </a:solidFill>
                <a:latin typeface="+mj-lt"/>
              </a:rPr>
              <a:t>           (D) constant</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ea typeface="Tahoma" panose="020B0604030504040204" pitchFamily="34" charset="0"/>
              <a:cs typeface="Times New Roman" panose="02020603050405020304" pitchFamily="18" charset="0"/>
            </a:endParaRPr>
          </a:p>
        </p:txBody>
      </p:sp>
      <p:pic>
        <p:nvPicPr>
          <p:cNvPr id="6" name="Picture 14" descr="NIET">
            <a:extLst>
              <a:ext uri="{FF2B5EF4-FFF2-40B4-BE49-F238E27FC236}">
                <a16:creationId xmlns:a16="http://schemas.microsoft.com/office/drawing/2014/main" id="{B09D66FC-7388-4726-AB5A-8A71D549B5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959732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181600"/>
          </a:xfrm>
        </p:spPr>
        <p:txBody>
          <a:bodyPr>
            <a:normAutofit fontScale="92500" lnSpcReduction="10000"/>
          </a:bodyPr>
          <a:lstStyle/>
          <a:p>
            <a:pPr>
              <a:spcBef>
                <a:spcPts val="363"/>
              </a:spcBef>
              <a:spcAft>
                <a:spcPct val="0"/>
              </a:spcAft>
              <a:buClr>
                <a:srgbClr val="000000"/>
              </a:buClr>
              <a:buFont typeface="Arial" panose="020B0604020202020204" pitchFamily="34" charset="0"/>
              <a:buNone/>
              <a:defRPr/>
            </a:pPr>
            <a:r>
              <a:rPr lang="en-US" altLang="en-US" sz="1900" b="1" dirty="0">
                <a:latin typeface="+mj-lt"/>
                <a:cs typeface="Arial" panose="020B0604020202020204" pitchFamily="34" charset="0"/>
              </a:rPr>
              <a:t>Q4.Java script is ideal to</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(A)make computations in HTML simpler </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B) minimize storage requirements on the web server </a:t>
            </a:r>
          </a:p>
          <a:p>
            <a:pPr>
              <a:spcBef>
                <a:spcPts val="363"/>
              </a:spcBef>
              <a:spcAft>
                <a:spcPct val="0"/>
              </a:spcAft>
              <a:buClr>
                <a:srgbClr val="000000"/>
              </a:buClr>
              <a:buFont typeface="Arial" panose="020B0604020202020204" pitchFamily="34" charset="0"/>
              <a:buNone/>
              <a:defRPr/>
            </a:pPr>
            <a:r>
              <a:rPr lang="en-US" sz="1900" b="0" i="0" dirty="0">
                <a:solidFill>
                  <a:srgbClr val="252525"/>
                </a:solidFill>
                <a:effectLst/>
                <a:latin typeface="+mj-lt"/>
              </a:rPr>
              <a:t>(c) increase the download time for the client</a:t>
            </a:r>
          </a:p>
          <a:p>
            <a:pPr>
              <a:spcBef>
                <a:spcPts val="363"/>
              </a:spcBef>
              <a:spcAft>
                <a:spcPct val="0"/>
              </a:spcAft>
              <a:buClr>
                <a:srgbClr val="000000"/>
              </a:buClr>
              <a:buFont typeface="Arial" panose="020B0604020202020204" pitchFamily="34" charset="0"/>
              <a:buNone/>
              <a:defRPr/>
            </a:pPr>
            <a:r>
              <a:rPr lang="en-US" sz="1900" dirty="0">
                <a:solidFill>
                  <a:srgbClr val="252525"/>
                </a:solidFill>
                <a:latin typeface="+mj-lt"/>
              </a:rPr>
              <a:t>(</a:t>
            </a:r>
            <a:r>
              <a:rPr lang="en-US" sz="1900" b="0" i="0" dirty="0">
                <a:solidFill>
                  <a:srgbClr val="252525"/>
                </a:solidFill>
                <a:effectLst/>
                <a:latin typeface="+mj-lt"/>
              </a:rPr>
              <a:t>D) none of the mentioned</a:t>
            </a:r>
          </a:p>
          <a:p>
            <a:pPr>
              <a:spcBef>
                <a:spcPts val="363"/>
              </a:spcBef>
              <a:spcAft>
                <a:spcPct val="0"/>
              </a:spcAft>
              <a:buClr>
                <a:srgbClr val="000000"/>
              </a:buClr>
              <a:buFont typeface="Arial" panose="020B0604020202020204" pitchFamily="34" charset="0"/>
              <a:buNone/>
              <a:defRPr/>
            </a:pPr>
            <a:endParaRPr lang="en-US" sz="1900" b="0" i="0" dirty="0">
              <a:solidFill>
                <a:srgbClr val="252525"/>
              </a:solidFill>
              <a:effectLst/>
              <a:latin typeface="+mj-lt"/>
            </a:endParaRPr>
          </a:p>
          <a:p>
            <a:pPr>
              <a:spcBef>
                <a:spcPts val="363"/>
              </a:spcBef>
              <a:spcAft>
                <a:spcPct val="0"/>
              </a:spcAft>
              <a:buClr>
                <a:srgbClr val="000000"/>
              </a:buClr>
              <a:buNone/>
              <a:defRPr/>
            </a:pPr>
            <a:r>
              <a:rPr lang="en-US" altLang="en-US" sz="1900" b="1" dirty="0">
                <a:latin typeface="+mj-lt"/>
                <a:cs typeface="Arial" panose="020B0604020202020204" pitchFamily="34" charset="0"/>
              </a:rPr>
              <a:t>Q5.The basic difference between </a:t>
            </a:r>
            <a:r>
              <a:rPr lang="en-US" altLang="en-US" sz="1900" b="1" dirty="0" err="1">
                <a:latin typeface="+mj-lt"/>
                <a:cs typeface="Arial" panose="020B0604020202020204" pitchFamily="34" charset="0"/>
              </a:rPr>
              <a:t>javascript</a:t>
            </a:r>
            <a:r>
              <a:rPr lang="en-US" altLang="en-US" sz="1900" b="1" dirty="0">
                <a:latin typeface="+mj-lt"/>
                <a:cs typeface="Arial" panose="020B0604020202020204" pitchFamily="34" charset="0"/>
              </a:rPr>
              <a:t> &amp; java is</a:t>
            </a:r>
          </a:p>
          <a:p>
            <a:pPr>
              <a:spcBef>
                <a:spcPts val="363"/>
              </a:spcBef>
              <a:spcAft>
                <a:spcPct val="0"/>
              </a:spcAft>
              <a:buClr>
                <a:srgbClr val="000000"/>
              </a:buClr>
              <a:buNone/>
              <a:defRPr/>
            </a:pPr>
            <a:r>
              <a:rPr lang="en-US" sz="1900" b="0" i="0" dirty="0">
                <a:solidFill>
                  <a:srgbClr val="252525"/>
                </a:solidFill>
                <a:effectLst/>
                <a:latin typeface="+mj-lt"/>
              </a:rPr>
              <a:t>(</a:t>
            </a:r>
            <a:r>
              <a:rPr lang="en-US" sz="1900" dirty="0">
                <a:solidFill>
                  <a:srgbClr val="252525"/>
                </a:solidFill>
                <a:latin typeface="+mj-lt"/>
              </a:rPr>
              <a:t>A)There is no difference </a:t>
            </a:r>
          </a:p>
          <a:p>
            <a:pPr>
              <a:spcBef>
                <a:spcPts val="363"/>
              </a:spcBef>
              <a:spcAft>
                <a:spcPct val="0"/>
              </a:spcAft>
              <a:buClr>
                <a:srgbClr val="000000"/>
              </a:buClr>
              <a:buNone/>
              <a:defRPr/>
            </a:pPr>
            <a:r>
              <a:rPr lang="en-US" sz="1900" dirty="0">
                <a:solidFill>
                  <a:srgbClr val="252525"/>
                </a:solidFill>
                <a:latin typeface="+mj-lt"/>
              </a:rPr>
              <a:t>(B). Functions are considered as fields </a:t>
            </a:r>
          </a:p>
          <a:p>
            <a:pPr>
              <a:spcBef>
                <a:spcPts val="363"/>
              </a:spcBef>
              <a:spcAft>
                <a:spcPct val="0"/>
              </a:spcAft>
              <a:buClr>
                <a:srgbClr val="000000"/>
              </a:buClr>
              <a:buNone/>
              <a:defRPr/>
            </a:pPr>
            <a:r>
              <a:rPr lang="en-US" sz="1900" dirty="0">
                <a:solidFill>
                  <a:srgbClr val="252525"/>
                </a:solidFill>
                <a:latin typeface="+mj-lt"/>
              </a:rPr>
              <a:t>©. Variables are specific </a:t>
            </a:r>
          </a:p>
          <a:p>
            <a:pPr>
              <a:spcBef>
                <a:spcPts val="363"/>
              </a:spcBef>
              <a:spcAft>
                <a:spcPct val="0"/>
              </a:spcAft>
              <a:buClr>
                <a:srgbClr val="000000"/>
              </a:buClr>
              <a:buNone/>
              <a:defRPr/>
            </a:pPr>
            <a:r>
              <a:rPr lang="en-US" sz="1900" dirty="0">
                <a:solidFill>
                  <a:srgbClr val="252525"/>
                </a:solidFill>
                <a:latin typeface="+mj-lt"/>
              </a:rPr>
              <a:t>(D). Functions are values, and there is no hard distinction between methods and fields</a:t>
            </a:r>
          </a:p>
          <a:p>
            <a:pPr>
              <a:spcBef>
                <a:spcPts val="363"/>
              </a:spcBef>
              <a:spcAft>
                <a:spcPct val="0"/>
              </a:spcAft>
              <a:buClr>
                <a:srgbClr val="000000"/>
              </a:buClr>
              <a:buNone/>
              <a:defRPr/>
            </a:pPr>
            <a:endParaRPr lang="en-US" altLang="en-US" sz="1900" b="1" dirty="0">
              <a:solidFill>
                <a:srgbClr val="252525"/>
              </a:solidFill>
              <a:latin typeface="+mj-lt"/>
            </a:endParaRPr>
          </a:p>
          <a:p>
            <a:pPr>
              <a:spcBef>
                <a:spcPts val="363"/>
              </a:spcBef>
              <a:spcAft>
                <a:spcPct val="0"/>
              </a:spcAft>
              <a:buClr>
                <a:srgbClr val="000000"/>
              </a:buClr>
              <a:buNone/>
              <a:defRPr/>
            </a:pPr>
            <a:r>
              <a:rPr lang="en-US" altLang="en-US" sz="1900" b="1" dirty="0">
                <a:solidFill>
                  <a:srgbClr val="252525"/>
                </a:solidFill>
                <a:latin typeface="+mj-lt"/>
              </a:rPr>
              <a:t>Q6. </a:t>
            </a:r>
            <a:r>
              <a:rPr lang="en-US" altLang="en-US" sz="1900" dirty="0">
                <a:solidFill>
                  <a:srgbClr val="252525"/>
                </a:solidFill>
                <a:latin typeface="+mj-lt"/>
              </a:rPr>
              <a:t>Which of the following is not </a:t>
            </a:r>
            <a:r>
              <a:rPr lang="en-US" altLang="en-US" sz="1900" dirty="0" err="1">
                <a:solidFill>
                  <a:srgbClr val="252525"/>
                </a:solidFill>
                <a:latin typeface="+mj-lt"/>
              </a:rPr>
              <a:t>javascript</a:t>
            </a:r>
            <a:r>
              <a:rPr lang="en-US" altLang="en-US" sz="1900" dirty="0">
                <a:solidFill>
                  <a:srgbClr val="252525"/>
                </a:solidFill>
                <a:latin typeface="+mj-lt"/>
              </a:rPr>
              <a:t> framework?</a:t>
            </a:r>
          </a:p>
          <a:p>
            <a:pPr>
              <a:spcBef>
                <a:spcPts val="363"/>
              </a:spcBef>
              <a:spcAft>
                <a:spcPct val="0"/>
              </a:spcAft>
              <a:buClr>
                <a:srgbClr val="000000"/>
              </a:buClr>
              <a:buAutoNum type="alphaUcParenBoth"/>
              <a:defRPr/>
            </a:pPr>
            <a:r>
              <a:rPr lang="en-US" altLang="en-US" sz="1900" dirty="0">
                <a:solidFill>
                  <a:srgbClr val="252525"/>
                </a:solidFill>
                <a:latin typeface="+mj-lt"/>
              </a:rPr>
              <a:t>Node</a:t>
            </a:r>
          </a:p>
          <a:p>
            <a:pPr>
              <a:spcBef>
                <a:spcPts val="363"/>
              </a:spcBef>
              <a:spcAft>
                <a:spcPct val="0"/>
              </a:spcAft>
              <a:buClr>
                <a:srgbClr val="000000"/>
              </a:buClr>
              <a:buAutoNum type="alphaUcParenBoth"/>
              <a:defRPr/>
            </a:pPr>
            <a:r>
              <a:rPr lang="en-US" altLang="en-US" sz="1900" dirty="0">
                <a:solidFill>
                  <a:srgbClr val="252525"/>
                </a:solidFill>
                <a:latin typeface="+mj-lt"/>
              </a:rPr>
              <a:t>Vue</a:t>
            </a:r>
          </a:p>
          <a:p>
            <a:pPr>
              <a:spcBef>
                <a:spcPts val="363"/>
              </a:spcBef>
              <a:spcAft>
                <a:spcPct val="0"/>
              </a:spcAft>
              <a:buClr>
                <a:srgbClr val="000000"/>
              </a:buClr>
              <a:buAutoNum type="alphaUcParenBoth"/>
              <a:defRPr/>
            </a:pPr>
            <a:r>
              <a:rPr lang="en-US" altLang="en-US" sz="1900" dirty="0">
                <a:solidFill>
                  <a:srgbClr val="252525"/>
                </a:solidFill>
                <a:latin typeface="+mj-lt"/>
              </a:rPr>
              <a:t>React</a:t>
            </a:r>
          </a:p>
          <a:p>
            <a:pPr>
              <a:spcBef>
                <a:spcPts val="363"/>
              </a:spcBef>
              <a:spcAft>
                <a:spcPct val="0"/>
              </a:spcAft>
              <a:buClr>
                <a:srgbClr val="000000"/>
              </a:buClr>
              <a:buAutoNum type="alphaUcParenBoth"/>
              <a:defRPr/>
            </a:pPr>
            <a:r>
              <a:rPr lang="en-US" altLang="en-US" sz="1900" dirty="0">
                <a:solidFill>
                  <a:srgbClr val="252525"/>
                </a:solidFill>
                <a:latin typeface="+mj-lt"/>
              </a:rPr>
              <a:t>Cassandra</a:t>
            </a:r>
          </a:p>
          <a:p>
            <a:pPr>
              <a:spcBef>
                <a:spcPts val="363"/>
              </a:spcBef>
              <a:spcAft>
                <a:spcPct val="0"/>
              </a:spcAft>
              <a:buClr>
                <a:srgbClr val="000000"/>
              </a:buClr>
              <a:buFont typeface="Arial" panose="020B0604020202020204" pitchFamily="34" charset="0"/>
              <a:buNone/>
              <a:defRPr/>
            </a:pPr>
            <a:endParaRPr lang="en-US" altLang="en-US" b="1" dirty="0">
              <a:latin typeface="Arial" panose="020B0604020202020204" pitchFamily="34" charset="0"/>
              <a:cs typeface="Arial" panose="020B0604020202020204" pitchFamily="34" charset="0"/>
            </a:endParaRP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0574282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394324"/>
          </a:xfrm>
        </p:spPr>
        <p:txBody>
          <a:bodyPr>
            <a:normAutofit lnSpcReduction="10000"/>
          </a:bodyPr>
          <a:lstStyle/>
          <a:p>
            <a:pPr>
              <a:spcBef>
                <a:spcPts val="363"/>
              </a:spcBef>
              <a:spcAft>
                <a:spcPct val="0"/>
              </a:spcAft>
              <a:buClr>
                <a:srgbClr val="000000"/>
              </a:buClr>
              <a:buNone/>
              <a:defRPr/>
            </a:pPr>
            <a:r>
              <a:rPr lang="en-US" altLang="en-US" sz="1800" b="1" dirty="0">
                <a:latin typeface="+mj-lt"/>
                <a:cs typeface="Arial" panose="020B0604020202020204" pitchFamily="34" charset="0"/>
              </a:rPr>
              <a:t>Q. 7 The three important manipulations done in a for loop on a loop variable?</a:t>
            </a:r>
          </a:p>
          <a:p>
            <a:pPr>
              <a:spcBef>
                <a:spcPts val="363"/>
              </a:spcBef>
              <a:spcAft>
                <a:spcPct val="0"/>
              </a:spcAft>
              <a:buClr>
                <a:srgbClr val="000000"/>
              </a:buClr>
              <a:buNone/>
              <a:defRPr/>
            </a:pPr>
            <a:r>
              <a:rPr lang="en-US" altLang="en-US" sz="1800" dirty="0">
                <a:latin typeface="+mj-lt"/>
                <a:cs typeface="Arial" panose="020B0604020202020204" pitchFamily="34" charset="0"/>
              </a:rPr>
              <a:t>a)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Incrementation</a:t>
            </a:r>
            <a:r>
              <a:rPr lang="en-US" altLang="en-US" sz="1800" dirty="0">
                <a:latin typeface="+mj-lt"/>
                <a:cs typeface="Arial" panose="020B0604020202020204" pitchFamily="34" charset="0"/>
              </a:rPr>
              <a:t>, Initialization</a:t>
            </a:r>
          </a:p>
          <a:p>
            <a:pPr>
              <a:spcBef>
                <a:spcPts val="363"/>
              </a:spcBef>
              <a:spcAft>
                <a:spcPct val="0"/>
              </a:spcAft>
              <a:buClr>
                <a:srgbClr val="000000"/>
              </a:buClr>
              <a:buNone/>
              <a:defRPr/>
            </a:pPr>
            <a:r>
              <a:rPr lang="en-US" altLang="en-US" sz="1800" dirty="0">
                <a:latin typeface="+mj-lt"/>
                <a:cs typeface="Arial" panose="020B0604020202020204" pitchFamily="34" charset="0"/>
              </a:rPr>
              <a:t>b) </a:t>
            </a:r>
            <a:r>
              <a:rPr lang="en-US" altLang="en-US" sz="1800" dirty="0" err="1">
                <a:latin typeface="+mj-lt"/>
                <a:cs typeface="Arial" panose="020B0604020202020204" pitchFamily="34" charset="0"/>
              </a:rPr>
              <a:t>Initialization,Testing</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Updation</a:t>
            </a:r>
            <a:endParaRPr lang="en-US" altLang="en-US" sz="1800" dirty="0">
              <a:latin typeface="+mj-lt"/>
              <a:cs typeface="Arial" panose="020B0604020202020204" pitchFamily="34" charset="0"/>
            </a:endParaRPr>
          </a:p>
          <a:p>
            <a:pPr>
              <a:spcBef>
                <a:spcPts val="363"/>
              </a:spcBef>
              <a:spcAft>
                <a:spcPct val="0"/>
              </a:spcAft>
              <a:buClr>
                <a:srgbClr val="000000"/>
              </a:buClr>
              <a:buNone/>
              <a:defRPr/>
            </a:pPr>
            <a:r>
              <a:rPr lang="en-US" altLang="en-US" sz="1800" dirty="0">
                <a:latin typeface="+mj-lt"/>
                <a:cs typeface="Arial" panose="020B0604020202020204" pitchFamily="34" charset="0"/>
              </a:rPr>
              <a:t>c) Testing, </a:t>
            </a:r>
            <a:r>
              <a:rPr lang="en-US" altLang="en-US" sz="1800" dirty="0" err="1">
                <a:latin typeface="+mj-lt"/>
                <a:cs typeface="Arial" panose="020B0604020202020204" pitchFamily="34" charset="0"/>
              </a:rPr>
              <a:t>Updation</a:t>
            </a:r>
            <a:r>
              <a:rPr lang="en-US" altLang="en-US" sz="1800" dirty="0">
                <a:latin typeface="+mj-lt"/>
                <a:cs typeface="Arial" panose="020B0604020202020204" pitchFamily="34" charset="0"/>
              </a:rPr>
              <a:t>, Testing</a:t>
            </a:r>
          </a:p>
          <a:p>
            <a:pPr>
              <a:spcBef>
                <a:spcPts val="363"/>
              </a:spcBef>
              <a:spcAft>
                <a:spcPct val="0"/>
              </a:spcAft>
              <a:buClr>
                <a:srgbClr val="000000"/>
              </a:buClr>
              <a:buNone/>
              <a:defRPr/>
            </a:pPr>
            <a:r>
              <a:rPr lang="en-US" altLang="en-US" sz="1800" dirty="0">
                <a:latin typeface="+mj-lt"/>
                <a:cs typeface="Arial" panose="020B0604020202020204" pitchFamily="34" charset="0"/>
              </a:rPr>
              <a:t>d) </a:t>
            </a:r>
            <a:r>
              <a:rPr lang="en-US" altLang="en-US" sz="1800" dirty="0" err="1">
                <a:latin typeface="+mj-lt"/>
                <a:cs typeface="Arial" panose="020B0604020202020204" pitchFamily="34" charset="0"/>
              </a:rPr>
              <a:t>Initialization,Testing</a:t>
            </a:r>
            <a:r>
              <a:rPr lang="en-US" altLang="en-US" sz="1800" dirty="0">
                <a:latin typeface="+mj-lt"/>
                <a:cs typeface="Arial" panose="020B0604020202020204" pitchFamily="34" charset="0"/>
              </a:rPr>
              <a:t>, </a:t>
            </a:r>
            <a:r>
              <a:rPr lang="en-US" altLang="en-US" sz="1800" dirty="0" err="1">
                <a:latin typeface="+mj-lt"/>
                <a:cs typeface="Arial" panose="020B0604020202020204" pitchFamily="34" charset="0"/>
              </a:rPr>
              <a:t>Incrementation</a:t>
            </a:r>
            <a:endParaRPr lang="en-US" altLang="en-US" sz="1800" dirty="0">
              <a:latin typeface="+mj-lt"/>
              <a:cs typeface="Arial" panose="020B0604020202020204" pitchFamily="34" charset="0"/>
            </a:endParaRPr>
          </a:p>
          <a:p>
            <a:pPr>
              <a:spcBef>
                <a:spcPts val="363"/>
              </a:spcBef>
              <a:spcAft>
                <a:spcPct val="0"/>
              </a:spcAft>
              <a:buClr>
                <a:srgbClr val="000000"/>
              </a:buClr>
              <a:buNone/>
              <a:defRPr/>
            </a:pPr>
            <a:r>
              <a:rPr lang="en-US" altLang="en-US" sz="1800" b="1" dirty="0">
                <a:latin typeface="+mj-lt"/>
                <a:cs typeface="Arial" panose="020B0604020202020204" pitchFamily="34" charset="0"/>
              </a:rPr>
              <a:t>Q. 8 One of the special features of an interpreter in reference with the for loop is that </a:t>
            </a:r>
            <a:r>
              <a:rPr lang="en-US" altLang="en-US" sz="1800" dirty="0">
                <a:latin typeface="+mj-lt"/>
                <a:cs typeface="Arial" panose="020B0604020202020204" pitchFamily="34" charset="0"/>
              </a:rPr>
              <a:t>___________</a:t>
            </a:r>
          </a:p>
          <a:p>
            <a:pPr>
              <a:spcBef>
                <a:spcPts val="363"/>
              </a:spcBef>
              <a:spcAft>
                <a:spcPct val="0"/>
              </a:spcAft>
              <a:buClr>
                <a:srgbClr val="000000"/>
              </a:buClr>
              <a:buNone/>
              <a:defRPr/>
            </a:pPr>
            <a:r>
              <a:rPr lang="en-US" altLang="en-US" sz="1800" dirty="0">
                <a:latin typeface="+mj-lt"/>
                <a:cs typeface="Arial" panose="020B0604020202020204" pitchFamily="34" charset="0"/>
              </a:rPr>
              <a:t>a) Before each iteration, the interpreter evaluates the variable expression and assigns the name of the property</a:t>
            </a:r>
          </a:p>
          <a:p>
            <a:pPr>
              <a:spcBef>
                <a:spcPts val="363"/>
              </a:spcBef>
              <a:spcAft>
                <a:spcPct val="0"/>
              </a:spcAft>
              <a:buClr>
                <a:srgbClr val="000000"/>
              </a:buClr>
              <a:buNone/>
              <a:defRPr/>
            </a:pPr>
            <a:r>
              <a:rPr lang="en-US" altLang="en-US" sz="1800" dirty="0">
                <a:latin typeface="+mj-lt"/>
                <a:cs typeface="Arial" panose="020B0604020202020204" pitchFamily="34" charset="0"/>
              </a:rPr>
              <a:t>b) The iterations can be infinite when an interpreter is used</a:t>
            </a:r>
          </a:p>
          <a:p>
            <a:pPr>
              <a:spcBef>
                <a:spcPts val="363"/>
              </a:spcBef>
              <a:spcAft>
                <a:spcPct val="0"/>
              </a:spcAft>
              <a:buClr>
                <a:srgbClr val="000000"/>
              </a:buClr>
              <a:buNone/>
              <a:defRPr/>
            </a:pPr>
            <a:r>
              <a:rPr lang="en-US" altLang="en-US" sz="1800" dirty="0">
                <a:latin typeface="+mj-lt"/>
                <a:cs typeface="Arial" panose="020B0604020202020204" pitchFamily="34" charset="0"/>
              </a:rPr>
              <a:t>c) The body of the loop is executed only once</a:t>
            </a:r>
          </a:p>
          <a:p>
            <a:pPr>
              <a:spcBef>
                <a:spcPts val="363"/>
              </a:spcBef>
              <a:spcAft>
                <a:spcPct val="0"/>
              </a:spcAft>
              <a:buClr>
                <a:srgbClr val="000000"/>
              </a:buClr>
              <a:buNone/>
              <a:defRPr/>
            </a:pPr>
            <a:r>
              <a:rPr lang="en-US" altLang="en-US" sz="1800" dirty="0">
                <a:latin typeface="+mj-lt"/>
                <a:cs typeface="Arial" panose="020B0604020202020204" pitchFamily="34" charset="0"/>
              </a:rPr>
              <a:t>d) the iteration is finite when an interpreter is used</a:t>
            </a:r>
          </a:p>
          <a:p>
            <a:pPr>
              <a:spcBef>
                <a:spcPts val="363"/>
              </a:spcBef>
              <a:spcAft>
                <a:spcPct val="0"/>
              </a:spcAft>
              <a:buClr>
                <a:srgbClr val="000000"/>
              </a:buClr>
              <a:buNone/>
              <a:defRPr/>
            </a:pPr>
            <a:r>
              <a:rPr lang="en-US" altLang="en-US" sz="1800" b="1" dirty="0">
                <a:latin typeface="+mj-lt"/>
                <a:cs typeface="Arial" panose="020B0604020202020204" pitchFamily="34" charset="0"/>
              </a:rPr>
              <a:t>Q. 9 Among the keywords below, which one is not a statement?</a:t>
            </a:r>
          </a:p>
          <a:p>
            <a:pPr>
              <a:spcBef>
                <a:spcPts val="363"/>
              </a:spcBef>
              <a:spcAft>
                <a:spcPct val="0"/>
              </a:spcAft>
              <a:buClr>
                <a:srgbClr val="000000"/>
              </a:buClr>
              <a:buNone/>
              <a:defRPr/>
            </a:pPr>
            <a:r>
              <a:rPr lang="en-US" altLang="en-US" sz="1800" dirty="0">
                <a:latin typeface="+mj-lt"/>
                <a:cs typeface="Arial" panose="020B0604020202020204" pitchFamily="34" charset="0"/>
              </a:rPr>
              <a:t>a) debugger</a:t>
            </a:r>
          </a:p>
          <a:p>
            <a:pPr>
              <a:spcBef>
                <a:spcPts val="363"/>
              </a:spcBef>
              <a:spcAft>
                <a:spcPct val="0"/>
              </a:spcAft>
              <a:buClr>
                <a:srgbClr val="000000"/>
              </a:buClr>
              <a:buNone/>
              <a:defRPr/>
            </a:pPr>
            <a:r>
              <a:rPr lang="en-US" altLang="en-US" sz="1800" dirty="0">
                <a:latin typeface="+mj-lt"/>
                <a:cs typeface="Arial" panose="020B0604020202020204" pitchFamily="34" charset="0"/>
              </a:rPr>
              <a:t>b) with</a:t>
            </a:r>
          </a:p>
          <a:p>
            <a:pPr>
              <a:spcBef>
                <a:spcPts val="363"/>
              </a:spcBef>
              <a:spcAft>
                <a:spcPct val="0"/>
              </a:spcAft>
              <a:buClr>
                <a:srgbClr val="000000"/>
              </a:buClr>
              <a:buNone/>
              <a:defRPr/>
            </a:pPr>
            <a:r>
              <a:rPr lang="en-US" altLang="en-US" sz="1800" dirty="0">
                <a:latin typeface="+mj-lt"/>
                <a:cs typeface="Arial" panose="020B0604020202020204" pitchFamily="34" charset="0"/>
              </a:rPr>
              <a:t>c) if</a:t>
            </a:r>
          </a:p>
          <a:p>
            <a:pPr>
              <a:spcBef>
                <a:spcPts val="363"/>
              </a:spcBef>
              <a:spcAft>
                <a:spcPct val="0"/>
              </a:spcAft>
              <a:buClr>
                <a:srgbClr val="000000"/>
              </a:buClr>
              <a:buNone/>
              <a:defRPr/>
            </a:pPr>
            <a:r>
              <a:rPr lang="en-US" altLang="en-US" sz="1800" dirty="0">
                <a:latin typeface="+mj-lt"/>
                <a:cs typeface="Arial" panose="020B0604020202020204" pitchFamily="34" charset="0"/>
              </a:rPr>
              <a:t>d) use strict</a:t>
            </a:r>
          </a:p>
          <a:p>
            <a:pPr>
              <a:spcBef>
                <a:spcPts val="363"/>
              </a:spcBef>
              <a:spcAft>
                <a:spcPct val="0"/>
              </a:spcAft>
              <a:buClr>
                <a:srgbClr val="000000"/>
              </a:buClr>
              <a:buNone/>
              <a:defRPr/>
            </a:pPr>
            <a:endParaRPr lang="en-US" altLang="en-US" sz="1800" dirty="0">
              <a:latin typeface="+mj-lt"/>
              <a:cs typeface="Arial" panose="020B0604020202020204" pitchFamily="34" charset="0"/>
            </a:endParaRP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132088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394324"/>
          </a:xfrm>
        </p:spPr>
        <p:txBody>
          <a:bodyPr>
            <a:noAutofit/>
          </a:bodyPr>
          <a:lstStyle/>
          <a:p>
            <a:pPr>
              <a:spcBef>
                <a:spcPts val="363"/>
              </a:spcBef>
              <a:spcAft>
                <a:spcPct val="0"/>
              </a:spcAft>
              <a:buClr>
                <a:srgbClr val="000000"/>
              </a:buClr>
              <a:buNone/>
              <a:defRPr/>
            </a:pPr>
            <a:r>
              <a:rPr lang="en-US" altLang="en-US" sz="1200" b="1" dirty="0">
                <a:latin typeface="+mj-lt"/>
                <a:cs typeface="Arial" panose="020B0604020202020204" pitchFamily="34" charset="0"/>
              </a:rPr>
              <a:t>Q 10 What will be the output of the following JavaScript code?</a:t>
            </a:r>
          </a:p>
          <a:p>
            <a:pPr>
              <a:spcBef>
                <a:spcPts val="363"/>
              </a:spcBef>
              <a:spcAft>
                <a:spcPct val="0"/>
              </a:spcAft>
              <a:buClr>
                <a:srgbClr val="000000"/>
              </a:buClr>
              <a:buNone/>
              <a:defRPr/>
            </a:pPr>
            <a:r>
              <a:rPr lang="en-US" altLang="en-US" sz="1200" b="1" dirty="0" err="1">
                <a:latin typeface="+mj-lt"/>
                <a:cs typeface="Arial" panose="020B0604020202020204" pitchFamily="34" charset="0"/>
              </a:rPr>
              <a:t>var</a:t>
            </a:r>
            <a:r>
              <a:rPr lang="en-US" altLang="en-US" sz="1200" b="1" dirty="0">
                <a:latin typeface="+mj-lt"/>
                <a:cs typeface="Arial" panose="020B0604020202020204" pitchFamily="34" charset="0"/>
              </a:rPr>
              <a:t> a = 10;</a:t>
            </a:r>
          </a:p>
          <a:p>
            <a:pPr>
              <a:spcBef>
                <a:spcPts val="363"/>
              </a:spcBef>
              <a:spcAft>
                <a:spcPct val="0"/>
              </a:spcAft>
              <a:buClr>
                <a:srgbClr val="000000"/>
              </a:buClr>
              <a:buNone/>
              <a:defRPr/>
            </a:pPr>
            <a:r>
              <a:rPr lang="en-US" altLang="en-US" sz="1200" dirty="0">
                <a:latin typeface="+mj-lt"/>
                <a:cs typeface="Arial" panose="020B0604020202020204" pitchFamily="34" charset="0"/>
              </a:rPr>
              <a:t>do {</a:t>
            </a:r>
          </a:p>
          <a:p>
            <a:pPr>
              <a:spcBef>
                <a:spcPts val="363"/>
              </a:spcBef>
              <a:spcAft>
                <a:spcPct val="0"/>
              </a:spcAft>
              <a:buClr>
                <a:srgbClr val="000000"/>
              </a:buClr>
              <a:buNone/>
              <a:defRPr/>
            </a:pPr>
            <a:r>
              <a:rPr lang="en-US" altLang="en-US" sz="1200" dirty="0">
                <a:latin typeface="+mj-lt"/>
                <a:cs typeface="Arial" panose="020B0604020202020204" pitchFamily="34" charset="0"/>
              </a:rPr>
              <a:t>  	a += 1;</a:t>
            </a:r>
          </a:p>
          <a:p>
            <a:pPr>
              <a:spcBef>
                <a:spcPts val="363"/>
              </a:spcBef>
              <a:spcAft>
                <a:spcPct val="0"/>
              </a:spcAft>
              <a:buClr>
                <a:srgbClr val="000000"/>
              </a:buClr>
              <a:buNone/>
              <a:defRPr/>
            </a:pPr>
            <a:r>
              <a:rPr lang="en-US" altLang="en-US" sz="1200" dirty="0">
                <a:latin typeface="+mj-lt"/>
                <a:cs typeface="Arial" panose="020B0604020202020204" pitchFamily="34" charset="0"/>
              </a:rPr>
              <a:t>  	console.log(a);</a:t>
            </a:r>
          </a:p>
          <a:p>
            <a:pPr>
              <a:spcBef>
                <a:spcPts val="363"/>
              </a:spcBef>
              <a:spcAft>
                <a:spcPct val="0"/>
              </a:spcAft>
              <a:buClr>
                <a:srgbClr val="000000"/>
              </a:buClr>
              <a:buNone/>
              <a:defRPr/>
            </a:pPr>
            <a:r>
              <a:rPr lang="en-US" altLang="en-US" sz="1200" dirty="0">
                <a:latin typeface="+mj-lt"/>
                <a:cs typeface="Arial" panose="020B0604020202020204" pitchFamily="34" charset="0"/>
              </a:rPr>
              <a:t>} while (a &lt; 5);</a:t>
            </a:r>
          </a:p>
          <a:p>
            <a:pPr>
              <a:spcBef>
                <a:spcPts val="363"/>
              </a:spcBef>
              <a:spcAft>
                <a:spcPct val="0"/>
              </a:spcAft>
              <a:buClr>
                <a:srgbClr val="000000"/>
              </a:buClr>
              <a:buNone/>
              <a:defRPr/>
            </a:pPr>
            <a:r>
              <a:rPr lang="en-US" altLang="en-US" sz="1200" dirty="0">
                <a:latin typeface="+mj-lt"/>
                <a:cs typeface="Arial" panose="020B0604020202020204" pitchFamily="34" charset="0"/>
              </a:rPr>
              <a:t>a) 11121314</a:t>
            </a:r>
          </a:p>
          <a:p>
            <a:pPr>
              <a:spcBef>
                <a:spcPts val="363"/>
              </a:spcBef>
              <a:spcAft>
                <a:spcPct val="0"/>
              </a:spcAft>
              <a:buClr>
                <a:srgbClr val="000000"/>
              </a:buClr>
              <a:buNone/>
              <a:defRPr/>
            </a:pPr>
            <a:r>
              <a:rPr lang="en-US" altLang="en-US" sz="1200" dirty="0">
                <a:latin typeface="+mj-lt"/>
                <a:cs typeface="Arial" panose="020B0604020202020204" pitchFamily="34" charset="0"/>
              </a:rPr>
              <a:t>b) 1112</a:t>
            </a:r>
          </a:p>
          <a:p>
            <a:pPr>
              <a:spcBef>
                <a:spcPts val="363"/>
              </a:spcBef>
              <a:spcAft>
                <a:spcPct val="0"/>
              </a:spcAft>
              <a:buClr>
                <a:srgbClr val="000000"/>
              </a:buClr>
              <a:buNone/>
              <a:defRPr/>
            </a:pPr>
            <a:r>
              <a:rPr lang="en-US" altLang="en-US" sz="1200" dirty="0">
                <a:latin typeface="+mj-lt"/>
                <a:cs typeface="Arial" panose="020B0604020202020204" pitchFamily="34" charset="0"/>
              </a:rPr>
              <a:t>c) 12345</a:t>
            </a:r>
          </a:p>
          <a:p>
            <a:pPr>
              <a:spcBef>
                <a:spcPts val="363"/>
              </a:spcBef>
              <a:spcAft>
                <a:spcPct val="0"/>
              </a:spcAft>
              <a:buClr>
                <a:srgbClr val="000000"/>
              </a:buClr>
              <a:buNone/>
              <a:defRPr/>
            </a:pPr>
            <a:r>
              <a:rPr lang="en-US" altLang="en-US" sz="1200" dirty="0">
                <a:latin typeface="+mj-lt"/>
                <a:cs typeface="Arial" panose="020B0604020202020204" pitchFamily="34" charset="0"/>
              </a:rPr>
              <a:t>d) 11</a:t>
            </a:r>
          </a:p>
          <a:p>
            <a:pPr>
              <a:spcBef>
                <a:spcPts val="363"/>
              </a:spcBef>
              <a:spcAft>
                <a:spcPct val="0"/>
              </a:spcAft>
              <a:buClr>
                <a:srgbClr val="000000"/>
              </a:buClr>
              <a:buNone/>
              <a:defRPr/>
            </a:pPr>
            <a:r>
              <a:rPr lang="en-US" altLang="en-US" sz="1200" dirty="0">
                <a:latin typeface="+mj-lt"/>
                <a:cs typeface="Arial" panose="020B0604020202020204" pitchFamily="34" charset="0"/>
              </a:rPr>
              <a:t> </a:t>
            </a:r>
            <a:r>
              <a:rPr lang="en-US" altLang="en-US" sz="1200" b="1" dirty="0">
                <a:latin typeface="+mj-lt"/>
                <a:cs typeface="Arial" panose="020B0604020202020204" pitchFamily="34" charset="0"/>
              </a:rPr>
              <a:t>Q 11 What will be the output of the following JavaScript code?</a:t>
            </a:r>
          </a:p>
          <a:p>
            <a:pPr>
              <a:spcBef>
                <a:spcPts val="363"/>
              </a:spcBef>
              <a:spcAft>
                <a:spcPct val="0"/>
              </a:spcAft>
              <a:buClr>
                <a:srgbClr val="000000"/>
              </a:buClr>
              <a:buNone/>
              <a:defRPr/>
            </a:pPr>
            <a:r>
              <a:rPr lang="en-US" altLang="en-US" sz="1200" dirty="0" err="1">
                <a:latin typeface="+mj-lt"/>
                <a:cs typeface="Arial" panose="020B0604020202020204" pitchFamily="34" charset="0"/>
              </a:rPr>
              <a:t>var</a:t>
            </a:r>
            <a:r>
              <a:rPr lang="en-US" altLang="en-US" sz="1200" dirty="0">
                <a:latin typeface="+mj-lt"/>
                <a:cs typeface="Arial" panose="020B0604020202020204" pitchFamily="34" charset="0"/>
              </a:rPr>
              <a:t> a= 0;</a:t>
            </a:r>
          </a:p>
          <a:p>
            <a:pPr>
              <a:spcBef>
                <a:spcPts val="363"/>
              </a:spcBef>
              <a:spcAft>
                <a:spcPct val="0"/>
              </a:spcAft>
              <a:buClr>
                <a:srgbClr val="000000"/>
              </a:buClr>
              <a:buNone/>
              <a:defRPr/>
            </a:pPr>
            <a:r>
              <a:rPr lang="en-US" altLang="en-US" sz="1200" dirty="0" err="1">
                <a:latin typeface="+mj-lt"/>
                <a:cs typeface="Arial" panose="020B0604020202020204" pitchFamily="34" charset="0"/>
              </a:rPr>
              <a:t>var</a:t>
            </a:r>
            <a:r>
              <a:rPr lang="en-US" altLang="en-US" sz="1200" dirty="0">
                <a:latin typeface="+mj-lt"/>
                <a:cs typeface="Arial" panose="020B0604020202020204" pitchFamily="34" charset="0"/>
              </a:rPr>
              <a:t> b = 0;</a:t>
            </a:r>
          </a:p>
          <a:p>
            <a:pPr>
              <a:spcBef>
                <a:spcPts val="363"/>
              </a:spcBef>
              <a:spcAft>
                <a:spcPct val="0"/>
              </a:spcAft>
              <a:buClr>
                <a:srgbClr val="000000"/>
              </a:buClr>
              <a:buNone/>
              <a:defRPr/>
            </a:pPr>
            <a:r>
              <a:rPr lang="en-US" altLang="en-US" sz="1200" dirty="0">
                <a:latin typeface="+mj-lt"/>
                <a:cs typeface="Arial" panose="020B0604020202020204" pitchFamily="34" charset="0"/>
              </a:rPr>
              <a:t>while (a &lt; 3)</a:t>
            </a:r>
          </a:p>
          <a:p>
            <a:pPr>
              <a:spcBef>
                <a:spcPts val="363"/>
              </a:spcBef>
              <a:spcAft>
                <a:spcPct val="0"/>
              </a:spcAft>
              <a:buClr>
                <a:srgbClr val="000000"/>
              </a:buClr>
              <a:buNone/>
              <a:defRPr/>
            </a:pPr>
            <a:r>
              <a:rPr lang="en-US" altLang="en-US" sz="1200" dirty="0">
                <a:latin typeface="+mj-lt"/>
                <a:cs typeface="Arial" panose="020B0604020202020204" pitchFamily="34" charset="0"/>
              </a:rPr>
              <a:t>{</a:t>
            </a:r>
          </a:p>
          <a:p>
            <a:pPr>
              <a:spcBef>
                <a:spcPts val="363"/>
              </a:spcBef>
              <a:spcAft>
                <a:spcPct val="0"/>
              </a:spcAft>
              <a:buClr>
                <a:srgbClr val="000000"/>
              </a:buClr>
              <a:buNone/>
              <a:defRPr/>
            </a:pPr>
            <a:r>
              <a:rPr lang="en-US" altLang="en-US" sz="1200" dirty="0">
                <a:latin typeface="+mj-lt"/>
                <a:cs typeface="Arial" panose="020B0604020202020204" pitchFamily="34" charset="0"/>
              </a:rPr>
              <a:t>  	a++;</a:t>
            </a:r>
          </a:p>
          <a:p>
            <a:pPr>
              <a:spcBef>
                <a:spcPts val="363"/>
              </a:spcBef>
              <a:spcAft>
                <a:spcPct val="0"/>
              </a:spcAft>
              <a:buClr>
                <a:srgbClr val="000000"/>
              </a:buClr>
              <a:buNone/>
              <a:defRPr/>
            </a:pPr>
            <a:r>
              <a:rPr lang="en-US" altLang="en-US" sz="1200" dirty="0">
                <a:latin typeface="+mj-lt"/>
                <a:cs typeface="Arial" panose="020B0604020202020204" pitchFamily="34" charset="0"/>
              </a:rPr>
              <a:t>  	b += a;</a:t>
            </a:r>
          </a:p>
          <a:p>
            <a:pPr>
              <a:spcBef>
                <a:spcPts val="363"/>
              </a:spcBef>
              <a:spcAft>
                <a:spcPct val="0"/>
              </a:spcAft>
              <a:buClr>
                <a:srgbClr val="000000"/>
              </a:buClr>
              <a:buNone/>
              <a:defRPr/>
            </a:pPr>
            <a:r>
              <a:rPr lang="en-US" altLang="en-US" sz="1200" dirty="0">
                <a:latin typeface="+mj-lt"/>
                <a:cs typeface="Arial" panose="020B0604020202020204" pitchFamily="34" charset="0"/>
              </a:rPr>
              <a:t>	console.log(b);</a:t>
            </a:r>
          </a:p>
          <a:p>
            <a:pPr>
              <a:spcBef>
                <a:spcPts val="363"/>
              </a:spcBef>
              <a:spcAft>
                <a:spcPct val="0"/>
              </a:spcAft>
              <a:buClr>
                <a:srgbClr val="000000"/>
              </a:buClr>
              <a:buNone/>
              <a:defRPr/>
            </a:pPr>
            <a:r>
              <a:rPr lang="en-US" altLang="en-US" sz="1200" dirty="0">
                <a:latin typeface="+mj-lt"/>
                <a:cs typeface="Arial" panose="020B0604020202020204" pitchFamily="34" charset="0"/>
              </a:rPr>
              <a:t>}</a:t>
            </a:r>
          </a:p>
          <a:p>
            <a:pPr>
              <a:spcBef>
                <a:spcPts val="363"/>
              </a:spcBef>
              <a:spcAft>
                <a:spcPct val="0"/>
              </a:spcAft>
              <a:buClr>
                <a:srgbClr val="000000"/>
              </a:buClr>
              <a:buNone/>
              <a:defRPr/>
            </a:pPr>
            <a:r>
              <a:rPr lang="en-US" altLang="en-US" sz="1200" dirty="0">
                <a:latin typeface="+mj-lt"/>
                <a:cs typeface="Arial" panose="020B0604020202020204" pitchFamily="34" charset="0"/>
              </a:rPr>
              <a:t>a) 135</a:t>
            </a:r>
          </a:p>
          <a:p>
            <a:pPr>
              <a:spcBef>
                <a:spcPts val="363"/>
              </a:spcBef>
              <a:spcAft>
                <a:spcPct val="0"/>
              </a:spcAft>
              <a:buClr>
                <a:srgbClr val="000000"/>
              </a:buClr>
              <a:buNone/>
              <a:defRPr/>
            </a:pPr>
            <a:r>
              <a:rPr lang="en-US" altLang="en-US" sz="1200" dirty="0">
                <a:latin typeface="+mj-lt"/>
                <a:cs typeface="Arial" panose="020B0604020202020204" pitchFamily="34" charset="0"/>
              </a:rPr>
              <a:t>b) 123</a:t>
            </a:r>
          </a:p>
          <a:p>
            <a:pPr>
              <a:spcBef>
                <a:spcPts val="363"/>
              </a:spcBef>
              <a:spcAft>
                <a:spcPct val="0"/>
              </a:spcAft>
              <a:buClr>
                <a:srgbClr val="000000"/>
              </a:buClr>
              <a:buNone/>
              <a:defRPr/>
            </a:pPr>
            <a:r>
              <a:rPr lang="en-US" altLang="en-US" sz="1200" dirty="0">
                <a:latin typeface="+mj-lt"/>
                <a:cs typeface="Arial" panose="020B0604020202020204" pitchFamily="34" charset="0"/>
              </a:rPr>
              <a:t>c) 013</a:t>
            </a:r>
          </a:p>
          <a:p>
            <a:pPr>
              <a:spcBef>
                <a:spcPts val="363"/>
              </a:spcBef>
              <a:spcAft>
                <a:spcPct val="0"/>
              </a:spcAft>
              <a:buClr>
                <a:srgbClr val="000000"/>
              </a:buClr>
              <a:buNone/>
              <a:defRPr/>
            </a:pPr>
            <a:r>
              <a:rPr lang="en-US" altLang="en-US" sz="1200" dirty="0">
                <a:latin typeface="+mj-lt"/>
                <a:cs typeface="Arial" panose="020B0604020202020204" pitchFamily="34" charset="0"/>
              </a:rPr>
              <a:t>d) 01</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40612940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49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378618" y="914400"/>
            <a:ext cx="8386763" cy="5394324"/>
          </a:xfrm>
        </p:spPr>
        <p:txBody>
          <a:bodyPr>
            <a:noAutofit/>
          </a:bodyPr>
          <a:lstStyle/>
          <a:p>
            <a:pPr>
              <a:spcBef>
                <a:spcPts val="363"/>
              </a:spcBef>
              <a:spcAft>
                <a:spcPct val="0"/>
              </a:spcAft>
              <a:buClr>
                <a:srgbClr val="000000"/>
              </a:buClr>
              <a:buNone/>
              <a:defRPr/>
            </a:pPr>
            <a:r>
              <a:rPr lang="en-US" altLang="en-US" sz="1400" b="1" dirty="0">
                <a:cs typeface="Arial" panose="020B0604020202020204" pitchFamily="34" charset="0"/>
              </a:rPr>
              <a:t>Q 12 The expression </a:t>
            </a:r>
            <a:r>
              <a:rPr lang="en-US" altLang="en-US" sz="1400" b="1" dirty="0" err="1">
                <a:cs typeface="Arial" panose="020B0604020202020204" pitchFamily="34" charset="0"/>
              </a:rPr>
              <a:t>scroe</a:t>
            </a:r>
            <a:r>
              <a:rPr lang="en-US" altLang="en-US" sz="1400" b="1" dirty="0">
                <a:cs typeface="Arial" panose="020B0604020202020204" pitchFamily="34" charset="0"/>
              </a:rPr>
              <a:t> = </a:t>
            </a:r>
            <a:r>
              <a:rPr lang="en-US" altLang="en-US" sz="1400" b="1" dirty="0" err="1">
                <a:cs typeface="Arial" panose="020B0604020202020204" pitchFamily="34" charset="0"/>
              </a:rPr>
              <a:t>scroe</a:t>
            </a:r>
            <a:r>
              <a:rPr lang="en-US" altLang="en-US" sz="1400" b="1" dirty="0">
                <a:cs typeface="Arial" panose="020B0604020202020204" pitchFamily="34" charset="0"/>
              </a:rPr>
              <a:t> +10 can be written as</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scrore</a:t>
            </a:r>
            <a:r>
              <a:rPr lang="en-US" altLang="en-US" sz="1400" dirty="0">
                <a:cs typeface="Arial" panose="020B0604020202020204" pitchFamily="34" charset="0"/>
              </a:rPr>
              <a:t> += 10;</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scroe</a:t>
            </a:r>
            <a:r>
              <a:rPr lang="en-US" altLang="en-US" sz="1400" dirty="0">
                <a:cs typeface="Arial" panose="020B0604020202020204" pitchFamily="34" charset="0"/>
              </a:rPr>
              <a:t> ++= 10;</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score + 10 = 10;</a:t>
            </a:r>
          </a:p>
          <a:p>
            <a:pPr>
              <a:spcBef>
                <a:spcPts val="363"/>
              </a:spcBef>
              <a:spcAft>
                <a:spcPct val="0"/>
              </a:spcAft>
              <a:buClr>
                <a:srgbClr val="000000"/>
              </a:buClr>
              <a:buNone/>
              <a:defRPr/>
            </a:pPr>
            <a:r>
              <a:rPr lang="en-US" altLang="en-US" sz="1400" b="1" dirty="0">
                <a:cs typeface="Arial" panose="020B0604020202020204" pitchFamily="34" charset="0"/>
              </a:rPr>
              <a:t>Q 13 The correct </a:t>
            </a:r>
            <a:r>
              <a:rPr lang="en-US" altLang="en-US" sz="1400" b="1" dirty="0" err="1">
                <a:cs typeface="Arial" panose="020B0604020202020204" pitchFamily="34" charset="0"/>
              </a:rPr>
              <a:t>reslut</a:t>
            </a:r>
            <a:r>
              <a:rPr lang="en-US" altLang="en-US" sz="1400" b="1" dirty="0">
                <a:cs typeface="Arial" panose="020B0604020202020204" pitchFamily="34" charset="0"/>
              </a:rPr>
              <a:t> of score = 2 + 4 + "3" is:</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9</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27</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63</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6</a:t>
            </a:r>
          </a:p>
          <a:p>
            <a:pPr marL="0" indent="0">
              <a:spcBef>
                <a:spcPts val="363"/>
              </a:spcBef>
              <a:spcAft>
                <a:spcPct val="0"/>
              </a:spcAft>
              <a:buClr>
                <a:srgbClr val="000000"/>
              </a:buClr>
              <a:buNone/>
              <a:defRPr/>
            </a:pPr>
            <a:r>
              <a:rPr lang="en-US" altLang="en-US" sz="1400" b="1" dirty="0">
                <a:cs typeface="Arial" panose="020B0604020202020204" pitchFamily="34" charset="0"/>
              </a:rPr>
              <a:t>Q 14. Assignment Operators is following type of operator ______________.</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None of these</a:t>
            </a:r>
          </a:p>
          <a:p>
            <a:pPr>
              <a:spcBef>
                <a:spcPts val="363"/>
              </a:spcBef>
              <a:spcAft>
                <a:spcPct val="0"/>
              </a:spcAft>
              <a:buClr>
                <a:srgbClr val="000000"/>
              </a:buClr>
              <a:buFont typeface="Wingdings" panose="05000000000000000000" pitchFamily="2" charset="2"/>
              <a:buChar char="§"/>
              <a:defRPr/>
            </a:pPr>
            <a:r>
              <a:rPr lang="en-US" altLang="en-US" sz="1400" dirty="0" err="1">
                <a:cs typeface="Arial" panose="020B0604020202020204" pitchFamily="34" charset="0"/>
              </a:rPr>
              <a:t>Unarry</a:t>
            </a:r>
            <a:endParaRPr lang="en-US" altLang="en-US" sz="1400" dirty="0">
              <a:cs typeface="Arial" panose="020B0604020202020204" pitchFamily="34" charset="0"/>
            </a:endParaRP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Binary</a:t>
            </a:r>
          </a:p>
          <a:p>
            <a:pPr>
              <a:spcBef>
                <a:spcPts val="363"/>
              </a:spcBef>
              <a:spcAft>
                <a:spcPct val="0"/>
              </a:spcAft>
              <a:buClr>
                <a:srgbClr val="000000"/>
              </a:buClr>
              <a:buFont typeface="Wingdings" panose="05000000000000000000" pitchFamily="2" charset="2"/>
              <a:buChar char="§"/>
              <a:defRPr/>
            </a:pPr>
            <a:r>
              <a:rPr lang="en-US" altLang="en-US" sz="1400" dirty="0">
                <a:cs typeface="Arial" panose="020B0604020202020204" pitchFamily="34" charset="0"/>
              </a:rPr>
              <a:t>Ternary</a:t>
            </a:r>
          </a:p>
          <a:p>
            <a:pPr marL="0" indent="0">
              <a:spcBef>
                <a:spcPts val="363"/>
              </a:spcBef>
              <a:spcAft>
                <a:spcPct val="0"/>
              </a:spcAft>
              <a:buClr>
                <a:srgbClr val="000000"/>
              </a:buClr>
              <a:buNone/>
              <a:defRPr/>
            </a:pPr>
            <a:r>
              <a:rPr lang="en-US" altLang="en-US" sz="1400" b="1" dirty="0">
                <a:cs typeface="Arial" panose="020B0604020202020204" pitchFamily="34" charset="0"/>
              </a:rPr>
              <a:t>Q 15 "Add and Assignment" operator is shown by this symbol.</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a:p>
            <a:pPr marL="0" indent="0">
              <a:spcBef>
                <a:spcPts val="363"/>
              </a:spcBef>
              <a:spcAft>
                <a:spcPct val="0"/>
              </a:spcAft>
              <a:buClr>
                <a:srgbClr val="000000"/>
              </a:buClr>
              <a:buNone/>
              <a:defRPr/>
            </a:pPr>
            <a:r>
              <a:rPr lang="en-US" altLang="en-US" sz="1400" dirty="0">
                <a:cs typeface="Arial" panose="020B0604020202020204" pitchFamily="34" charset="0"/>
              </a:rPr>
              <a: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35166502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2">
            <a:extLst>
              <a:ext uri="{FF2B5EF4-FFF2-40B4-BE49-F238E27FC236}">
                <a16:creationId xmlns:a16="http://schemas.microsoft.com/office/drawing/2014/main" id="{B8940F86-560B-4389-8C3C-ECDB7F174284}"/>
              </a:ext>
            </a:extLst>
          </p:cNvPr>
          <p:cNvSpPr>
            <a:spLocks noGrp="1"/>
          </p:cNvSpPr>
          <p:nvPr>
            <p:ph type="ftr" sz="quarter" idx="12"/>
          </p:nvPr>
        </p:nvSpPr>
        <p:spPr>
          <a:xfrm>
            <a:off x="2357438" y="6356350"/>
            <a:ext cx="4500562"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9219" name="Slide Number Placeholder 3">
            <a:extLst>
              <a:ext uri="{FF2B5EF4-FFF2-40B4-BE49-F238E27FC236}">
                <a16:creationId xmlns:a16="http://schemas.microsoft.com/office/drawing/2014/main" id="{C685B48A-4FF6-46C3-9D23-DCC422755E95}"/>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F9DA4219-3DCE-43B3-ADC9-B3B50DBA29F8}" type="slidenum">
              <a:rPr lang="en-US" altLang="en-US" smtClean="0"/>
              <a:pPr algn="ctr">
                <a:buSzPts val="1400"/>
                <a:buFont typeface="Arial" panose="020B0604020202020204" pitchFamily="34" charset="0"/>
                <a:buNone/>
              </a:pPr>
              <a:t>5</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8" name="Rectangle 7">
            <a:extLst>
              <a:ext uri="{FF2B5EF4-FFF2-40B4-BE49-F238E27FC236}">
                <a16:creationId xmlns:a16="http://schemas.microsoft.com/office/drawing/2014/main" id="{3E8C2E62-FE59-4BBE-A9C7-C6482E159E0B}"/>
              </a:ext>
            </a:extLst>
          </p:cNvPr>
          <p:cNvSpPr/>
          <p:nvPr/>
        </p:nvSpPr>
        <p:spPr>
          <a:xfrm>
            <a:off x="3409950" y="84138"/>
            <a:ext cx="3016250" cy="460375"/>
          </a:xfrm>
          <a:prstGeom prst="rect">
            <a:avLst/>
          </a:prstGeom>
          <a:solidFill>
            <a:schemeClr val="accent5">
              <a:lumMod val="20000"/>
              <a:lumOff val="80000"/>
            </a:schemeClr>
          </a:solidFill>
        </p:spPr>
        <p:txBody>
          <a:bodyPr>
            <a:spAutoFit/>
          </a:bodyPr>
          <a:lstStyle/>
          <a:p>
            <a:pPr>
              <a:defRPr/>
            </a:pPr>
            <a:r>
              <a:rPr lang="en-US" sz="2400" dirty="0">
                <a:latin typeface="Arial" charset="0"/>
                <a:sym typeface="Arial" charset="0"/>
              </a:rPr>
              <a:t>Evaluation Scheme</a:t>
            </a:r>
          </a:p>
        </p:txBody>
      </p:sp>
      <p:sp>
        <p:nvSpPr>
          <p:cNvPr id="2" name="Date Placeholder 1"/>
          <p:cNvSpPr>
            <a:spLocks noGrp="1"/>
          </p:cNvSpPr>
          <p:nvPr>
            <p:ph type="dt" sz="half" idx="10"/>
          </p:nvPr>
        </p:nvSpPr>
        <p:spPr/>
        <p:txBody>
          <a:bodyPr/>
          <a:lstStyle/>
          <a:p>
            <a:r>
              <a:rPr lang="en-US"/>
              <a:t>6/7/2023</a:t>
            </a:r>
          </a:p>
        </p:txBody>
      </p:sp>
      <p:pic>
        <p:nvPicPr>
          <p:cNvPr id="3" name="Picture 2"/>
          <p:cNvPicPr>
            <a:picLocks noChangeAspect="1"/>
          </p:cNvPicPr>
          <p:nvPr/>
        </p:nvPicPr>
        <p:blipFill>
          <a:blip r:embed="rId2"/>
          <a:stretch>
            <a:fillRect/>
          </a:stretch>
        </p:blipFill>
        <p:spPr>
          <a:xfrm>
            <a:off x="261937" y="914400"/>
            <a:ext cx="8620125" cy="5105400"/>
          </a:xfrm>
          <a:prstGeom prst="rect">
            <a:avLst/>
          </a:prstGeom>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563"/>
            <a:ext cx="8229600" cy="5202237"/>
          </a:xfrm>
        </p:spPr>
        <p:txBody>
          <a:bodyPr rtlCol="0">
            <a:normAutofit/>
          </a:bodyPr>
          <a:lstStyle/>
          <a:p>
            <a:pPr marL="285750" indent="-285750" algn="just" eaLnBrk="1" fontAlgn="auto" hangingPunct="1">
              <a:spcAft>
                <a:spcPts val="0"/>
              </a:spcAft>
              <a:buFont typeface="Wingdings" pitchFamily="2" charset="2"/>
              <a:buChar char="Ø"/>
              <a:defRPr/>
            </a:pPr>
            <a:endParaRPr lang="en-IN" sz="2000" b="1" dirty="0">
              <a:cs typeface="Times New Roman" pitchFamily="18" charset="0"/>
            </a:endParaRPr>
          </a:p>
          <a:p>
            <a:pPr marL="0" indent="0" algn="just" eaLnBrk="1" fontAlgn="auto" hangingPunct="1">
              <a:spcAft>
                <a:spcPts val="0"/>
              </a:spcAft>
              <a:buFont typeface="Arial" panose="020B0604020202020204" pitchFamily="34" charset="0"/>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A79DAC95-FA18-4B07-BD0B-6E6F1FC3D12B}" type="slidenum">
              <a:rPr lang="en-US" altLang="en-US">
                <a:solidFill>
                  <a:srgbClr val="898989"/>
                </a:solidFill>
                <a:latin typeface="Calibri" panose="020F0502020204030204" pitchFamily="34" charset="0"/>
              </a:rPr>
              <a:pPr eaLnBrk="1" hangingPunct="1"/>
              <a:t>50</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rPr>
              <a:t>Daily Quiz(Cont..) </a:t>
            </a:r>
          </a:p>
        </p:txBody>
      </p:sp>
      <p:sp>
        <p:nvSpPr>
          <p:cNvPr id="2" name="TextBox 1"/>
          <p:cNvSpPr txBox="1"/>
          <p:nvPr/>
        </p:nvSpPr>
        <p:spPr>
          <a:xfrm>
            <a:off x="204788" y="685800"/>
            <a:ext cx="8788400" cy="6186488"/>
          </a:xfrm>
          <a:prstGeom prst="rect">
            <a:avLst/>
          </a:prstGeom>
          <a:noFill/>
        </p:spPr>
        <p:txBody>
          <a:bodyPr>
            <a:spAutoFit/>
          </a:bodyPr>
          <a:lstStyle/>
          <a:p>
            <a:pPr algn="just" fontAlgn="auto">
              <a:spcBef>
                <a:spcPts val="0"/>
              </a:spcBef>
              <a:spcAft>
                <a:spcPts val="0"/>
              </a:spcAft>
              <a:defRPr/>
            </a:pPr>
            <a:r>
              <a:rPr lang="en-US" sz="2200" dirty="0">
                <a:latin typeface="Times New Roman" pitchFamily="18" charset="0"/>
                <a:cs typeface="Times New Roman" pitchFamily="18" charset="0"/>
              </a:rPr>
              <a:t>Q 16. Among the following, which one is a ternary operator in JavaScript?</a:t>
            </a:r>
          </a:p>
          <a:p>
            <a:pPr indent="515938" algn="just" fontAlgn="auto">
              <a:spcBef>
                <a:spcPts val="0"/>
              </a:spcBef>
              <a:spcAft>
                <a:spcPts val="0"/>
              </a:spcAft>
              <a:defRPr/>
            </a:pPr>
            <a:r>
              <a:rPr lang="en-US" sz="2200" dirty="0">
                <a:latin typeface="Times New Roman" pitchFamily="18" charset="0"/>
                <a:cs typeface="Times New Roman" pitchFamily="18" charset="0"/>
              </a:rPr>
              <a:t>A. #        B. ::</a:t>
            </a:r>
          </a:p>
          <a:p>
            <a:pPr indent="515938" algn="just" fontAlgn="auto">
              <a:spcBef>
                <a:spcPts val="0"/>
              </a:spcBef>
              <a:spcAft>
                <a:spcPts val="0"/>
              </a:spcAft>
              <a:defRPr/>
            </a:pPr>
            <a:r>
              <a:rPr lang="en-US" sz="2200" dirty="0">
                <a:latin typeface="Times New Roman" pitchFamily="18" charset="0"/>
                <a:cs typeface="Times New Roman" pitchFamily="18" charset="0"/>
              </a:rPr>
              <a:t>C. &amp;:      D. ?:</a:t>
            </a:r>
          </a:p>
          <a:p>
            <a:pPr algn="just" fontAlgn="auto">
              <a:spcBef>
                <a:spcPts val="0"/>
              </a:spcBef>
              <a:spcAft>
                <a:spcPts val="0"/>
              </a:spcAft>
              <a:defRPr/>
            </a:pPr>
            <a:r>
              <a:rPr lang="en-US" sz="2200" dirty="0">
                <a:latin typeface="Times New Roman" pitchFamily="18" charset="0"/>
                <a:cs typeface="Times New Roman" pitchFamily="18" charset="0"/>
              </a:rPr>
              <a:t>Q 17. What does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use instead of == and !=?</a:t>
            </a:r>
          </a:p>
          <a:p>
            <a:pPr indent="515938" algn="just" fontAlgn="auto">
              <a:spcBef>
                <a:spcPts val="0"/>
              </a:spcBef>
              <a:spcAft>
                <a:spcPts val="0"/>
              </a:spcAft>
              <a:defRPr/>
            </a:pPr>
            <a:r>
              <a:rPr lang="en-US" sz="2200" dirty="0">
                <a:latin typeface="Times New Roman" pitchFamily="18" charset="0"/>
                <a:cs typeface="Times New Roman" pitchFamily="18" charset="0"/>
              </a:rPr>
              <a:t>A. It uses bitwise checking                       B. It uses === and !== instead</a:t>
            </a:r>
          </a:p>
          <a:p>
            <a:pPr indent="515938" algn="just" fontAlgn="auto">
              <a:spcBef>
                <a:spcPts val="0"/>
              </a:spcBef>
              <a:spcAft>
                <a:spcPts val="0"/>
              </a:spcAft>
              <a:defRPr/>
            </a:pPr>
            <a:r>
              <a:rPr lang="en-US" sz="2200" dirty="0">
                <a:latin typeface="Times New Roman" pitchFamily="18" charset="0"/>
                <a:cs typeface="Times New Roman" pitchFamily="18" charset="0"/>
              </a:rPr>
              <a:t>C. It uses equals() and </a:t>
            </a:r>
            <a:r>
              <a:rPr lang="en-US" sz="2200" dirty="0" err="1">
                <a:latin typeface="Times New Roman" pitchFamily="18" charset="0"/>
                <a:cs typeface="Times New Roman" pitchFamily="18" charset="0"/>
              </a:rPr>
              <a:t>notequals</a:t>
            </a:r>
            <a:r>
              <a:rPr lang="en-US" sz="2200" dirty="0">
                <a:latin typeface="Times New Roman" pitchFamily="18" charset="0"/>
                <a:cs typeface="Times New Roman" pitchFamily="18" charset="0"/>
              </a:rPr>
              <a:t>() instead       D. It uses </a:t>
            </a:r>
            <a:r>
              <a:rPr lang="en-US" sz="2200" dirty="0" err="1">
                <a:latin typeface="Times New Roman" pitchFamily="18" charset="0"/>
                <a:cs typeface="Times New Roman" pitchFamily="18" charset="0"/>
              </a:rPr>
              <a:t>equalto</a:t>
            </a:r>
            <a:r>
              <a:rPr lang="en-US" sz="2200" dirty="0">
                <a:latin typeface="Times New Roman" pitchFamily="18" charset="0"/>
                <a:cs typeface="Times New Roman" pitchFamily="18" charset="0"/>
              </a:rPr>
              <a:t>()</a:t>
            </a:r>
          </a:p>
          <a:p>
            <a:pPr fontAlgn="auto">
              <a:spcBef>
                <a:spcPts val="0"/>
              </a:spcBef>
              <a:spcAft>
                <a:spcPts val="0"/>
              </a:spcAft>
              <a:defRPr/>
            </a:pPr>
            <a:r>
              <a:rPr lang="en-US" sz="2200" dirty="0">
                <a:latin typeface="Times New Roman" pitchFamily="18" charset="0"/>
                <a:cs typeface="Times New Roman" pitchFamily="18" charset="0"/>
              </a:rPr>
              <a:t>Q 18. What is the output of following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a = '</a:t>
            </a:r>
            <a:r>
              <a:rPr lang="en-US" sz="2200" dirty="0" err="1">
                <a:latin typeface="Times New Roman" pitchFamily="18" charset="0"/>
                <a:cs typeface="Times New Roman" pitchFamily="18" charset="0"/>
              </a:rPr>
              <a:t>letsfind</a:t>
            </a:r>
            <a:r>
              <a:rPr lang="en-US" sz="2200" dirty="0">
                <a:latin typeface="Times New Roman" pitchFamily="18" charset="0"/>
                <a:cs typeface="Times New Roman" pitchFamily="18" charset="0"/>
              </a:rPr>
              <a:t>';</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b = 'course';</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var</a:t>
            </a:r>
            <a:r>
              <a:rPr lang="en-US" sz="2200" dirty="0">
                <a:latin typeface="Times New Roman" pitchFamily="18" charset="0"/>
                <a:cs typeface="Times New Roman" pitchFamily="18" charset="0"/>
              </a:rPr>
              <a:t> c = a/b;</a:t>
            </a:r>
            <a:br>
              <a:rPr lang="en-US" sz="2200" dirty="0">
                <a:latin typeface="Times New Roman" pitchFamily="18" charset="0"/>
                <a:cs typeface="Times New Roman" pitchFamily="18" charset="0"/>
              </a:rPr>
            </a:br>
            <a:r>
              <a:rPr lang="en-US" sz="2200" dirty="0" err="1">
                <a:latin typeface="Times New Roman" pitchFamily="18" charset="0"/>
                <a:cs typeface="Times New Roman" pitchFamily="18" charset="0"/>
              </a:rPr>
              <a:t>document.write</a:t>
            </a:r>
            <a:r>
              <a:rPr lang="en-US" sz="2200" dirty="0">
                <a:latin typeface="Times New Roman" pitchFamily="18" charset="0"/>
                <a:cs typeface="Times New Roman" pitchFamily="18" charset="0"/>
              </a:rPr>
              <a:t>(c);</a:t>
            </a:r>
          </a:p>
          <a:p>
            <a:pPr indent="633413" fontAlgn="auto">
              <a:spcBef>
                <a:spcPts val="0"/>
              </a:spcBef>
              <a:spcAft>
                <a:spcPts val="0"/>
              </a:spcAft>
              <a:defRPr/>
            </a:pPr>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Letsfindcourse</a:t>
            </a:r>
            <a:r>
              <a:rPr lang="en-US" sz="2200" dirty="0">
                <a:latin typeface="Times New Roman" pitchFamily="18" charset="0"/>
                <a:cs typeface="Times New Roman" pitchFamily="18" charset="0"/>
              </a:rPr>
              <a:t>	     B. </a:t>
            </a:r>
            <a:r>
              <a:rPr lang="en-US" sz="2200" dirty="0" err="1">
                <a:latin typeface="Times New Roman" pitchFamily="18" charset="0"/>
                <a:cs typeface="Times New Roman" pitchFamily="18" charset="0"/>
              </a:rPr>
              <a:t>letsfind</a:t>
            </a:r>
            <a:r>
              <a:rPr lang="en-US" sz="2200" dirty="0">
                <a:latin typeface="Times New Roman" pitchFamily="18" charset="0"/>
                <a:cs typeface="Times New Roman" pitchFamily="18" charset="0"/>
              </a:rPr>
              <a:t>/course</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C. </a:t>
            </a:r>
            <a:r>
              <a:rPr lang="en-US" sz="2200" dirty="0" err="1">
                <a:latin typeface="Times New Roman" pitchFamily="18" charset="0"/>
                <a:cs typeface="Times New Roman" pitchFamily="18" charset="0"/>
              </a:rPr>
              <a:t>NaN</a:t>
            </a:r>
            <a:r>
              <a:rPr lang="en-US" sz="2200" dirty="0">
                <a:latin typeface="Times New Roman" pitchFamily="18" charset="0"/>
                <a:cs typeface="Times New Roman" pitchFamily="18" charset="0"/>
              </a:rPr>
              <a:t>		     D. None of the above</a:t>
            </a:r>
          </a:p>
          <a:p>
            <a:pPr fontAlgn="auto">
              <a:spcBef>
                <a:spcPts val="0"/>
              </a:spcBef>
              <a:spcAft>
                <a:spcPts val="0"/>
              </a:spcAft>
              <a:defRPr/>
            </a:pPr>
            <a:r>
              <a:rPr lang="en-US" sz="2200" dirty="0">
                <a:latin typeface="Times New Roman" pitchFamily="18" charset="0"/>
                <a:cs typeface="Times New Roman" pitchFamily="18" charset="0"/>
              </a:rPr>
              <a:t>Q 19. How ++ works in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Find output of below </a:t>
            </a:r>
            <a:r>
              <a:rPr lang="en-US" sz="2200" dirty="0" err="1">
                <a:latin typeface="Times New Roman" pitchFamily="18" charset="0"/>
                <a:cs typeface="Times New Roman" pitchFamily="18" charset="0"/>
              </a:rPr>
              <a:t>Javascript</a:t>
            </a:r>
            <a:r>
              <a:rPr lang="en-US" sz="2200" dirty="0">
                <a:latin typeface="Times New Roman" pitchFamily="18" charset="0"/>
                <a:cs typeface="Times New Roman" pitchFamily="18" charset="0"/>
              </a:rPr>
              <a:t> code.</a:t>
            </a:r>
          </a:p>
          <a:p>
            <a:pPr indent="633413" fontAlgn="auto">
              <a:spcBef>
                <a:spcPts val="0"/>
              </a:spcBef>
              <a:spcAft>
                <a:spcPts val="0"/>
              </a:spcAft>
              <a:defRPr/>
            </a:pPr>
            <a:r>
              <a:rPr lang="en-US" sz="2200" dirty="0">
                <a:latin typeface="Times New Roman" pitchFamily="18" charset="0"/>
                <a:cs typeface="Times New Roman" pitchFamily="18" charset="0"/>
              </a:rPr>
              <a:t>A. 00 		      B. 01</a:t>
            </a:r>
            <a:br>
              <a:rPr lang="en-US" sz="2200" dirty="0">
                <a:latin typeface="Times New Roman" pitchFamily="18" charset="0"/>
                <a:cs typeface="Times New Roman" pitchFamily="18" charset="0"/>
              </a:rPr>
            </a:br>
            <a:r>
              <a:rPr lang="en-US" sz="2200" dirty="0">
                <a:latin typeface="Times New Roman" pitchFamily="18" charset="0"/>
                <a:cs typeface="Times New Roman" pitchFamily="18" charset="0"/>
              </a:rPr>
              <a:t>         C. 11		      D. 10</a:t>
            </a:r>
          </a:p>
          <a:p>
            <a:pPr algn="just" fontAlgn="auto">
              <a:spcBef>
                <a:spcPts val="0"/>
              </a:spcBef>
              <a:spcAft>
                <a:spcPts val="0"/>
              </a:spcAft>
              <a:defRPr/>
            </a:pPr>
            <a:br>
              <a:rPr lang="en-US" sz="2200" dirty="0">
                <a:latin typeface="Times New Roman" pitchFamily="18" charset="0"/>
                <a:cs typeface="Times New Roman" pitchFamily="18" charset="0"/>
              </a:rPr>
            </a:br>
            <a:endParaRPr lang="en-US" sz="2200" dirty="0">
              <a:latin typeface="Times New Roman" pitchFamily="18" charset="0"/>
              <a:cs typeface="Times New Roman" pitchFamily="18" charset="0"/>
            </a:endParaRPr>
          </a:p>
        </p:txBody>
      </p:sp>
      <p:sp>
        <p:nvSpPr>
          <p:cNvPr id="9" name="Google Shape;154;p18"/>
          <p:cNvSpPr>
            <a:spLocks noGrp="1"/>
          </p:cNvSpPr>
          <p:nvPr>
            <p:ph type="ftr" sz="quarter" idx="11"/>
          </p:nvPr>
        </p:nvSpPr>
        <p:spPr>
          <a:xfrm>
            <a:off x="2438400" y="6400800"/>
            <a:ext cx="5029200" cy="365125"/>
          </a:xfrm>
        </p:spPr>
        <p:txBody>
          <a:bodyPr spcFirstLastPara="1" wrap="square" lIns="91425" tIns="45700" rIns="91425" bIns="45700" anchorCtr="0">
            <a:noAutofit/>
          </a:bodyPr>
          <a:lstStyle/>
          <a:p>
            <a:pPr>
              <a:defRPr/>
            </a:pPr>
            <a:r>
              <a:rPr lang="en-US"/>
              <a:t>WT                      unit- 4                </a:t>
            </a:r>
            <a:endParaRPr dirty="0"/>
          </a:p>
        </p:txBody>
      </p:sp>
      <p:sp>
        <p:nvSpPr>
          <p:cNvPr id="11" name="Google Shape;150;p18"/>
          <p:cNvSpPr>
            <a:spLocks noGrp="1"/>
          </p:cNvSpPr>
          <p:nvPr>
            <p:ph type="dt" sz="quarter" idx="10"/>
          </p:nvPr>
        </p:nvSpPr>
        <p:spPr/>
        <p:txBody>
          <a:bodyPr spcFirstLastPara="1" wrap="square" lIns="91425" tIns="45700" rIns="91425" bIns="45700" anchorCtr="0">
            <a:noAutofit/>
          </a:bodyPr>
          <a:lstStyle/>
          <a:p>
            <a:pPr>
              <a:defRPr/>
            </a:pPr>
            <a:r>
              <a:rPr lang="en-US"/>
              <a:t>6/7/2023</a:t>
            </a:r>
            <a:endParaRPr dirty="0"/>
          </a:p>
        </p:txBody>
      </p:sp>
      <p:pic>
        <p:nvPicPr>
          <p:cNvPr id="10"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33400355"/>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563"/>
            <a:ext cx="8229600" cy="5202237"/>
          </a:xfrm>
        </p:spPr>
        <p:txBody>
          <a:bodyPr rtlCol="0">
            <a:normAutofit/>
          </a:bodyPr>
          <a:lstStyle/>
          <a:p>
            <a:pPr marL="285750" indent="-285750" algn="just" eaLnBrk="1" fontAlgn="auto" hangingPunct="1">
              <a:spcAft>
                <a:spcPts val="0"/>
              </a:spcAft>
              <a:buFont typeface="Wingdings" pitchFamily="2" charset="2"/>
              <a:buChar char="Ø"/>
              <a:defRPr/>
            </a:pPr>
            <a:endParaRPr lang="en-IN" sz="2000" b="1" dirty="0">
              <a:cs typeface="Times New Roman" pitchFamily="18" charset="0"/>
            </a:endParaRPr>
          </a:p>
          <a:p>
            <a:pPr marL="0" indent="0" algn="just" eaLnBrk="1" fontAlgn="auto" hangingPunct="1">
              <a:spcAft>
                <a:spcPts val="0"/>
              </a:spcAft>
              <a:buFont typeface="Arial" panose="020B0604020202020204" pitchFamily="34" charset="0"/>
              <a:buNone/>
              <a:defRPr/>
            </a:pPr>
            <a:endParaRPr lang="en-US" sz="2000" dirty="0"/>
          </a:p>
        </p:txBody>
      </p:sp>
      <p:sp>
        <p:nvSpPr>
          <p:cNvPr id="6" name="Slide Number Placeholder 5"/>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504CFCD7-C1C5-4314-89D3-B71BF2878A4B}" type="slidenum">
              <a:rPr lang="en-US" altLang="en-US">
                <a:solidFill>
                  <a:srgbClr val="898989"/>
                </a:solidFill>
                <a:latin typeface="Calibri" panose="020F0502020204030204" pitchFamily="34" charset="0"/>
              </a:rPr>
              <a:pPr eaLnBrk="1" hangingPunct="1"/>
              <a:t>51</a:t>
            </a:fld>
            <a:endParaRPr lang="en-US" altLang="en-US">
              <a:solidFill>
                <a:srgbClr val="898989"/>
              </a:solidFill>
              <a:latin typeface="Calibri" panose="020F0502020204030204" pitchFamily="34" charset="0"/>
            </a:endParaRPr>
          </a:p>
        </p:txBody>
      </p:sp>
      <p:sp>
        <p:nvSpPr>
          <p:cNvPr id="7" name="Title 1"/>
          <p:cNvSpPr txBox="1">
            <a:spLocks/>
          </p:cNvSpPr>
          <p:nvPr/>
        </p:nvSpPr>
        <p:spPr>
          <a:xfrm>
            <a:off x="1371600" y="0"/>
            <a:ext cx="7772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r>
              <a:rPr lang="en-US" sz="3000" dirty="0">
                <a:latin typeface="Times New Roman" pitchFamily="18" charset="0"/>
                <a:cs typeface="Times New Roman" pitchFamily="18" charset="0"/>
              </a:rPr>
              <a:t>Daily Quiz (Cont..)</a:t>
            </a:r>
          </a:p>
        </p:txBody>
      </p:sp>
      <p:sp>
        <p:nvSpPr>
          <p:cNvPr id="2" name="TextBox 1"/>
          <p:cNvSpPr txBox="1"/>
          <p:nvPr/>
        </p:nvSpPr>
        <p:spPr>
          <a:xfrm>
            <a:off x="204788" y="685800"/>
            <a:ext cx="8788400" cy="2462213"/>
          </a:xfrm>
          <a:prstGeom prst="rect">
            <a:avLst/>
          </a:prstGeom>
          <a:noFill/>
        </p:spPr>
        <p:txBody>
          <a:bodyPr>
            <a:spAutoFit/>
          </a:bodyPr>
          <a:lstStyle/>
          <a:p>
            <a:pPr algn="just" fontAlgn="auto">
              <a:spcBef>
                <a:spcPts val="0"/>
              </a:spcBef>
              <a:spcAft>
                <a:spcPts val="0"/>
              </a:spcAft>
              <a:defRPr/>
            </a:pPr>
            <a:r>
              <a:rPr lang="en-US" sz="2200" dirty="0">
                <a:latin typeface="Times New Roman" pitchFamily="18" charset="0"/>
                <a:cs typeface="Times New Roman" pitchFamily="18" charset="0"/>
              </a:rPr>
              <a:t>Q 20. Which of the following method checks if its argument is not a number?</a:t>
            </a:r>
          </a:p>
          <a:p>
            <a:pPr algn="just" fontAlgn="auto">
              <a:spcBef>
                <a:spcPts val="0"/>
              </a:spcBef>
              <a:spcAft>
                <a:spcPts val="0"/>
              </a:spcAft>
              <a:defRPr/>
            </a:pPr>
            <a:endParaRPr lang="en-US" sz="2200" dirty="0">
              <a:latin typeface="Times New Roman" pitchFamily="18" charset="0"/>
              <a:cs typeface="Times New Roman" pitchFamily="18" charset="0"/>
            </a:endParaRPr>
          </a:p>
          <a:p>
            <a:pPr indent="515938" algn="just" fontAlgn="auto">
              <a:spcBef>
                <a:spcPts val="0"/>
              </a:spcBef>
              <a:spcAft>
                <a:spcPts val="0"/>
              </a:spcAft>
              <a:defRPr/>
            </a:pPr>
            <a:r>
              <a:rPr lang="en-US" sz="2200" dirty="0">
                <a:latin typeface="Times New Roman" pitchFamily="18" charset="0"/>
                <a:cs typeface="Times New Roman" pitchFamily="18" charset="0"/>
              </a:rPr>
              <a:t>A. </a:t>
            </a:r>
            <a:r>
              <a:rPr lang="en-US" sz="2200" dirty="0" err="1">
                <a:latin typeface="Times New Roman" pitchFamily="18" charset="0"/>
                <a:cs typeface="Times New Roman" pitchFamily="18" charset="0"/>
              </a:rPr>
              <a:t>isNaN</a:t>
            </a:r>
            <a:r>
              <a:rPr lang="en-US" sz="2200" dirty="0">
                <a:latin typeface="Times New Roman" pitchFamily="18" charset="0"/>
                <a:cs typeface="Times New Roman" pitchFamily="18" charset="0"/>
              </a:rPr>
              <a:t>()</a:t>
            </a:r>
          </a:p>
          <a:p>
            <a:pPr indent="515938" algn="just" fontAlgn="auto">
              <a:spcBef>
                <a:spcPts val="0"/>
              </a:spcBef>
              <a:spcAft>
                <a:spcPts val="0"/>
              </a:spcAft>
              <a:defRPr/>
            </a:pPr>
            <a:r>
              <a:rPr lang="en-US" sz="2200" dirty="0">
                <a:latin typeface="Times New Roman" pitchFamily="18" charset="0"/>
                <a:cs typeface="Times New Roman" pitchFamily="18" charset="0"/>
              </a:rPr>
              <a:t>B. </a:t>
            </a:r>
            <a:r>
              <a:rPr lang="en-US" sz="2200" dirty="0" err="1">
                <a:latin typeface="Times New Roman" pitchFamily="18" charset="0"/>
                <a:cs typeface="Times New Roman" pitchFamily="18" charset="0"/>
              </a:rPr>
              <a:t>nonNaN</a:t>
            </a:r>
            <a:r>
              <a:rPr lang="en-US" sz="2200" dirty="0">
                <a:latin typeface="Times New Roman" pitchFamily="18" charset="0"/>
                <a:cs typeface="Times New Roman" pitchFamily="18" charset="0"/>
              </a:rPr>
              <a:t>()</a:t>
            </a:r>
          </a:p>
          <a:p>
            <a:pPr indent="515938" algn="just" fontAlgn="auto">
              <a:spcBef>
                <a:spcPts val="0"/>
              </a:spcBef>
              <a:spcAft>
                <a:spcPts val="0"/>
              </a:spcAft>
              <a:defRPr/>
            </a:pPr>
            <a:r>
              <a:rPr lang="en-US" sz="2200" dirty="0">
                <a:latin typeface="Times New Roman" pitchFamily="18" charset="0"/>
                <a:cs typeface="Times New Roman" pitchFamily="18" charset="0"/>
              </a:rPr>
              <a:t>C. </a:t>
            </a:r>
            <a:r>
              <a:rPr lang="en-US" sz="2200" dirty="0" err="1">
                <a:latin typeface="Times New Roman" pitchFamily="18" charset="0"/>
                <a:cs typeface="Times New Roman" pitchFamily="18" charset="0"/>
              </a:rPr>
              <a:t>NaN</a:t>
            </a:r>
            <a:r>
              <a:rPr lang="en-US" sz="2200" dirty="0">
                <a:latin typeface="Times New Roman" pitchFamily="18" charset="0"/>
                <a:cs typeface="Times New Roman" pitchFamily="18" charset="0"/>
              </a:rPr>
              <a:t>()</a:t>
            </a:r>
          </a:p>
          <a:p>
            <a:pPr indent="515938" algn="just" fontAlgn="auto">
              <a:spcBef>
                <a:spcPts val="0"/>
              </a:spcBef>
              <a:spcAft>
                <a:spcPts val="0"/>
              </a:spcAft>
              <a:defRPr/>
            </a:pPr>
            <a:r>
              <a:rPr lang="en-US" sz="2200" dirty="0">
                <a:latin typeface="Times New Roman" pitchFamily="18" charset="0"/>
                <a:cs typeface="Times New Roman" pitchFamily="18" charset="0"/>
              </a:rPr>
              <a:t>D. None of the above</a:t>
            </a:r>
          </a:p>
        </p:txBody>
      </p:sp>
      <p:sp>
        <p:nvSpPr>
          <p:cNvPr id="9" name="Google Shape;154;p18"/>
          <p:cNvSpPr>
            <a:spLocks noGrp="1"/>
          </p:cNvSpPr>
          <p:nvPr>
            <p:ph type="ftr" sz="quarter" idx="11"/>
          </p:nvPr>
        </p:nvSpPr>
        <p:spPr>
          <a:xfrm>
            <a:off x="2438400" y="6400800"/>
            <a:ext cx="5257800" cy="365125"/>
          </a:xfrm>
        </p:spPr>
        <p:txBody>
          <a:bodyPr spcFirstLastPara="1" wrap="square" lIns="91425" tIns="45700" rIns="91425" bIns="45700" anchorCtr="0">
            <a:noAutofit/>
          </a:bodyPr>
          <a:lstStyle/>
          <a:p>
            <a:pPr>
              <a:defRPr/>
            </a:pPr>
            <a:r>
              <a:rPr lang="en-US"/>
              <a:t>WT                      unit- 4                </a:t>
            </a:r>
            <a:endParaRPr dirty="0"/>
          </a:p>
        </p:txBody>
      </p:sp>
      <p:sp>
        <p:nvSpPr>
          <p:cNvPr id="11" name="Google Shape;150;p18"/>
          <p:cNvSpPr>
            <a:spLocks noGrp="1"/>
          </p:cNvSpPr>
          <p:nvPr>
            <p:ph type="dt" sz="quarter" idx="10"/>
          </p:nvPr>
        </p:nvSpPr>
        <p:spPr/>
        <p:txBody>
          <a:bodyPr spcFirstLastPara="1" wrap="square" lIns="91425" tIns="45700" rIns="91425" bIns="45700" anchorCtr="0">
            <a:noAutofit/>
          </a:bodyPr>
          <a:lstStyle/>
          <a:p>
            <a:pPr>
              <a:defRPr/>
            </a:pPr>
            <a:r>
              <a:rPr lang="en-US"/>
              <a:t>6/7/2023</a:t>
            </a:r>
            <a:endParaRPr dirty="0"/>
          </a:p>
        </p:txBody>
      </p:sp>
      <p:pic>
        <p:nvPicPr>
          <p:cNvPr id="10"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3536774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5495"/>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alert</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a:t>
            </a:r>
            <a:r>
              <a:rPr lang="en-US" sz="2400" b="1" dirty="0">
                <a:latin typeface="Times New Roman" panose="02020603050405020304" pitchFamily="18" charset="0"/>
                <a:cs typeface="Times New Roman" panose="02020603050405020304" pitchFamily="18" charset="0"/>
              </a:rPr>
              <a:t>alert()</a:t>
            </a:r>
            <a:r>
              <a:rPr lang="en-US" sz="2400" dirty="0">
                <a:latin typeface="Times New Roman" panose="02020603050405020304" pitchFamily="18" charset="0"/>
                <a:cs typeface="Times New Roman" panose="02020603050405020304" pitchFamily="18" charset="0"/>
              </a:rPr>
              <a:t> method in JavaScript is used to display a virtual alert box. </a:t>
            </a:r>
          </a:p>
          <a:p>
            <a:pPr marL="0" indent="0">
              <a:buNone/>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mostly used to give a warning message to the users.</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52</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JS Popup boxes</a:t>
            </a:r>
          </a:p>
          <a:p>
            <a:pPr marL="0" indent="0">
              <a:buNone/>
            </a:pPr>
            <a:endParaRPr lang="en-US" sz="2800" dirty="0"/>
          </a:p>
        </p:txBody>
      </p:sp>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pic>
        <p:nvPicPr>
          <p:cNvPr id="1030" name="Picture 6" descr="JavaScript ale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5943600" cy="243840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69470B83-92B2-7FAC-2A6A-1E546E36A139}"/>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3852852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Confirmation </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is widely used for taking the opinion from the user on the specific option.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It includes two buttons, which are OK and Cancel. `</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53</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JS Popup boxes(cont..)</a:t>
            </a:r>
          </a:p>
          <a:p>
            <a:pPr marL="0" indent="0">
              <a:buNone/>
            </a:pPr>
            <a:endParaRPr lang="en-US" sz="2800" dirty="0"/>
          </a:p>
        </p:txBody>
      </p:sp>
      <p:sp>
        <p:nvSpPr>
          <p:cNvPr id="12" name="Footer Placeholder 4">
            <a:extLst>
              <a:ext uri="{FF2B5EF4-FFF2-40B4-BE49-F238E27FC236}">
                <a16:creationId xmlns:a16="http://schemas.microsoft.com/office/drawing/2014/main" id="{25469CC7-5058-4171-AC08-F53E47C2859C}"/>
              </a:ext>
            </a:extLst>
          </p:cNvPr>
          <p:cNvSpPr txBox="1">
            <a:spLocks/>
          </p:cNvSpPr>
          <p:nvPr/>
        </p:nvSpPr>
        <p:spPr>
          <a:xfrm>
            <a:off x="1828800" y="644534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pic>
        <p:nvPicPr>
          <p:cNvPr id="4100" name="Picture 4" descr="ES6 Dialog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3810000"/>
            <a:ext cx="5715000" cy="2171701"/>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9B8BE2DC-FAD6-E5B5-76E5-723A27EC0636}"/>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15083256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85495"/>
            <a:ext cx="8305800" cy="5415305"/>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  Prompt Dialog box</a:t>
            </a: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The prompt dialog box is used when it is required to pop-up a text box for getting the user input. </a:t>
            </a:r>
          </a:p>
          <a:p>
            <a:pPr>
              <a:buFont typeface="Wingdings" panose="05000000000000000000" pitchFamily="2" charset="2"/>
              <a:buChar char="§"/>
            </a:pPr>
            <a:endParaRPr lang="en-US" sz="2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 It enables interaction with the user.</a:t>
            </a: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54</a:t>
            </a:fld>
            <a:endParaRPr lang="en-US"/>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buNone/>
            </a:pPr>
            <a:endParaRPr lang="en-US" sz="2800" dirty="0"/>
          </a:p>
          <a:p>
            <a:pPr marL="0" indent="0">
              <a:buNone/>
            </a:pPr>
            <a:r>
              <a:rPr lang="en-US" sz="3200" dirty="0"/>
              <a:t>                           JS Popup boxes(cont..)</a:t>
            </a:r>
          </a:p>
          <a:p>
            <a:pPr marL="0" indent="0">
              <a:buNone/>
            </a:pPr>
            <a:endParaRPr lang="en-US" sz="2800" dirty="0"/>
          </a:p>
        </p:txBody>
      </p:sp>
      <p:pic>
        <p:nvPicPr>
          <p:cNvPr id="6146" name="Picture 2" descr="ES6 Dialog box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505200"/>
            <a:ext cx="6019800" cy="2762160"/>
          </a:xfrm>
          <a:prstGeom prst="rect">
            <a:avLst/>
          </a:prstGeom>
          <a:noFill/>
          <a:extLst>
            <a:ext uri="{909E8E84-426E-40DD-AFC4-6F175D3DCCD1}">
              <a14:hiddenFill xmlns:a14="http://schemas.microsoft.com/office/drawing/2010/main">
                <a:solidFill>
                  <a:srgbClr val="FFFFFF"/>
                </a:solidFill>
              </a14:hiddenFill>
            </a:ext>
          </a:extLst>
        </p:spPr>
      </p:pic>
      <p:sp>
        <p:nvSpPr>
          <p:cNvPr id="2" name="Footer Placeholder 1">
            <a:extLst>
              <a:ext uri="{FF2B5EF4-FFF2-40B4-BE49-F238E27FC236}">
                <a16:creationId xmlns:a16="http://schemas.microsoft.com/office/drawing/2014/main" id="{7CF3C8E2-21CB-9745-E3D0-02A8739E9085}"/>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40803662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04101"/>
            <a:ext cx="8229600" cy="5296699"/>
          </a:xfrm>
        </p:spPr>
        <p:txBody>
          <a:bodyPr>
            <a:normAutofit/>
          </a:bodyPr>
          <a:lstStyle/>
          <a:p>
            <a:r>
              <a:rPr lang="en-US" sz="2400" dirty="0">
                <a:solidFill>
                  <a:srgbClr val="000000"/>
                </a:solidFill>
                <a:latin typeface="Times New Roman" panose="02020603050405020304" pitchFamily="18" charset="0"/>
                <a:cs typeface="Times New Roman" panose="02020603050405020304" pitchFamily="18" charset="0"/>
              </a:rPr>
              <a:t>The change in the state of an object is known as an Event. </a:t>
            </a:r>
          </a:p>
          <a:p>
            <a:endParaRPr lang="en-US" sz="2400" dirty="0">
              <a:solidFill>
                <a:srgbClr val="000000"/>
              </a:solidFill>
              <a:latin typeface="Times New Roman" panose="02020603050405020304" pitchFamily="18" charset="0"/>
              <a:cs typeface="Times New Roman" panose="02020603050405020304" pitchFamily="18" charset="0"/>
            </a:endParaRPr>
          </a:p>
          <a:p>
            <a:r>
              <a:rPr lang="en-US" sz="2400" dirty="0">
                <a:solidFill>
                  <a:srgbClr val="000000"/>
                </a:solidFill>
                <a:latin typeface="Times New Roman" panose="02020603050405020304" pitchFamily="18" charset="0"/>
                <a:cs typeface="Times New Roman" panose="02020603050405020304" pitchFamily="18" charset="0"/>
              </a:rPr>
              <a:t>represents that some activity is performed by the user or by the browser. </a:t>
            </a:r>
          </a:p>
          <a:p>
            <a:pPr marL="0" indent="0">
              <a:buNone/>
            </a:pPr>
            <a:endParaRPr lang="en-US" sz="2400" dirty="0">
              <a:solidFill>
                <a:srgbClr val="000000"/>
              </a:solidFill>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Java Script handles the HTML events via Event Handlers</a:t>
            </a:r>
            <a:r>
              <a:rPr lang="en-IN" dirty="0"/>
              <a:t>.</a:t>
            </a:r>
            <a:endParaRPr lang="en-US" sz="2400" dirty="0">
              <a:solidFill>
                <a:srgbClr val="000000"/>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200" b="1" dirty="0"/>
              <a:t>Java script Events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2" name="Footer Placeholder 1"/>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16474391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229600" cy="5296699"/>
          </a:xfrm>
        </p:spPr>
        <p:txBody>
          <a:bodyPr>
            <a:normAutofit/>
          </a:bodyPr>
          <a:lstStyle/>
          <a:p>
            <a:pPr marL="0" indent="0">
              <a:buNone/>
            </a:pPr>
            <a:r>
              <a:rPr lang="en-IN" sz="1800" b="0" i="0" dirty="0">
                <a:solidFill>
                  <a:srgbClr val="000000"/>
                </a:solidFill>
                <a:effectLst/>
                <a:latin typeface="Segoe UI" panose="020B0502040204020203" pitchFamily="34" charset="0"/>
              </a:rPr>
              <a:t>Common HTML Events</a:t>
            </a: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56</a:t>
            </a:fld>
            <a:endParaRPr lang="en-US"/>
          </a:p>
        </p:txBody>
      </p:sp>
      <p:sp>
        <p:nvSpPr>
          <p:cNvPr id="7" name="Title 1"/>
          <p:cNvSpPr txBox="1">
            <a:spLocks/>
          </p:cNvSpPr>
          <p:nvPr/>
        </p:nvSpPr>
        <p:spPr>
          <a:xfrm>
            <a:off x="1371600" y="4746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indent="0" algn="ctr">
              <a:buNone/>
            </a:pPr>
            <a:r>
              <a:rPr lang="en-IN" sz="2800" b="1" i="0" dirty="0">
                <a:solidFill>
                  <a:srgbClr val="000000"/>
                </a:solidFill>
                <a:effectLst/>
                <a:latin typeface="Segoe UI" panose="020B0502040204020203" pitchFamily="34" charset="0"/>
              </a:rPr>
              <a:t>Common HTML Events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graphicFrame>
        <p:nvGraphicFramePr>
          <p:cNvPr id="8" name="Table 9">
            <a:extLst>
              <a:ext uri="{FF2B5EF4-FFF2-40B4-BE49-F238E27FC236}">
                <a16:creationId xmlns:a16="http://schemas.microsoft.com/office/drawing/2014/main" id="{5330DA9B-C2F2-4E3E-9356-5032D1AF4D7B}"/>
              </a:ext>
            </a:extLst>
          </p:cNvPr>
          <p:cNvGraphicFramePr>
            <a:graphicFrameLocks noGrp="1"/>
          </p:cNvGraphicFramePr>
          <p:nvPr>
            <p:extLst>
              <p:ext uri="{D42A27DB-BD31-4B8C-83A1-F6EECF244321}">
                <p14:modId xmlns:p14="http://schemas.microsoft.com/office/powerpoint/2010/main" val="3198995143"/>
              </p:ext>
            </p:extLst>
          </p:nvPr>
        </p:nvGraphicFramePr>
        <p:xfrm>
          <a:off x="1524000" y="1397000"/>
          <a:ext cx="6096000" cy="463296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2335084310"/>
                    </a:ext>
                  </a:extLst>
                </a:gridCol>
                <a:gridCol w="3048000">
                  <a:extLst>
                    <a:ext uri="{9D8B030D-6E8A-4147-A177-3AD203B41FA5}">
                      <a16:colId xmlns:a16="http://schemas.microsoft.com/office/drawing/2014/main" val="4064580470"/>
                    </a:ext>
                  </a:extLst>
                </a:gridCol>
              </a:tblGrid>
              <a:tr h="370840">
                <a:tc>
                  <a:txBody>
                    <a:bodyPr/>
                    <a:lstStyle/>
                    <a:p>
                      <a:pPr algn="l" fontAlgn="t"/>
                      <a:r>
                        <a:rPr lang="en-IN" dirty="0">
                          <a:effectLst/>
                        </a:rPr>
                        <a:t>Event</a:t>
                      </a:r>
                    </a:p>
                  </a:txBody>
                  <a:tcPr marL="152400" marR="76200" marT="76200" marB="76200"/>
                </a:tc>
                <a:tc>
                  <a:txBody>
                    <a:bodyPr/>
                    <a:lstStyle/>
                    <a:p>
                      <a:pPr algn="l" fontAlgn="t"/>
                      <a:r>
                        <a:rPr lang="en-IN">
                          <a:effectLst/>
                        </a:rPr>
                        <a:t>Description</a:t>
                      </a:r>
                    </a:p>
                  </a:txBody>
                  <a:tcPr marL="76200" marR="76200" marT="76200" marB="76200"/>
                </a:tc>
                <a:extLst>
                  <a:ext uri="{0D108BD9-81ED-4DB2-BD59-A6C34878D82A}">
                    <a16:rowId xmlns:a16="http://schemas.microsoft.com/office/drawing/2014/main" val="1053153121"/>
                  </a:ext>
                </a:extLst>
              </a:tr>
              <a:tr h="370840">
                <a:tc>
                  <a:txBody>
                    <a:bodyPr/>
                    <a:lstStyle/>
                    <a:p>
                      <a:pPr algn="l" fontAlgn="t"/>
                      <a:r>
                        <a:rPr lang="en-IN">
                          <a:effectLst/>
                        </a:rPr>
                        <a:t>onchange</a:t>
                      </a:r>
                    </a:p>
                  </a:txBody>
                  <a:tcPr marL="152400" marR="76200" marT="76200" marB="76200"/>
                </a:tc>
                <a:tc>
                  <a:txBody>
                    <a:bodyPr/>
                    <a:lstStyle/>
                    <a:p>
                      <a:pPr algn="l" fontAlgn="t"/>
                      <a:r>
                        <a:rPr lang="en-US">
                          <a:effectLst/>
                        </a:rPr>
                        <a:t>An HTML element has been changed</a:t>
                      </a:r>
                    </a:p>
                  </a:txBody>
                  <a:tcPr marL="76200" marR="76200" marT="76200" marB="76200"/>
                </a:tc>
                <a:extLst>
                  <a:ext uri="{0D108BD9-81ED-4DB2-BD59-A6C34878D82A}">
                    <a16:rowId xmlns:a16="http://schemas.microsoft.com/office/drawing/2014/main" val="2582747704"/>
                  </a:ext>
                </a:extLst>
              </a:tr>
              <a:tr h="370840">
                <a:tc>
                  <a:txBody>
                    <a:bodyPr/>
                    <a:lstStyle/>
                    <a:p>
                      <a:pPr algn="l" fontAlgn="t"/>
                      <a:r>
                        <a:rPr lang="en-IN" dirty="0">
                          <a:effectLst/>
                        </a:rPr>
                        <a:t>onclick</a:t>
                      </a:r>
                    </a:p>
                  </a:txBody>
                  <a:tcPr marL="152400" marR="76200" marT="76200" marB="76200"/>
                </a:tc>
                <a:tc>
                  <a:txBody>
                    <a:bodyPr/>
                    <a:lstStyle/>
                    <a:p>
                      <a:pPr algn="l" fontAlgn="t"/>
                      <a:r>
                        <a:rPr lang="en-US" dirty="0">
                          <a:effectLst/>
                        </a:rPr>
                        <a:t>The user clicks an HTML element</a:t>
                      </a:r>
                    </a:p>
                  </a:txBody>
                  <a:tcPr marL="76200" marR="76200" marT="76200" marB="76200"/>
                </a:tc>
                <a:extLst>
                  <a:ext uri="{0D108BD9-81ED-4DB2-BD59-A6C34878D82A}">
                    <a16:rowId xmlns:a16="http://schemas.microsoft.com/office/drawing/2014/main" val="1352440205"/>
                  </a:ext>
                </a:extLst>
              </a:tr>
              <a:tr h="370840">
                <a:tc>
                  <a:txBody>
                    <a:bodyPr/>
                    <a:lstStyle/>
                    <a:p>
                      <a:pPr algn="l" fontAlgn="t"/>
                      <a:r>
                        <a:rPr lang="en-IN" dirty="0" err="1">
                          <a:effectLst/>
                        </a:rPr>
                        <a:t>onmouseover</a:t>
                      </a:r>
                      <a:endParaRPr lang="en-IN" dirty="0">
                        <a:effectLst/>
                      </a:endParaRPr>
                    </a:p>
                  </a:txBody>
                  <a:tcPr marL="152400" marR="76200" marT="76200" marB="76200"/>
                </a:tc>
                <a:tc>
                  <a:txBody>
                    <a:bodyPr/>
                    <a:lstStyle/>
                    <a:p>
                      <a:pPr algn="l" fontAlgn="t"/>
                      <a:r>
                        <a:rPr lang="en-US" dirty="0">
                          <a:effectLst/>
                        </a:rPr>
                        <a:t>The user moves the mouse over an HTML element</a:t>
                      </a:r>
                    </a:p>
                  </a:txBody>
                  <a:tcPr marL="76200" marR="76200" marT="76200" marB="76200"/>
                </a:tc>
                <a:extLst>
                  <a:ext uri="{0D108BD9-81ED-4DB2-BD59-A6C34878D82A}">
                    <a16:rowId xmlns:a16="http://schemas.microsoft.com/office/drawing/2014/main" val="3063818390"/>
                  </a:ext>
                </a:extLst>
              </a:tr>
              <a:tr h="370840">
                <a:tc>
                  <a:txBody>
                    <a:bodyPr/>
                    <a:lstStyle/>
                    <a:p>
                      <a:pPr algn="l" fontAlgn="t"/>
                      <a:r>
                        <a:rPr lang="en-IN">
                          <a:effectLst/>
                        </a:rPr>
                        <a:t>onmouseout</a:t>
                      </a:r>
                    </a:p>
                  </a:txBody>
                  <a:tcPr marL="152400" marR="76200" marT="76200" marB="76200"/>
                </a:tc>
                <a:tc>
                  <a:txBody>
                    <a:bodyPr/>
                    <a:lstStyle/>
                    <a:p>
                      <a:pPr algn="l" fontAlgn="t"/>
                      <a:r>
                        <a:rPr lang="en-US">
                          <a:effectLst/>
                        </a:rPr>
                        <a:t>The user moves the mouse away from an HTML element</a:t>
                      </a:r>
                    </a:p>
                  </a:txBody>
                  <a:tcPr marL="76200" marR="76200" marT="76200" marB="76200"/>
                </a:tc>
                <a:extLst>
                  <a:ext uri="{0D108BD9-81ED-4DB2-BD59-A6C34878D82A}">
                    <a16:rowId xmlns:a16="http://schemas.microsoft.com/office/drawing/2014/main" val="3455100021"/>
                  </a:ext>
                </a:extLst>
              </a:tr>
              <a:tr h="370840">
                <a:tc>
                  <a:txBody>
                    <a:bodyPr/>
                    <a:lstStyle/>
                    <a:p>
                      <a:pPr algn="l" fontAlgn="t"/>
                      <a:r>
                        <a:rPr lang="en-IN">
                          <a:effectLst/>
                        </a:rPr>
                        <a:t>onkeydown</a:t>
                      </a:r>
                    </a:p>
                  </a:txBody>
                  <a:tcPr marL="152400" marR="76200" marT="76200" marB="76200"/>
                </a:tc>
                <a:tc>
                  <a:txBody>
                    <a:bodyPr/>
                    <a:lstStyle/>
                    <a:p>
                      <a:pPr algn="l" fontAlgn="t"/>
                      <a:r>
                        <a:rPr lang="en-US" dirty="0">
                          <a:effectLst/>
                        </a:rPr>
                        <a:t>The user pushes a keyboard key</a:t>
                      </a:r>
                    </a:p>
                  </a:txBody>
                  <a:tcPr marL="76200" marR="76200" marT="76200" marB="76200"/>
                </a:tc>
                <a:extLst>
                  <a:ext uri="{0D108BD9-81ED-4DB2-BD59-A6C34878D82A}">
                    <a16:rowId xmlns:a16="http://schemas.microsoft.com/office/drawing/2014/main" val="595043712"/>
                  </a:ext>
                </a:extLst>
              </a:tr>
              <a:tr h="370840">
                <a:tc>
                  <a:txBody>
                    <a:bodyPr/>
                    <a:lstStyle/>
                    <a:p>
                      <a:pPr algn="l" fontAlgn="t"/>
                      <a:r>
                        <a:rPr lang="en-IN">
                          <a:effectLst/>
                        </a:rPr>
                        <a:t>onload</a:t>
                      </a:r>
                    </a:p>
                  </a:txBody>
                  <a:tcPr marL="152400" marR="76200" marT="76200" marB="76200"/>
                </a:tc>
                <a:tc>
                  <a:txBody>
                    <a:bodyPr/>
                    <a:lstStyle/>
                    <a:p>
                      <a:pPr algn="l" fontAlgn="t"/>
                      <a:r>
                        <a:rPr lang="en-US" dirty="0">
                          <a:effectLst/>
                        </a:rPr>
                        <a:t>The browser has finished loading the page</a:t>
                      </a:r>
                    </a:p>
                  </a:txBody>
                  <a:tcPr marL="76200" marR="76200" marT="76200" marB="76200"/>
                </a:tc>
                <a:extLst>
                  <a:ext uri="{0D108BD9-81ED-4DB2-BD59-A6C34878D82A}">
                    <a16:rowId xmlns:a16="http://schemas.microsoft.com/office/drawing/2014/main" val="3971818496"/>
                  </a:ext>
                </a:extLst>
              </a:tr>
            </a:tbl>
          </a:graphicData>
        </a:graphic>
      </p:graphicFrame>
      <p:sp>
        <p:nvSpPr>
          <p:cNvPr id="2" name="Footer Placeholder 1"/>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419255875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75501"/>
            <a:ext cx="8534400" cy="5296699"/>
          </a:xfrm>
        </p:spPr>
        <p:txBody>
          <a:bodyPr>
            <a:normAutofit lnSpcReduction="10000"/>
          </a:bodyPr>
          <a:lstStyle/>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Things that should be done every time a page loads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Things that should be done when the page is closed</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Action that should be performed when a user clicks a button</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Content that should be verified when a user inputs data</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HTML event attributes can execute JavaScript code directly</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HTML event attributes can call JavaScript functions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You can assign your own event handler functions to HTML elements</a:t>
            </a:r>
          </a:p>
          <a:p>
            <a:pPr marL="0" indent="0" algn="l">
              <a:buNone/>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US" sz="2000" b="0" i="0" dirty="0">
                <a:solidFill>
                  <a:srgbClr val="000000"/>
                </a:solidFill>
                <a:effectLst/>
                <a:latin typeface="Times New Roman" panose="02020603050405020304" pitchFamily="18" charset="0"/>
                <a:cs typeface="Times New Roman" panose="02020603050405020304" pitchFamily="18" charset="0"/>
              </a:rPr>
              <a:t>You can prevent events from being sent or being handled</a:t>
            </a:r>
          </a:p>
          <a:p>
            <a:pPr algn="l">
              <a:buFont typeface="Wingdings" panose="05000000000000000000" pitchFamily="2" charset="2"/>
              <a:buChar char="§"/>
            </a:pPr>
            <a:endParaRPr lang="en-US" sz="2000" b="0" i="0" dirty="0">
              <a:solidFill>
                <a:srgbClr val="000000"/>
              </a:solidFill>
              <a:effectLst/>
              <a:latin typeface="Times New Roman" panose="02020603050405020304" pitchFamily="18" charset="0"/>
              <a:cs typeface="Times New Roman" panose="02020603050405020304" pitchFamily="18" charset="0"/>
            </a:endParaRPr>
          </a:p>
          <a:p>
            <a:pPr algn="l"/>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6" name="Slide Number Placeholder 5"/>
          <p:cNvSpPr>
            <a:spLocks noGrp="1"/>
          </p:cNvSpPr>
          <p:nvPr>
            <p:ph type="sldNum" sz="quarter" idx="12"/>
          </p:nvPr>
        </p:nvSpPr>
        <p:spPr/>
        <p:txBody>
          <a:bodyPr/>
          <a:lstStyle/>
          <a:p>
            <a:fld id="{B6F15528-21DE-4FAA-801E-634DDDAF4B2B}" type="slidenum">
              <a:rPr lang="en-US" smtClean="0"/>
              <a:pPr/>
              <a:t>57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mj-lt"/>
              </a:rPr>
              <a:t>JavaScript Event Handlers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
        <p:nvSpPr>
          <p:cNvPr id="12" name="Footer Placeholder 4">
            <a:extLst>
              <a:ext uri="{FF2B5EF4-FFF2-40B4-BE49-F238E27FC236}">
                <a16:creationId xmlns:a16="http://schemas.microsoft.com/office/drawing/2014/main" id="{030C35CD-4092-4DB4-B99E-6FD44C25787A}"/>
              </a:ext>
            </a:extLst>
          </p:cNvPr>
          <p:cNvSpPr txBox="1">
            <a:spLocks/>
          </p:cNvSpPr>
          <p:nvPr/>
        </p:nvSpPr>
        <p:spPr>
          <a:xfrm>
            <a:off x="1828800" y="6363710"/>
            <a:ext cx="50292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Abdul Khalid                WT               Unit-4</a:t>
            </a:r>
          </a:p>
        </p:txBody>
      </p:sp>
      <p:sp>
        <p:nvSpPr>
          <p:cNvPr id="2" name="Footer Placeholder 1">
            <a:extLst>
              <a:ext uri="{FF2B5EF4-FFF2-40B4-BE49-F238E27FC236}">
                <a16:creationId xmlns:a16="http://schemas.microsoft.com/office/drawing/2014/main" id="{D5C1D803-C8E8-AE69-EB7E-07A20028A825}"/>
              </a:ext>
            </a:extLst>
          </p:cNvPr>
          <p:cNvSpPr>
            <a:spLocks noGrp="1"/>
          </p:cNvSpPr>
          <p:nvPr>
            <p:ph type="ftr" sz="quarter" idx="11"/>
          </p:nvPr>
        </p:nvSpPr>
        <p:spPr/>
        <p:txBody>
          <a:bodyPr/>
          <a:lstStyle/>
          <a:p>
            <a:r>
              <a:rPr lang="en-US"/>
              <a:t>WT                      unit- 4                </a:t>
            </a:r>
          </a:p>
        </p:txBody>
      </p:sp>
    </p:spTree>
    <p:extLst>
      <p:ext uri="{BB962C8B-B14F-4D97-AF65-F5344CB8AC3E}">
        <p14:creationId xmlns:p14="http://schemas.microsoft.com/office/powerpoint/2010/main" val="14382040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endParaRPr lang="en-US" dirty="0"/>
          </a:p>
          <a:p>
            <a:pPr marL="0" indent="0">
              <a:buNone/>
            </a:pPr>
            <a:endParaRPr lang="en-US" dirty="0"/>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dirty="0"/>
          </a:p>
          <a:p>
            <a:pPr algn="ctr">
              <a:spcBef>
                <a:spcPct val="0"/>
              </a:spcBef>
              <a:defRPr/>
            </a:pPr>
            <a:r>
              <a:rPr lang="en-US" sz="2800" b="1" dirty="0"/>
              <a:t>JS Arrays</a:t>
            </a: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536BB027-AB5F-4129-BD69-9037E841B8CC}"/>
              </a:ext>
            </a:extLst>
          </p:cNvPr>
          <p:cNvSpPr txBox="1"/>
          <p:nvPr/>
        </p:nvSpPr>
        <p:spPr>
          <a:xfrm>
            <a:off x="609600" y="1600200"/>
            <a:ext cx="8153400" cy="1200329"/>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 // empty array</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name = [value, value, ..., value]; // pre-filled</a:t>
            </a:r>
          </a:p>
          <a:p>
            <a:r>
              <a:rPr lang="en-US" dirty="0">
                <a:latin typeface="Courier New" pitchFamily="49" charset="0"/>
                <a:cs typeface="Courier New" pitchFamily="49" charset="0"/>
              </a:rPr>
              <a:t>name[index] = value; // store element</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
        <p:nvSpPr>
          <p:cNvPr id="10" name="TextBox 9">
            <a:extLst>
              <a:ext uri="{FF2B5EF4-FFF2-40B4-BE49-F238E27FC236}">
                <a16:creationId xmlns:a16="http://schemas.microsoft.com/office/drawing/2014/main" id="{67E0BA6D-9D28-4A6B-A255-CF97EF309C2B}"/>
              </a:ext>
            </a:extLst>
          </p:cNvPr>
          <p:cNvSpPr txBox="1"/>
          <p:nvPr/>
        </p:nvSpPr>
        <p:spPr>
          <a:xfrm>
            <a:off x="609600" y="2990671"/>
            <a:ext cx="8153400" cy="2031325"/>
          </a:xfrm>
          <a:prstGeom prst="rect">
            <a:avLst/>
          </a:prstGeom>
          <a:solidFill>
            <a:srgbClr val="F4F6A8"/>
          </a:solidFill>
          <a:ln w="19050">
            <a:solidFill>
              <a:schemeClr val="tx1"/>
            </a:solidFill>
          </a:ln>
        </p:spPr>
        <p:txBody>
          <a:bodyPr wrap="square" rtlCol="0">
            <a:spAutoFit/>
          </a:bodyPr>
          <a:lstStyle/>
          <a:p>
            <a:r>
              <a:rPr lang="en-US" dirty="0" err="1">
                <a:latin typeface="Courier New" pitchFamily="49" charset="0"/>
                <a:cs typeface="Courier New" pitchFamily="49" charset="0"/>
              </a:rPr>
              <a:t>var</a:t>
            </a:r>
            <a:r>
              <a:rPr lang="en-US" dirty="0">
                <a:latin typeface="Courier New" pitchFamily="49" charset="0"/>
                <a:cs typeface="Courier New" pitchFamily="49" charset="0"/>
              </a:rPr>
              <a:t> ducks = ["Huey", "Dewey", "Louie"];</a:t>
            </a:r>
          </a:p>
          <a:p>
            <a:r>
              <a:rPr lang="en-US" dirty="0" err="1">
                <a:latin typeface="Courier New" pitchFamily="49" charset="0"/>
                <a:cs typeface="Courier New" pitchFamily="49" charset="0"/>
              </a:rPr>
              <a:t>var</a:t>
            </a:r>
            <a:r>
              <a:rPr lang="en-US" dirty="0">
                <a:latin typeface="Courier New" pitchFamily="49" charset="0"/>
                <a:cs typeface="Courier New" pitchFamily="49" charset="0"/>
              </a:rPr>
              <a:t> stooges = [];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0</a:t>
            </a:r>
          </a:p>
          <a:p>
            <a:r>
              <a:rPr lang="en-US" dirty="0">
                <a:latin typeface="Courier New" pitchFamily="49" charset="0"/>
                <a:cs typeface="Courier New" pitchFamily="49" charset="0"/>
              </a:rPr>
              <a:t>stooges[0] = "Larry";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1</a:t>
            </a:r>
          </a:p>
          <a:p>
            <a:r>
              <a:rPr lang="en-US" dirty="0">
                <a:latin typeface="Courier New" pitchFamily="49" charset="0"/>
                <a:cs typeface="Courier New" pitchFamily="49" charset="0"/>
              </a:rPr>
              <a:t>stooges[1] = "Moe";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2</a:t>
            </a:r>
          </a:p>
          <a:p>
            <a:r>
              <a:rPr lang="en-US" dirty="0">
                <a:latin typeface="Courier New" pitchFamily="49" charset="0"/>
                <a:cs typeface="Courier New" pitchFamily="49" charset="0"/>
              </a:rPr>
              <a:t>stooges[4] = "Curly";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p>
          <a:p>
            <a:r>
              <a:rPr lang="en-US" dirty="0">
                <a:latin typeface="Courier New" pitchFamily="49" charset="0"/>
                <a:cs typeface="Courier New" pitchFamily="49" charset="0"/>
              </a:rPr>
              <a:t>stooges[4] = "</a:t>
            </a:r>
            <a:r>
              <a:rPr lang="en-US" dirty="0" err="1">
                <a:latin typeface="Courier New" pitchFamily="49" charset="0"/>
                <a:cs typeface="Courier New" pitchFamily="49" charset="0"/>
              </a:rPr>
              <a:t>Shemp</a:t>
            </a:r>
            <a:r>
              <a:rPr lang="en-US" dirty="0">
                <a:latin typeface="Courier New" pitchFamily="49" charset="0"/>
                <a:cs typeface="Courier New" pitchFamily="49" charset="0"/>
              </a:rPr>
              <a:t>"; // </a:t>
            </a:r>
            <a:r>
              <a:rPr lang="en-US" dirty="0" err="1">
                <a:latin typeface="Courier New" pitchFamily="49" charset="0"/>
                <a:cs typeface="Courier New" pitchFamily="49" charset="0"/>
              </a:rPr>
              <a:t>stooges.length</a:t>
            </a:r>
            <a:r>
              <a:rPr lang="en-US" dirty="0">
                <a:latin typeface="Courier New" pitchFamily="49" charset="0"/>
                <a:cs typeface="Courier New" pitchFamily="49" charset="0"/>
              </a:rPr>
              <a:t> is 5</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315125611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buNone/>
            </a:pPr>
            <a:endParaRPr lang="en-US" dirty="0"/>
          </a:p>
          <a:p>
            <a:pPr marL="0" indent="0">
              <a:buNone/>
            </a:pPr>
            <a:endParaRPr lang="en-US" dirty="0"/>
          </a:p>
          <a:p>
            <a:pPr marL="0" indent="0">
              <a:buNone/>
            </a:pPr>
            <a:endParaRPr lang="en-US" dirty="0"/>
          </a:p>
          <a:p>
            <a:endParaRPr lang="en-US" sz="1800" dirty="0">
              <a:latin typeface="+mj-lt"/>
            </a:endParaRPr>
          </a:p>
          <a:p>
            <a:pPr>
              <a:buFont typeface="Wingdings" panose="05000000000000000000" pitchFamily="2" charset="2"/>
              <a:buChar char="v"/>
            </a:pPr>
            <a:r>
              <a:rPr lang="en-US" sz="1800" dirty="0">
                <a:latin typeface="+mj-lt"/>
              </a:rPr>
              <a:t>array serves as many data structures: list, queue, stack, ...</a:t>
            </a:r>
          </a:p>
          <a:p>
            <a:pPr>
              <a:buFont typeface="Wingdings" panose="05000000000000000000" pitchFamily="2" charset="2"/>
              <a:buChar char="v"/>
            </a:pPr>
            <a:r>
              <a:rPr lang="en-US" sz="1800" dirty="0">
                <a:latin typeface="+mj-lt"/>
              </a:rPr>
              <a:t>methods: </a:t>
            </a:r>
            <a:r>
              <a:rPr lang="en-US" sz="1800" dirty="0" err="1">
                <a:latin typeface="+mj-lt"/>
                <a:cs typeface="Courier New" pitchFamily="49" charset="0"/>
              </a:rPr>
              <a:t>concat</a:t>
            </a:r>
            <a:r>
              <a:rPr lang="en-US" sz="1800" dirty="0">
                <a:latin typeface="+mj-lt"/>
                <a:cs typeface="Courier New" pitchFamily="49" charset="0"/>
              </a:rPr>
              <a:t>, join, pop, push, reverse, shift, slice, sort, splice, </a:t>
            </a:r>
            <a:r>
              <a:rPr lang="en-US" sz="1800" dirty="0" err="1">
                <a:latin typeface="+mj-lt"/>
                <a:cs typeface="Courier New" pitchFamily="49" charset="0"/>
              </a:rPr>
              <a:t>toString</a:t>
            </a:r>
            <a:r>
              <a:rPr lang="en-US" sz="1800" dirty="0">
                <a:latin typeface="+mj-lt"/>
                <a:cs typeface="Courier New" pitchFamily="49" charset="0"/>
              </a:rPr>
              <a:t>, unshift</a:t>
            </a:r>
          </a:p>
          <a:p>
            <a:pPr lvl="1"/>
            <a:r>
              <a:rPr lang="en-US" sz="1900" dirty="0">
                <a:latin typeface="+mj-lt"/>
              </a:rPr>
              <a:t>push and pop add / remove from back</a:t>
            </a:r>
          </a:p>
          <a:p>
            <a:pPr lvl="1"/>
            <a:r>
              <a:rPr lang="en-US" sz="1900" dirty="0">
                <a:latin typeface="+mj-lt"/>
              </a:rPr>
              <a:t>unshift and shift add / remove from front</a:t>
            </a:r>
          </a:p>
          <a:p>
            <a:pPr lvl="1"/>
            <a:r>
              <a:rPr lang="en-US" sz="1900" dirty="0">
                <a:latin typeface="+mj-lt"/>
              </a:rPr>
              <a:t>shift and pop return the element that is removed</a:t>
            </a:r>
            <a:endParaRPr lang="en-US" sz="1900" dirty="0">
              <a:latin typeface="+mj-lt"/>
              <a:cs typeface="Courier New" pitchFamily="49" charset="0"/>
            </a:endParaRPr>
          </a:p>
          <a:p>
            <a:pPr marL="0" indent="0">
              <a:buNone/>
            </a:pPr>
            <a:endParaRPr lang="en-US" dirty="0"/>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59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dirty="0"/>
              <a:t>Working with Arrays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
        <p:nvSpPr>
          <p:cNvPr id="8" name="TextBox 7">
            <a:extLst>
              <a:ext uri="{FF2B5EF4-FFF2-40B4-BE49-F238E27FC236}">
                <a16:creationId xmlns:a16="http://schemas.microsoft.com/office/drawing/2014/main" id="{E54AF0BF-C282-4C15-9484-53EA530799E9}"/>
              </a:ext>
            </a:extLst>
          </p:cNvPr>
          <p:cNvSpPr txBox="1"/>
          <p:nvPr/>
        </p:nvSpPr>
        <p:spPr>
          <a:xfrm>
            <a:off x="495300" y="1763257"/>
            <a:ext cx="8153400" cy="2031325"/>
          </a:xfrm>
          <a:prstGeom prst="rect">
            <a:avLst/>
          </a:prstGeom>
          <a:solidFill>
            <a:srgbClr val="F4F6A8"/>
          </a:solidFill>
          <a:ln w="19050">
            <a:solidFill>
              <a:schemeClr val="tx1"/>
            </a:solidFill>
          </a:ln>
        </p:spPr>
        <p:txBody>
          <a:bodyPr wrap="square" rtlCol="0">
            <a:spAutoFit/>
          </a:bodyPr>
          <a:lstStyle/>
          <a:p>
            <a:r>
              <a:rPr lang="en-US" dirty="0">
                <a:latin typeface="Courier New" pitchFamily="49" charset="0"/>
                <a:cs typeface="Courier New" pitchFamily="49" charset="0"/>
              </a:rPr>
              <a:t>var a = ["Stef", "Jason"]; // Stef, Jason</a:t>
            </a:r>
          </a:p>
          <a:p>
            <a:r>
              <a:rPr lang="en-US" dirty="0" err="1">
                <a:latin typeface="Courier New" pitchFamily="49" charset="0"/>
                <a:cs typeface="Courier New" pitchFamily="49" charset="0"/>
              </a:rPr>
              <a:t>a.push</a:t>
            </a:r>
            <a:r>
              <a:rPr lang="en-US" dirty="0">
                <a:latin typeface="Courier New" pitchFamily="49" charset="0"/>
                <a:cs typeface="Courier New" pitchFamily="49" charset="0"/>
              </a:rPr>
              <a:t>("Brian");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a.unshift</a:t>
            </a:r>
            <a:r>
              <a:rPr lang="en-US" dirty="0">
                <a:latin typeface="Courier New" pitchFamily="49" charset="0"/>
                <a:cs typeface="Courier New" pitchFamily="49" charset="0"/>
              </a:rPr>
              <a:t>("Kelly");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 Brian</a:t>
            </a:r>
          </a:p>
          <a:p>
            <a:r>
              <a:rPr lang="en-US" dirty="0" err="1">
                <a:latin typeface="Courier New" pitchFamily="49" charset="0"/>
                <a:cs typeface="Courier New" pitchFamily="49" charset="0"/>
              </a:rPr>
              <a:t>a.pop</a:t>
            </a:r>
            <a:r>
              <a:rPr lang="en-US" dirty="0">
                <a:latin typeface="Courier New" pitchFamily="49" charset="0"/>
                <a:cs typeface="Courier New" pitchFamily="49" charset="0"/>
              </a:rPr>
              <a:t>(); // Kelly,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a.shift</a:t>
            </a:r>
            <a:r>
              <a:rPr lang="en-US" dirty="0">
                <a:latin typeface="Courier New" pitchFamily="49" charset="0"/>
                <a:cs typeface="Courier New" pitchFamily="49" charset="0"/>
              </a:rPr>
              <a:t>(); // </a:t>
            </a:r>
            <a:r>
              <a:rPr lang="en-US" dirty="0" err="1">
                <a:latin typeface="Courier New" pitchFamily="49" charset="0"/>
                <a:cs typeface="Courier New" pitchFamily="49" charset="0"/>
              </a:rPr>
              <a:t>Stef</a:t>
            </a:r>
            <a:r>
              <a:rPr lang="en-US" dirty="0">
                <a:latin typeface="Courier New" pitchFamily="49" charset="0"/>
                <a:cs typeface="Courier New" pitchFamily="49" charset="0"/>
              </a:rPr>
              <a:t>, Jason</a:t>
            </a:r>
          </a:p>
          <a:p>
            <a:r>
              <a:rPr lang="en-US" dirty="0" err="1">
                <a:latin typeface="Courier New" pitchFamily="49" charset="0"/>
                <a:cs typeface="Courier New" pitchFamily="49" charset="0"/>
              </a:rPr>
              <a:t>a.sort</a:t>
            </a:r>
            <a:r>
              <a:rPr lang="en-US" dirty="0">
                <a:latin typeface="Courier New" pitchFamily="49" charset="0"/>
                <a:cs typeface="Courier New" pitchFamily="49" charset="0"/>
              </a:rPr>
              <a:t>(); // Jason, Stef</a:t>
            </a:r>
            <a:r>
              <a:rPr lang="nn-NO" dirty="0">
                <a:latin typeface="Courier New" pitchFamily="49" charset="0"/>
                <a:cs typeface="Courier New" pitchFamily="49" charset="0"/>
              </a:rPr>
              <a:t>		  </a:t>
            </a:r>
            <a:r>
              <a:rPr lang="en-US" dirty="0">
                <a:latin typeface="Consolas" pitchFamily="49" charset="0"/>
                <a:cs typeface="Consolas" pitchFamily="49" charset="0"/>
              </a:rPr>
              <a:t>		           	  	  		  		  		  </a:t>
            </a:r>
            <a:r>
              <a:rPr lang="en-US" i="1" dirty="0">
                <a:solidFill>
                  <a:schemeClr val="tx1">
                    <a:lumMod val="50000"/>
                    <a:lumOff val="50000"/>
                  </a:schemeClr>
                </a:solidFill>
                <a:latin typeface="Consolas" pitchFamily="49" charset="0"/>
                <a:cs typeface="Consolas" pitchFamily="49" charset="0"/>
              </a:rPr>
              <a:t>JS</a:t>
            </a:r>
          </a:p>
        </p:txBody>
      </p:sp>
    </p:spTree>
    <p:extLst>
      <p:ext uri="{BB962C8B-B14F-4D97-AF65-F5344CB8AC3E}">
        <p14:creationId xmlns:p14="http://schemas.microsoft.com/office/powerpoint/2010/main" val="495037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Google Shape;126;p16">
            <a:extLst>
              <a:ext uri="{FF2B5EF4-FFF2-40B4-BE49-F238E27FC236}">
                <a16:creationId xmlns:a16="http://schemas.microsoft.com/office/drawing/2014/main" id="{37F6C95C-1141-4A28-9CDB-84A893D4B9F8}"/>
              </a:ext>
            </a:extLst>
          </p:cNvPr>
          <p:cNvSpPr txBox="1">
            <a:spLocks noGrp="1"/>
          </p:cNvSpPr>
          <p:nvPr>
            <p:ph type="body" idx="1"/>
          </p:nvPr>
        </p:nvSpPr>
        <p:spPr>
          <a:xfrm>
            <a:off x="114300" y="1271588"/>
            <a:ext cx="8545513" cy="4630737"/>
          </a:xfrm>
        </p:spPr>
        <p:txBody>
          <a:bodyPr/>
          <a:lstStyle/>
          <a:p>
            <a:pPr marL="114300" indent="0" algn="just">
              <a:spcBef>
                <a:spcPts val="363"/>
              </a:spcBef>
              <a:spcAft>
                <a:spcPct val="0"/>
              </a:spcAft>
              <a:buClr>
                <a:srgbClr val="000000"/>
              </a:buClr>
              <a:buFont typeface="Arial" panose="020B0604020202020204" pitchFamily="34" charset="0"/>
              <a:buNone/>
            </a:pPr>
            <a:r>
              <a:rPr lang="en-US" altLang="en-US" sz="2000" b="1">
                <a:latin typeface="Times New Roman" panose="02020603050405020304" pitchFamily="18" charset="0"/>
                <a:cs typeface="Times New Roman" panose="02020603050405020304" pitchFamily="18" charset="0"/>
              </a:rPr>
              <a:t>Introduction: </a:t>
            </a:r>
            <a:r>
              <a:rPr lang="en-US" altLang="en-US" sz="2000">
                <a:latin typeface="Times New Roman" panose="02020603050405020304" pitchFamily="18" charset="0"/>
                <a:cs typeface="Times New Roman" panose="02020603050405020304" pitchFamily="18" charset="0"/>
              </a:rPr>
              <a:t>Introduction to Web Technology, History of Web and Internet, Connecting to Internet, Introduction to Internet services and tools, Client-Server Computing, Protocols Governing Web, Basic principles involved in developing a web site, Planning process, Types of Websites, Web Standards and W3C recommendations.</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Web Hosting: </a:t>
            </a:r>
            <a:r>
              <a:rPr lang="en-IN" altLang="en-US" sz="2000">
                <a:latin typeface="Times New Roman" panose="02020603050405020304" pitchFamily="18" charset="0"/>
                <a:cs typeface="Times New Roman" panose="02020603050405020304" pitchFamily="18" charset="0"/>
              </a:rPr>
              <a:t>Web Hosting Basics, Types of Hosting Packages, Registering domains, Defining Name Servers, Using Control Panel, Creating Emails in Cpanel, Using FTP Client, Maintaining a Website.</a:t>
            </a:r>
            <a:endParaRPr lang="en-US" altLang="en-US" sz="2000">
              <a:latin typeface="Times New Roman" panose="02020603050405020304" pitchFamily="18" charset="0"/>
              <a:cs typeface="Times New Roman" panose="02020603050405020304" pitchFamily="18" charset="0"/>
            </a:endParaRPr>
          </a:p>
        </p:txBody>
      </p:sp>
      <p:sp>
        <p:nvSpPr>
          <p:cNvPr id="10243" name="Google Shape;128;p16">
            <a:extLst>
              <a:ext uri="{FF2B5EF4-FFF2-40B4-BE49-F238E27FC236}">
                <a16:creationId xmlns:a16="http://schemas.microsoft.com/office/drawing/2014/main" id="{1B5EB12F-5F22-438A-9E9A-944C5672C58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AF27A1D7-5A93-4C77-802B-BFD3C4C1C90E}"/>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-1 </a:t>
            </a:r>
          </a:p>
        </p:txBody>
      </p:sp>
      <p:sp>
        <p:nvSpPr>
          <p:cNvPr id="10245" name="Google Shape;131;p16">
            <a:extLst>
              <a:ext uri="{FF2B5EF4-FFF2-40B4-BE49-F238E27FC236}">
                <a16:creationId xmlns:a16="http://schemas.microsoft.com/office/drawing/2014/main" id="{5ED814FC-EAEE-4CAA-A0D5-37F5AC8F38D2}"/>
              </a:ext>
            </a:extLst>
          </p:cNvPr>
          <p:cNvSpPr>
            <a:spLocks noGrp="1"/>
          </p:cNvSpPr>
          <p:nvPr>
            <p:ph type="ftr" sz="quarter" idx="12"/>
          </p:nvPr>
        </p:nvSpPr>
        <p:spPr>
          <a:xfrm>
            <a:off x="-127000" y="6400800"/>
            <a:ext cx="65278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0246" name="Picture 14" descr="NIET">
            <a:extLst>
              <a:ext uri="{FF2B5EF4-FFF2-40B4-BE49-F238E27FC236}">
                <a16:creationId xmlns:a16="http://schemas.microsoft.com/office/drawing/2014/main" id="{47A5B17C-A6C6-4471-86C9-D3B19C7065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6350"/>
            <a:ext cx="1185863" cy="766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sp>
        <p:nvSpPr>
          <p:cNvPr id="393223" name="Text Placeholder 8">
            <a:extLst>
              <a:ext uri="{FF2B5EF4-FFF2-40B4-BE49-F238E27FC236}">
                <a16:creationId xmlns:a16="http://schemas.microsoft.com/office/drawing/2014/main" id="{2E96CEDA-C0DA-4EE1-9AD3-6E83E342365F}"/>
              </a:ext>
            </a:extLst>
          </p:cNvPr>
          <p:cNvSpPr txBox="1">
            <a:spLocks noGrp="1"/>
          </p:cNvSpPr>
          <p:nvPr>
            <p:ph type="body" idx="1"/>
          </p:nvPr>
        </p:nvSpPr>
        <p:spPr>
          <a:xfrm>
            <a:off x="443345" y="914400"/>
            <a:ext cx="8322036" cy="5394324"/>
          </a:xfrm>
        </p:spPr>
        <p:txBody>
          <a:bodyPr>
            <a:noAutofit/>
          </a:bodyPr>
          <a:lstStyle/>
          <a:p>
            <a:pPr>
              <a:spcBef>
                <a:spcPts val="363"/>
              </a:spcBef>
              <a:spcAft>
                <a:spcPct val="0"/>
              </a:spcAft>
              <a:buClr>
                <a:srgbClr val="000000"/>
              </a:buClr>
              <a:buNone/>
              <a:defRPr/>
            </a:pPr>
            <a:r>
              <a:rPr lang="en-US" altLang="en-US" sz="1400" b="1" dirty="0">
                <a:cs typeface="Arial" panose="020B0604020202020204" pitchFamily="34" charset="0"/>
              </a:rPr>
              <a:t>Q 1 What are the types of Pop up boxes available in JavaScript? </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Prompt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Alert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Confirm</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All of the above</a:t>
            </a:r>
          </a:p>
          <a:p>
            <a:pPr>
              <a:spcBef>
                <a:spcPts val="363"/>
              </a:spcBef>
              <a:spcAft>
                <a:spcPct val="0"/>
              </a:spcAft>
              <a:buClr>
                <a:srgbClr val="000000"/>
              </a:buClr>
              <a:buNone/>
              <a:defRPr/>
            </a:pPr>
            <a:r>
              <a:rPr lang="en-US" altLang="en-US" sz="1400" b="1" dirty="0">
                <a:cs typeface="Arial" panose="020B0604020202020204" pitchFamily="34" charset="0"/>
              </a:rPr>
              <a:t>Q 2  Which of the following is the correct syntax to display “</a:t>
            </a:r>
            <a:r>
              <a:rPr lang="en-US" altLang="en-US" sz="1400" b="1" dirty="0" err="1">
                <a:cs typeface="Arial" panose="020B0604020202020204" pitchFamily="34" charset="0"/>
              </a:rPr>
              <a:t>Tutoriallinks</a:t>
            </a:r>
            <a:r>
              <a:rPr lang="en-US" altLang="en-US" sz="1400" b="1" dirty="0">
                <a:cs typeface="Arial" panose="020B0604020202020204" pitchFamily="34" charset="0"/>
              </a:rPr>
              <a:t>” in an alert box using JavaScript? </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t>
            </a:r>
            <a:r>
              <a:rPr lang="en-US" altLang="en-US" sz="1400" dirty="0" err="1">
                <a:cs typeface="Arial" panose="020B0604020202020204" pitchFamily="34" charset="0"/>
              </a:rPr>
              <a:t>alertbox</a:t>
            </a:r>
            <a:r>
              <a:rPr lang="en-US" altLang="en-US" sz="1400" dirty="0">
                <a:cs typeface="Arial" panose="020B0604020202020204" pitchFamily="34" charset="0"/>
              </a:rPr>
              <a:t>("</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message("</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alert(“</a:t>
            </a:r>
            <a:r>
              <a:rPr lang="en-US" altLang="en-US" sz="1400" dirty="0" err="1">
                <a:cs typeface="Arial" panose="020B0604020202020204" pitchFamily="34" charset="0"/>
              </a:rPr>
              <a:t>Tutoriallinks</a:t>
            </a:r>
            <a:r>
              <a:rPr lang="en-US" altLang="en-US" sz="1400" dirty="0">
                <a:cs typeface="Arial" panose="020B0604020202020204" pitchFamily="34" charset="0"/>
              </a:rPr>
              <a:t>”);</a:t>
            </a: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 All of the above</a:t>
            </a:r>
          </a:p>
          <a:p>
            <a:pPr marL="0" indent="0">
              <a:spcBef>
                <a:spcPts val="363"/>
              </a:spcBef>
              <a:spcAft>
                <a:spcPct val="0"/>
              </a:spcAft>
              <a:buClr>
                <a:srgbClr val="000000"/>
              </a:buClr>
              <a:buNone/>
              <a:defRPr/>
            </a:pPr>
            <a:r>
              <a:rPr lang="en-US" altLang="en-US" sz="1400" b="1" dirty="0">
                <a:cs typeface="Arial" panose="020B0604020202020204" pitchFamily="34" charset="0"/>
              </a:rPr>
              <a:t>Q 3 Which one of the following JavaScript statements produces the output as shown?</a:t>
            </a:r>
          </a:p>
          <a:p>
            <a:pPr marL="0" indent="0">
              <a:spcBef>
                <a:spcPts val="363"/>
              </a:spcBef>
              <a:spcAft>
                <a:spcPct val="0"/>
              </a:spcAft>
              <a:buClr>
                <a:srgbClr val="000000"/>
              </a:buClr>
              <a:buNone/>
              <a:defRPr/>
            </a:pPr>
            <a:endParaRPr lang="en-US" altLang="en-US" sz="1400" b="1"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alert("Please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confirm("Please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err="1">
                <a:cs typeface="Arial" panose="020B0604020202020204" pitchFamily="34" charset="0"/>
              </a:rPr>
              <a:t>alertbox</a:t>
            </a:r>
            <a:r>
              <a:rPr lang="en-US" altLang="en-US" sz="1400" dirty="0">
                <a:cs typeface="Arial" panose="020B0604020202020204" pitchFamily="34" charset="0"/>
              </a:rPr>
              <a:t>("Please Enter Your Name:", "Your Name");</a:t>
            </a:r>
          </a:p>
          <a:p>
            <a:pPr>
              <a:spcBef>
                <a:spcPts val="363"/>
              </a:spcBef>
              <a:spcAft>
                <a:spcPct val="0"/>
              </a:spcAft>
              <a:buClr>
                <a:srgbClr val="000000"/>
              </a:buClr>
              <a:buFont typeface="+mj-lt"/>
              <a:buAutoNum type="alphaLcParenR"/>
              <a:defRPr/>
            </a:pPr>
            <a:endParaRPr lang="en-US" altLang="en-US" sz="1400" dirty="0">
              <a:cs typeface="Arial" panose="020B0604020202020204" pitchFamily="34" charset="0"/>
            </a:endParaRPr>
          </a:p>
          <a:p>
            <a:pPr>
              <a:spcBef>
                <a:spcPts val="363"/>
              </a:spcBef>
              <a:spcAft>
                <a:spcPct val="0"/>
              </a:spcAft>
              <a:buClr>
                <a:srgbClr val="000000"/>
              </a:buClr>
              <a:buFont typeface="+mj-lt"/>
              <a:buAutoNum type="alphaLcParenR"/>
              <a:defRPr/>
            </a:pPr>
            <a:r>
              <a:rPr lang="en-US" altLang="en-US" sz="1400" dirty="0">
                <a:cs typeface="Arial" panose="020B0604020202020204" pitchFamily="34" charset="0"/>
              </a:rPr>
              <a:t>prompt("Please Enter Your Name:", "Your Name');</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240417697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762000"/>
            <a:ext cx="8229600" cy="5546724"/>
          </a:xfrm>
        </p:spPr>
        <p:txBody>
          <a:bodyPr>
            <a:normAutofit lnSpcReduction="10000"/>
          </a:bodyPr>
          <a:lstStyle/>
          <a:p>
            <a:pPr marL="0" indent="0">
              <a:buNone/>
            </a:pPr>
            <a:r>
              <a:rPr lang="en-US" sz="1600" b="1" dirty="0"/>
              <a:t>Q 4. The type that specifies what kind of event occurred is ____________</a:t>
            </a:r>
          </a:p>
          <a:p>
            <a:pPr marL="0" indent="0">
              <a:buNone/>
            </a:pPr>
            <a:r>
              <a:rPr lang="en-US" sz="1600" dirty="0"/>
              <a:t>a) event type</a:t>
            </a:r>
          </a:p>
          <a:p>
            <a:pPr marL="0" indent="0">
              <a:buNone/>
            </a:pPr>
            <a:r>
              <a:rPr lang="en-US" sz="1600" dirty="0"/>
              <a:t>b) even target</a:t>
            </a:r>
          </a:p>
          <a:p>
            <a:pPr marL="0" indent="0">
              <a:buNone/>
            </a:pPr>
            <a:r>
              <a:rPr lang="en-US" sz="1600" dirty="0"/>
              <a:t>c) both event type and even target</a:t>
            </a:r>
          </a:p>
          <a:p>
            <a:pPr marL="0" indent="0">
              <a:buNone/>
            </a:pPr>
            <a:r>
              <a:rPr lang="en-US" sz="1600" dirty="0"/>
              <a:t>d) Interface</a:t>
            </a:r>
          </a:p>
          <a:p>
            <a:pPr marL="0" indent="0">
              <a:buNone/>
            </a:pPr>
            <a:r>
              <a:rPr lang="en-US" sz="1600" b="1" dirty="0"/>
              <a:t>Q 5 Which is the object on which the event occurred or with which the event is associated?</a:t>
            </a:r>
          </a:p>
          <a:p>
            <a:pPr marL="0" indent="0">
              <a:buNone/>
            </a:pPr>
            <a:r>
              <a:rPr lang="en-US" sz="1600" dirty="0"/>
              <a:t>a) event type</a:t>
            </a:r>
          </a:p>
          <a:p>
            <a:pPr marL="0" indent="0">
              <a:buNone/>
            </a:pPr>
            <a:r>
              <a:rPr lang="en-US" sz="1600" dirty="0"/>
              <a:t>b) event target</a:t>
            </a:r>
          </a:p>
          <a:p>
            <a:pPr marL="0" indent="0">
              <a:buNone/>
            </a:pPr>
            <a:r>
              <a:rPr lang="en-US" sz="1600" dirty="0"/>
              <a:t>c) both event type and even target</a:t>
            </a:r>
          </a:p>
          <a:p>
            <a:pPr marL="0" indent="0">
              <a:buNone/>
            </a:pPr>
            <a:r>
              <a:rPr lang="en-US" sz="1600" dirty="0"/>
              <a:t>d) Interface</a:t>
            </a:r>
          </a:p>
          <a:p>
            <a:pPr marL="0" indent="0">
              <a:buNone/>
            </a:pPr>
            <a:r>
              <a:rPr lang="en-US" sz="1600" b="1" dirty="0"/>
              <a:t>Q 6  In general, event handler is nothing but ____________</a:t>
            </a:r>
          </a:p>
          <a:p>
            <a:pPr marL="0" indent="0">
              <a:buNone/>
            </a:pPr>
            <a:r>
              <a:rPr lang="en-US" sz="1600" dirty="0"/>
              <a:t>a) function</a:t>
            </a:r>
          </a:p>
          <a:p>
            <a:pPr marL="0" indent="0">
              <a:buNone/>
            </a:pPr>
            <a:r>
              <a:rPr lang="en-US" sz="1600" dirty="0"/>
              <a:t>b) interface</a:t>
            </a:r>
          </a:p>
          <a:p>
            <a:pPr marL="0" indent="0">
              <a:buNone/>
            </a:pPr>
            <a:r>
              <a:rPr lang="en-US" sz="1600" dirty="0"/>
              <a:t>c) event</a:t>
            </a:r>
          </a:p>
          <a:p>
            <a:pPr marL="0" indent="0">
              <a:buNone/>
            </a:pPr>
            <a:r>
              <a:rPr lang="en-US" sz="1600" dirty="0"/>
              <a:t>d) Handler</a:t>
            </a:r>
          </a:p>
          <a:p>
            <a:pPr marL="0" indent="0">
              <a:buNone/>
            </a:pPr>
            <a:r>
              <a:rPr lang="en-US" sz="1600" b="1" dirty="0"/>
              <a:t>Q 7 The property specifies the property of the event---------------</a:t>
            </a:r>
          </a:p>
          <a:p>
            <a:pPr marL="0" indent="0">
              <a:buNone/>
            </a:pPr>
            <a:r>
              <a:rPr lang="en-US" sz="1600" dirty="0"/>
              <a:t>a) Type</a:t>
            </a:r>
          </a:p>
          <a:p>
            <a:pPr marL="0" indent="0">
              <a:buNone/>
            </a:pPr>
            <a:r>
              <a:rPr lang="en-US" sz="1600" dirty="0"/>
              <a:t>b) Target</a:t>
            </a:r>
          </a:p>
          <a:p>
            <a:pPr marL="0" indent="0">
              <a:buNone/>
            </a:pPr>
            <a:r>
              <a:rPr lang="en-US" sz="1600" dirty="0"/>
              <a:t>c) Manner</a:t>
            </a:r>
          </a:p>
          <a:p>
            <a:pPr marL="0" indent="0">
              <a:buNone/>
            </a:pPr>
            <a:r>
              <a:rPr lang="en-US" sz="1600" dirty="0"/>
              <a:t>d) Program</a:t>
            </a:r>
          </a:p>
        </p:txBody>
      </p:sp>
    </p:spTree>
    <p:extLst>
      <p:ext uri="{BB962C8B-B14F-4D97-AF65-F5344CB8AC3E}">
        <p14:creationId xmlns:p14="http://schemas.microsoft.com/office/powerpoint/2010/main" val="39429149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533400" y="747715"/>
            <a:ext cx="8229600" cy="5608635"/>
          </a:xfrm>
        </p:spPr>
        <p:txBody>
          <a:bodyPr>
            <a:normAutofit lnSpcReduction="10000"/>
          </a:bodyPr>
          <a:lstStyle/>
          <a:p>
            <a:pPr marL="0" indent="0">
              <a:buNone/>
            </a:pPr>
            <a:r>
              <a:rPr lang="en-US" sz="1600" b="1" dirty="0"/>
              <a:t>Q 8 The events that are directly tied to a specific input device are ____________</a:t>
            </a:r>
          </a:p>
          <a:p>
            <a:pPr marL="0" indent="0">
              <a:buNone/>
            </a:pPr>
            <a:r>
              <a:rPr lang="en-US" sz="1600" dirty="0"/>
              <a:t>a) Device-independent input events</a:t>
            </a:r>
          </a:p>
          <a:p>
            <a:pPr marL="0" indent="0">
              <a:buNone/>
            </a:pPr>
            <a:r>
              <a:rPr lang="en-US" sz="1600" dirty="0"/>
              <a:t>b) Device-dependent input events</a:t>
            </a:r>
          </a:p>
          <a:p>
            <a:pPr marL="0" indent="0">
              <a:buNone/>
            </a:pPr>
            <a:r>
              <a:rPr lang="en-US" sz="1600" dirty="0"/>
              <a:t>c) User interface events</a:t>
            </a:r>
          </a:p>
          <a:p>
            <a:pPr marL="0" indent="0">
              <a:buNone/>
            </a:pPr>
            <a:r>
              <a:rPr lang="en-US" sz="1600" dirty="0"/>
              <a:t>d) State change events</a:t>
            </a:r>
          </a:p>
          <a:p>
            <a:pPr marL="0" indent="0">
              <a:buNone/>
            </a:pPr>
            <a:r>
              <a:rPr lang="en-US" sz="1600" b="1" dirty="0"/>
              <a:t>Q 9 ------------------form of event propagation handles the registered container elements</a:t>
            </a:r>
          </a:p>
          <a:p>
            <a:pPr marL="0" indent="0">
              <a:buNone/>
            </a:pPr>
            <a:r>
              <a:rPr lang="en-US" sz="1600" dirty="0"/>
              <a:t>a) Event Propagation</a:t>
            </a:r>
          </a:p>
          <a:p>
            <a:pPr marL="0" indent="0">
              <a:buNone/>
            </a:pPr>
            <a:r>
              <a:rPr lang="en-US" sz="1600" dirty="0"/>
              <a:t>b) Event Registration</a:t>
            </a:r>
          </a:p>
          <a:p>
            <a:pPr marL="0" indent="0">
              <a:buNone/>
            </a:pPr>
            <a:r>
              <a:rPr lang="en-US" sz="1600" dirty="0"/>
              <a:t>c) Event Capturing</a:t>
            </a:r>
          </a:p>
          <a:p>
            <a:pPr marL="0" indent="0">
              <a:buNone/>
            </a:pPr>
            <a:r>
              <a:rPr lang="en-US" sz="1600" dirty="0"/>
              <a:t>d) Default Actions</a:t>
            </a:r>
          </a:p>
          <a:p>
            <a:pPr marL="0" indent="0">
              <a:buNone/>
            </a:pPr>
            <a:r>
              <a:rPr lang="en-US" sz="1600" b="1" dirty="0"/>
              <a:t>Q 10 The high-level events among the following events are ____________</a:t>
            </a:r>
          </a:p>
          <a:p>
            <a:pPr marL="0" indent="0">
              <a:buNone/>
            </a:pPr>
            <a:r>
              <a:rPr lang="en-US" sz="1600" dirty="0"/>
              <a:t>a) User interface events</a:t>
            </a:r>
          </a:p>
          <a:p>
            <a:pPr marL="0" indent="0">
              <a:buNone/>
            </a:pPr>
            <a:r>
              <a:rPr lang="en-US" sz="1600" dirty="0"/>
              <a:t>b) Device-independent events</a:t>
            </a:r>
          </a:p>
          <a:p>
            <a:pPr marL="0" indent="0">
              <a:buNone/>
            </a:pPr>
            <a:r>
              <a:rPr lang="en-US" sz="1600" dirty="0"/>
              <a:t>c) Device-dependent events</a:t>
            </a:r>
          </a:p>
          <a:p>
            <a:pPr marL="0" indent="0">
              <a:buNone/>
            </a:pPr>
            <a:r>
              <a:rPr lang="en-US" sz="1600" dirty="0"/>
              <a:t>d) Stage event change</a:t>
            </a:r>
          </a:p>
          <a:p>
            <a:pPr marL="0" indent="0">
              <a:buNone/>
            </a:pPr>
            <a:r>
              <a:rPr lang="en-US" sz="1600" b="1" dirty="0"/>
              <a:t>Q 11 When will the browser invoke the handler?</a:t>
            </a:r>
          </a:p>
          <a:p>
            <a:pPr marL="0" indent="0">
              <a:buNone/>
            </a:pPr>
            <a:r>
              <a:rPr lang="en-US" sz="1600" dirty="0"/>
              <a:t>a) Program begins</a:t>
            </a:r>
          </a:p>
          <a:p>
            <a:pPr marL="0" indent="0">
              <a:buNone/>
            </a:pPr>
            <a:r>
              <a:rPr lang="en-US" sz="1600" dirty="0"/>
              <a:t>b) Any event occurs</a:t>
            </a:r>
          </a:p>
          <a:p>
            <a:pPr marL="0" indent="0">
              <a:buNone/>
            </a:pPr>
            <a:r>
              <a:rPr lang="en-US" sz="1600" dirty="0"/>
              <a:t>c) Specified event occurs</a:t>
            </a:r>
          </a:p>
          <a:p>
            <a:pPr marL="0" indent="0">
              <a:buNone/>
            </a:pPr>
            <a:r>
              <a:rPr lang="en-US" sz="1600" dirty="0"/>
              <a:t>d) Webpage loads</a:t>
            </a:r>
          </a:p>
          <a:p>
            <a:pPr marL="0" indent="0">
              <a:buNone/>
            </a:pPr>
            <a:endParaRPr lang="en-US" sz="1600" dirty="0"/>
          </a:p>
        </p:txBody>
      </p:sp>
    </p:spTree>
    <p:extLst>
      <p:ext uri="{BB962C8B-B14F-4D97-AF65-F5344CB8AC3E}">
        <p14:creationId xmlns:p14="http://schemas.microsoft.com/office/powerpoint/2010/main" val="32007373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731837"/>
            <a:ext cx="8229600" cy="5624513"/>
          </a:xfrm>
        </p:spPr>
        <p:txBody>
          <a:bodyPr>
            <a:normAutofit fontScale="92500" lnSpcReduction="10000"/>
          </a:bodyPr>
          <a:lstStyle/>
          <a:p>
            <a:pPr marL="0" indent="0">
              <a:buNone/>
            </a:pPr>
            <a:r>
              <a:rPr lang="en-US" sz="1600" b="1" dirty="0"/>
              <a:t>Q 12 In JavaScript, an array can be created using the:</a:t>
            </a:r>
          </a:p>
          <a:p>
            <a:pPr marL="0" indent="0">
              <a:buNone/>
            </a:pPr>
            <a:r>
              <a:rPr lang="en-US" sz="1600" dirty="0"/>
              <a:t>a. Array() constructor</a:t>
            </a:r>
          </a:p>
          <a:p>
            <a:pPr marL="0" indent="0">
              <a:buNone/>
            </a:pPr>
            <a:r>
              <a:rPr lang="en-US" sz="1600" dirty="0"/>
              <a:t>b. [] literals</a:t>
            </a:r>
          </a:p>
          <a:p>
            <a:pPr marL="0" indent="0">
              <a:buNone/>
            </a:pPr>
            <a:r>
              <a:rPr lang="en-US" sz="1600" dirty="0"/>
              <a:t>c. Both of the above</a:t>
            </a:r>
          </a:p>
          <a:p>
            <a:pPr marL="0" indent="0">
              <a:buNone/>
            </a:pPr>
            <a:r>
              <a:rPr lang="en-US" sz="1600" b="1" dirty="0"/>
              <a:t>Q 13 How to access the second element of the array </a:t>
            </a:r>
            <a:r>
              <a:rPr lang="en-US" sz="1600" b="1" dirty="0" err="1"/>
              <a:t>arr</a:t>
            </a:r>
            <a:r>
              <a:rPr lang="en-US" sz="1600" b="1" dirty="0"/>
              <a:t> = [3, 7, 10]?</a:t>
            </a:r>
          </a:p>
          <a:p>
            <a:pPr marL="0" indent="0">
              <a:buNone/>
            </a:pPr>
            <a:r>
              <a:rPr lang="en-US" sz="1600" dirty="0"/>
              <a:t>a. </a:t>
            </a:r>
            <a:r>
              <a:rPr lang="en-US" sz="1600" dirty="0" err="1"/>
              <a:t>arr.indexOf</a:t>
            </a:r>
            <a:r>
              <a:rPr lang="en-US" sz="1600" dirty="0"/>
              <a:t>(2)</a:t>
            </a:r>
          </a:p>
          <a:p>
            <a:pPr marL="0" indent="0">
              <a:buNone/>
            </a:pPr>
            <a:r>
              <a:rPr lang="en-US" sz="1600" dirty="0"/>
              <a:t>b. </a:t>
            </a:r>
            <a:r>
              <a:rPr lang="en-US" sz="1600" dirty="0" err="1"/>
              <a:t>arr.indexOf</a:t>
            </a:r>
            <a:r>
              <a:rPr lang="en-US" sz="1600" dirty="0"/>
              <a:t>(1)</a:t>
            </a:r>
          </a:p>
          <a:p>
            <a:pPr marL="0" indent="0">
              <a:buNone/>
            </a:pPr>
            <a:r>
              <a:rPr lang="en-US" sz="1600" dirty="0"/>
              <a:t>c. </a:t>
            </a:r>
            <a:r>
              <a:rPr lang="en-US" sz="1600" dirty="0" err="1"/>
              <a:t>Carr</a:t>
            </a:r>
            <a:r>
              <a:rPr lang="en-US" sz="1600" dirty="0"/>
              <a:t>[2]</a:t>
            </a:r>
          </a:p>
          <a:p>
            <a:pPr marL="0" indent="0">
              <a:buNone/>
            </a:pPr>
            <a:r>
              <a:rPr lang="en-US" sz="1600" dirty="0"/>
              <a:t>d. </a:t>
            </a:r>
            <a:r>
              <a:rPr lang="en-US" sz="1600" dirty="0" err="1"/>
              <a:t>arr</a:t>
            </a:r>
            <a:r>
              <a:rPr lang="en-US" sz="1600" dirty="0"/>
              <a:t>[1]</a:t>
            </a:r>
          </a:p>
          <a:p>
            <a:pPr marL="0" indent="0">
              <a:buNone/>
            </a:pPr>
            <a:r>
              <a:rPr lang="en-US" sz="1600" b="1" dirty="0"/>
              <a:t>Q 14 Arrays can have arrays as elements. True or false?</a:t>
            </a:r>
          </a:p>
          <a:p>
            <a:pPr marL="0" indent="0">
              <a:buNone/>
            </a:pPr>
            <a:r>
              <a:rPr lang="en-US" sz="1600" dirty="0"/>
              <a:t>a. True</a:t>
            </a:r>
          </a:p>
          <a:p>
            <a:pPr marL="0" indent="0">
              <a:buNone/>
            </a:pPr>
            <a:r>
              <a:rPr lang="en-US" sz="1600" dirty="0"/>
              <a:t>b. False</a:t>
            </a:r>
          </a:p>
          <a:p>
            <a:pPr marL="0" indent="0">
              <a:buNone/>
            </a:pPr>
            <a:r>
              <a:rPr lang="en-US" sz="1600" b="1" dirty="0"/>
              <a:t>Q 15 Which property of array objects can be used to iterate over them?</a:t>
            </a:r>
          </a:p>
          <a:p>
            <a:pPr marL="0" indent="0">
              <a:buNone/>
            </a:pPr>
            <a:r>
              <a:rPr lang="en-US" sz="1600" dirty="0"/>
              <a:t>a. length</a:t>
            </a:r>
          </a:p>
          <a:p>
            <a:pPr marL="0" indent="0">
              <a:buNone/>
            </a:pPr>
            <a:r>
              <a:rPr lang="en-US" sz="1600" dirty="0"/>
              <a:t>b. </a:t>
            </a:r>
            <a:r>
              <a:rPr lang="en-US" sz="1600" dirty="0" err="1"/>
              <a:t>len</a:t>
            </a:r>
            <a:endParaRPr lang="en-US" sz="1600" dirty="0"/>
          </a:p>
          <a:p>
            <a:pPr marL="0" indent="0">
              <a:buNone/>
            </a:pPr>
            <a:r>
              <a:rPr lang="en-US" sz="1600" dirty="0"/>
              <a:t>c. Size</a:t>
            </a:r>
          </a:p>
          <a:p>
            <a:pPr marL="0" indent="0">
              <a:buNone/>
            </a:pPr>
            <a:r>
              <a:rPr lang="en-US" sz="1600" b="1" dirty="0"/>
              <a:t>Q 16 The method or operator used to identify the array is __________</a:t>
            </a:r>
          </a:p>
          <a:p>
            <a:pPr marL="0" indent="0">
              <a:buNone/>
            </a:pPr>
            <a:r>
              <a:rPr lang="en-US" sz="1600" dirty="0"/>
              <a:t>a) </a:t>
            </a:r>
            <a:r>
              <a:rPr lang="en-US" sz="1600" dirty="0" err="1"/>
              <a:t>isarrayType</a:t>
            </a:r>
            <a:r>
              <a:rPr lang="en-US" sz="1600" dirty="0"/>
              <a:t>()</a:t>
            </a:r>
          </a:p>
          <a:p>
            <a:pPr marL="0" indent="0">
              <a:buNone/>
            </a:pPr>
            <a:r>
              <a:rPr lang="en-US" sz="1600" dirty="0"/>
              <a:t>b) ==</a:t>
            </a:r>
          </a:p>
          <a:p>
            <a:pPr marL="0" indent="0">
              <a:buNone/>
            </a:pPr>
            <a:r>
              <a:rPr lang="en-US" sz="1600" dirty="0"/>
              <a:t>c) ===</a:t>
            </a:r>
          </a:p>
          <a:p>
            <a:pPr marL="0" indent="0">
              <a:buNone/>
            </a:pPr>
            <a:r>
              <a:rPr lang="en-US" sz="1600" dirty="0"/>
              <a:t>d) </a:t>
            </a:r>
            <a:r>
              <a:rPr lang="en-US" sz="1600" dirty="0" err="1"/>
              <a:t>typeof</a:t>
            </a:r>
            <a:endParaRPr lang="en-US" sz="1600" dirty="0"/>
          </a:p>
          <a:p>
            <a:pPr marL="0" indent="0">
              <a:buNone/>
            </a:pPr>
            <a:endParaRPr lang="en-US" sz="1600" dirty="0"/>
          </a:p>
        </p:txBody>
      </p:sp>
    </p:spTree>
    <p:extLst>
      <p:ext uri="{BB962C8B-B14F-4D97-AF65-F5344CB8AC3E}">
        <p14:creationId xmlns:p14="http://schemas.microsoft.com/office/powerpoint/2010/main" val="154458669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64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349250"/>
            <a:ext cx="8229600" cy="6127750"/>
          </a:xfrm>
        </p:spPr>
        <p:txBody>
          <a:bodyPr>
            <a:normAutofit fontScale="92500" lnSpcReduction="10000"/>
          </a:bodyPr>
          <a:lstStyle/>
          <a:p>
            <a:pPr marL="0" indent="0">
              <a:buNone/>
            </a:pPr>
            <a:endParaRPr lang="en-US" dirty="0"/>
          </a:p>
          <a:p>
            <a:pPr marL="0" indent="0">
              <a:buNone/>
            </a:pPr>
            <a:r>
              <a:rPr lang="en-US" sz="1600" b="1" dirty="0"/>
              <a:t>Q 17 The pop() method of the array does which of the following task?</a:t>
            </a:r>
          </a:p>
          <a:p>
            <a:pPr marL="0" indent="0">
              <a:buNone/>
            </a:pPr>
            <a:r>
              <a:rPr lang="en-US" sz="1600" dirty="0"/>
              <a:t>a) decrements the total length by 1</a:t>
            </a:r>
          </a:p>
          <a:p>
            <a:pPr marL="0" indent="0">
              <a:buNone/>
            </a:pPr>
            <a:r>
              <a:rPr lang="en-US" sz="1600" dirty="0"/>
              <a:t>b) increments the total length by 1</a:t>
            </a:r>
          </a:p>
          <a:p>
            <a:pPr marL="0" indent="0">
              <a:buNone/>
            </a:pPr>
            <a:r>
              <a:rPr lang="en-US" sz="1600" dirty="0"/>
              <a:t>c) prints the first element but no effect on the length</a:t>
            </a:r>
          </a:p>
          <a:p>
            <a:pPr marL="0" indent="0">
              <a:buNone/>
            </a:pPr>
            <a:r>
              <a:rPr lang="en-US" sz="1600" dirty="0"/>
              <a:t>d) updates the element</a:t>
            </a:r>
          </a:p>
          <a:p>
            <a:pPr marL="0" indent="0">
              <a:buNone/>
            </a:pPr>
            <a:r>
              <a:rPr lang="en-US" sz="1600" b="1" dirty="0"/>
              <a:t>Q 18 What is the output?</a:t>
            </a:r>
          </a:p>
          <a:p>
            <a:pPr marL="0" indent="0">
              <a:buNone/>
            </a:pPr>
            <a:r>
              <a:rPr lang="en-US" sz="1600" dirty="0" err="1"/>
              <a:t>const</a:t>
            </a:r>
            <a:r>
              <a:rPr lang="en-US" sz="1600" dirty="0"/>
              <a:t> </a:t>
            </a:r>
            <a:r>
              <a:rPr lang="en-US" sz="1600" dirty="0" err="1"/>
              <a:t>arr</a:t>
            </a:r>
            <a:r>
              <a:rPr lang="en-US" sz="1600" dirty="0"/>
              <a:t> = ["Apple", "Banana", "Orange"];</a:t>
            </a:r>
          </a:p>
          <a:p>
            <a:pPr marL="0" indent="0">
              <a:buNone/>
            </a:pPr>
            <a:r>
              <a:rPr lang="en-US" sz="1600" dirty="0"/>
              <a:t>console.log(</a:t>
            </a:r>
            <a:r>
              <a:rPr lang="en-US" sz="1600" dirty="0" err="1"/>
              <a:t>arr</a:t>
            </a:r>
            <a:r>
              <a:rPr lang="en-US" sz="1600" dirty="0"/>
              <a:t>["2"]);</a:t>
            </a:r>
          </a:p>
          <a:p>
            <a:pPr marL="0" indent="0">
              <a:buNone/>
            </a:pPr>
            <a:r>
              <a:rPr lang="en-US" sz="1600" dirty="0"/>
              <a:t>a. undefined</a:t>
            </a:r>
          </a:p>
          <a:p>
            <a:pPr marL="0" indent="0">
              <a:buNone/>
            </a:pPr>
            <a:r>
              <a:rPr lang="en-US" sz="1600" dirty="0"/>
              <a:t>b. "Orange"</a:t>
            </a:r>
          </a:p>
          <a:p>
            <a:pPr marL="0" indent="0">
              <a:buNone/>
            </a:pPr>
            <a:r>
              <a:rPr lang="en-US" sz="1600" dirty="0"/>
              <a:t>c. </a:t>
            </a:r>
            <a:r>
              <a:rPr lang="en-US" sz="1600" dirty="0" err="1"/>
              <a:t>TypeError</a:t>
            </a:r>
            <a:r>
              <a:rPr lang="en-US" sz="1600" dirty="0"/>
              <a:t>: Invalid array index</a:t>
            </a:r>
          </a:p>
          <a:p>
            <a:pPr marL="0" indent="0">
              <a:buNone/>
            </a:pPr>
            <a:r>
              <a:rPr lang="en-US" sz="1600" dirty="0"/>
              <a:t>d. "Banana“</a:t>
            </a:r>
          </a:p>
          <a:p>
            <a:pPr marL="0" indent="0">
              <a:buNone/>
            </a:pPr>
            <a:r>
              <a:rPr lang="en-US" sz="1600" b="1" dirty="0"/>
              <a:t>Q 19 Which method removes the last element from an array and returns that element?</a:t>
            </a:r>
          </a:p>
          <a:p>
            <a:pPr marL="0" indent="0">
              <a:buNone/>
            </a:pPr>
            <a:r>
              <a:rPr lang="en-US" sz="1600" dirty="0"/>
              <a:t>a. pop()</a:t>
            </a:r>
          </a:p>
          <a:p>
            <a:pPr marL="0" indent="0">
              <a:buNone/>
            </a:pPr>
            <a:r>
              <a:rPr lang="en-US" sz="1600" dirty="0"/>
              <a:t>b. shift()</a:t>
            </a:r>
          </a:p>
          <a:p>
            <a:pPr marL="0" indent="0">
              <a:buNone/>
            </a:pPr>
            <a:r>
              <a:rPr lang="en-US" sz="1600" dirty="0"/>
              <a:t>c. </a:t>
            </a:r>
            <a:r>
              <a:rPr lang="en-US" sz="1600" dirty="0" err="1"/>
              <a:t>unshift</a:t>
            </a:r>
            <a:r>
              <a:rPr lang="en-US" sz="1600" dirty="0"/>
              <a:t>()</a:t>
            </a:r>
          </a:p>
          <a:p>
            <a:pPr marL="0" indent="0">
              <a:buNone/>
            </a:pPr>
            <a:r>
              <a:rPr lang="en-US" sz="1600" dirty="0"/>
              <a:t>d. slice()</a:t>
            </a:r>
          </a:p>
          <a:p>
            <a:pPr marL="0" indent="0">
              <a:buNone/>
            </a:pPr>
            <a:r>
              <a:rPr lang="en-US" sz="1600" b="1" dirty="0"/>
              <a:t>Q 20 Which method adds a new item to the end of an array?</a:t>
            </a:r>
          </a:p>
          <a:p>
            <a:pPr marL="0" indent="0">
              <a:buNone/>
            </a:pPr>
            <a:r>
              <a:rPr lang="en-US" sz="1600" dirty="0"/>
              <a:t>a. </a:t>
            </a:r>
            <a:r>
              <a:rPr lang="en-US" sz="1600" dirty="0" err="1"/>
              <a:t>unshift</a:t>
            </a:r>
            <a:r>
              <a:rPr lang="en-US" sz="1600" dirty="0"/>
              <a:t>()</a:t>
            </a:r>
          </a:p>
          <a:p>
            <a:pPr marL="0" indent="0">
              <a:buNone/>
            </a:pPr>
            <a:r>
              <a:rPr lang="en-US" sz="1600" dirty="0"/>
              <a:t>b. slice()</a:t>
            </a:r>
          </a:p>
          <a:p>
            <a:pPr marL="0" indent="0">
              <a:buNone/>
            </a:pPr>
            <a:r>
              <a:rPr lang="en-US" sz="1600" dirty="0"/>
              <a:t>c. push()</a:t>
            </a:r>
          </a:p>
          <a:p>
            <a:pPr marL="0" indent="0">
              <a:buNone/>
            </a:pPr>
            <a:r>
              <a:rPr lang="en-US" sz="1600" dirty="0"/>
              <a:t>d. pop()</a:t>
            </a:r>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162667286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143000"/>
            <a:ext cx="8534400" cy="4953000"/>
          </a:xfrm>
        </p:spPr>
        <p:txBody>
          <a:bodyPr>
            <a:normAutofit/>
          </a:bodyPr>
          <a:lstStyle/>
          <a:p>
            <a:pPr marL="0" indent="0" algn="ctr">
              <a:buNone/>
            </a:pPr>
            <a:r>
              <a:rPr lang="en-US" sz="2400" b="1" i="0" dirty="0">
                <a:solidFill>
                  <a:srgbClr val="000000"/>
                </a:solidFill>
                <a:effectLst/>
                <a:latin typeface="+mj-lt"/>
              </a:rPr>
              <a:t>Real Life Objects, Properties, and Methods</a:t>
            </a:r>
          </a:p>
          <a:p>
            <a:pPr marL="0" indent="0" algn="l">
              <a:buNone/>
            </a:pPr>
            <a:r>
              <a:rPr lang="en-US" sz="1800" dirty="0">
                <a:solidFill>
                  <a:srgbClr val="000000"/>
                </a:solidFill>
                <a:latin typeface="+mj-lt"/>
              </a:rPr>
              <a:t>I</a:t>
            </a:r>
            <a:r>
              <a:rPr lang="en-US" sz="1800" b="0" i="0" dirty="0">
                <a:solidFill>
                  <a:srgbClr val="000000"/>
                </a:solidFill>
                <a:effectLst/>
                <a:latin typeface="+mj-lt"/>
              </a:rPr>
              <a:t>n real life, a car is an </a:t>
            </a:r>
            <a:r>
              <a:rPr lang="en-US" sz="1800" b="1" i="0" dirty="0">
                <a:solidFill>
                  <a:srgbClr val="000000"/>
                </a:solidFill>
                <a:effectLst/>
                <a:latin typeface="+mj-lt"/>
              </a:rPr>
              <a:t>object</a:t>
            </a:r>
            <a:r>
              <a:rPr lang="en-US" sz="1800" b="0" i="0" dirty="0">
                <a:solidFill>
                  <a:srgbClr val="000000"/>
                </a:solidFill>
                <a:effectLst/>
                <a:latin typeface="+mj-lt"/>
              </a:rPr>
              <a:t>. A car has </a:t>
            </a:r>
            <a:r>
              <a:rPr lang="en-US" sz="1800" b="1" i="0" dirty="0">
                <a:solidFill>
                  <a:srgbClr val="000000"/>
                </a:solidFill>
                <a:effectLst/>
                <a:latin typeface="+mj-lt"/>
              </a:rPr>
              <a:t>properties</a:t>
            </a:r>
            <a:r>
              <a:rPr lang="en-US" sz="1800" b="0" i="0" dirty="0">
                <a:solidFill>
                  <a:srgbClr val="000000"/>
                </a:solidFill>
                <a:effectLst/>
                <a:latin typeface="+mj-lt"/>
              </a:rPr>
              <a:t> like weight and color, and </a:t>
            </a:r>
            <a:r>
              <a:rPr lang="en-US" sz="1800" b="1" i="0" dirty="0">
                <a:solidFill>
                  <a:srgbClr val="000000"/>
                </a:solidFill>
                <a:effectLst/>
                <a:latin typeface="+mj-lt"/>
              </a:rPr>
              <a:t>methods</a:t>
            </a:r>
            <a:r>
              <a:rPr lang="en-US" sz="1800" b="0" i="0" dirty="0">
                <a:solidFill>
                  <a:srgbClr val="000000"/>
                </a:solidFill>
                <a:effectLst/>
                <a:latin typeface="+mj-lt"/>
              </a:rPr>
              <a:t> like start and stop:</a:t>
            </a:r>
          </a:p>
          <a:p>
            <a:pPr marL="0" indent="0" algn="l">
              <a:buNone/>
            </a:pPr>
            <a:endParaRPr lang="en-US" sz="1800" b="0" i="0" dirty="0">
              <a:solidFill>
                <a:srgbClr val="000000"/>
              </a:solidFill>
              <a:effectLst/>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marL="0" indent="0">
              <a:buNone/>
            </a:pPr>
            <a:endParaRPr lang="en-US" sz="1800" dirty="0">
              <a:latin typeface="+mj-lt"/>
            </a:endParaRPr>
          </a:p>
          <a:p>
            <a:pPr algn="l"/>
            <a:r>
              <a:rPr lang="en-US" sz="1800" dirty="0">
                <a:solidFill>
                  <a:srgbClr val="000000"/>
                </a:solidFill>
                <a:latin typeface="+mj-lt"/>
              </a:rPr>
              <a:t>All cars have the same properties, but the property values differ from car to car.</a:t>
            </a:r>
          </a:p>
          <a:p>
            <a:pPr algn="l"/>
            <a:r>
              <a:rPr lang="en-US" sz="1800" dirty="0">
                <a:solidFill>
                  <a:srgbClr val="000000"/>
                </a:solidFill>
                <a:latin typeface="+mj-lt"/>
              </a:rPr>
              <a:t>All cars have the same methods, but the methods are performed at different times.</a:t>
            </a:r>
            <a:br>
              <a:rPr lang="en-US" sz="1100" dirty="0"/>
            </a:br>
            <a:endParaRPr lang="en-US" sz="1800" dirty="0">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i="0" dirty="0">
                <a:solidFill>
                  <a:srgbClr val="000000"/>
                </a:solidFill>
                <a:effectLst/>
                <a:latin typeface="Segoe UI" panose="020B0502040204020203" pitchFamily="34" charset="0"/>
              </a:rPr>
              <a:t>JavaScript Objects</a:t>
            </a: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pic>
        <p:nvPicPr>
          <p:cNvPr id="10" name="Picture 9" descr="Graphical user interface, application&#10;&#10;Description automatically generated">
            <a:extLst>
              <a:ext uri="{FF2B5EF4-FFF2-40B4-BE49-F238E27FC236}">
                <a16:creationId xmlns:a16="http://schemas.microsoft.com/office/drawing/2014/main" id="{86450B6A-A510-482E-AC20-7FDC51C334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5231" y="2202872"/>
            <a:ext cx="7977769" cy="2252010"/>
          </a:xfrm>
          <a:prstGeom prst="rect">
            <a:avLst/>
          </a:prstGeom>
        </p:spPr>
      </p:pic>
    </p:spTree>
    <p:extLst>
      <p:ext uri="{BB962C8B-B14F-4D97-AF65-F5344CB8AC3E}">
        <p14:creationId xmlns:p14="http://schemas.microsoft.com/office/powerpoint/2010/main" val="40605427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marL="0" indent="0">
              <a:buNone/>
            </a:pPr>
            <a:r>
              <a:rPr lang="en-IN" sz="2000" b="1" i="0" dirty="0">
                <a:solidFill>
                  <a:srgbClr val="000000"/>
                </a:solidFill>
                <a:effectLst/>
                <a:latin typeface="+mj-lt"/>
              </a:rPr>
              <a:t>JavaScript Objects</a:t>
            </a:r>
          </a:p>
          <a:p>
            <a:pPr algn="l"/>
            <a:r>
              <a:rPr lang="en-US" sz="1800" b="0" i="0" dirty="0">
                <a:solidFill>
                  <a:srgbClr val="000000"/>
                </a:solidFill>
                <a:effectLst/>
                <a:latin typeface="+mj-lt"/>
              </a:rPr>
              <a:t>This code assigns a </a:t>
            </a:r>
            <a:r>
              <a:rPr lang="en-US" sz="1800" b="1" i="0" dirty="0">
                <a:solidFill>
                  <a:srgbClr val="000000"/>
                </a:solidFill>
                <a:effectLst/>
                <a:latin typeface="+mj-lt"/>
              </a:rPr>
              <a:t>simple value</a:t>
            </a:r>
            <a:r>
              <a:rPr lang="en-US" sz="1800" b="0" i="0" dirty="0">
                <a:solidFill>
                  <a:srgbClr val="000000"/>
                </a:solidFill>
                <a:effectLst/>
                <a:latin typeface="+mj-lt"/>
              </a:rPr>
              <a:t> (Fiat) to a </a:t>
            </a:r>
            <a:r>
              <a:rPr lang="en-US" sz="1800" b="1" i="0" dirty="0">
                <a:solidFill>
                  <a:srgbClr val="000000"/>
                </a:solidFill>
                <a:effectLst/>
                <a:latin typeface="+mj-lt"/>
              </a:rPr>
              <a:t>variable</a:t>
            </a:r>
            <a:r>
              <a:rPr lang="en-US" sz="1800" b="0" i="0" dirty="0">
                <a:solidFill>
                  <a:srgbClr val="000000"/>
                </a:solidFill>
                <a:effectLst/>
                <a:latin typeface="+mj-lt"/>
              </a:rPr>
              <a:t> named car:</a:t>
            </a:r>
          </a:p>
          <a:p>
            <a:pPr marL="0" indent="0" algn="l">
              <a:buNone/>
            </a:pPr>
            <a:r>
              <a:rPr lang="en-US" sz="1800" b="0" i="0" dirty="0">
                <a:solidFill>
                  <a:srgbClr val="0000CD"/>
                </a:solidFill>
                <a:effectLst/>
                <a:latin typeface="+mj-lt"/>
              </a:rPr>
              <a:t>                                        let</a:t>
            </a:r>
            <a:r>
              <a:rPr lang="en-US" sz="1800" b="0" i="0" dirty="0">
                <a:solidFill>
                  <a:srgbClr val="000000"/>
                </a:solidFill>
                <a:effectLst/>
                <a:latin typeface="+mj-lt"/>
              </a:rPr>
              <a:t> car = </a:t>
            </a:r>
            <a:r>
              <a:rPr lang="en-US" sz="1800" b="0" i="0" dirty="0">
                <a:solidFill>
                  <a:srgbClr val="A52A2A"/>
                </a:solidFill>
                <a:effectLst/>
                <a:latin typeface="+mj-lt"/>
              </a:rPr>
              <a:t>"Fiat"</a:t>
            </a:r>
            <a:r>
              <a:rPr lang="en-US" sz="1800" b="0" i="0" dirty="0">
                <a:solidFill>
                  <a:srgbClr val="000000"/>
                </a:solidFill>
                <a:effectLst/>
                <a:latin typeface="+mj-lt"/>
              </a:rPr>
              <a:t>;</a:t>
            </a:r>
          </a:p>
          <a:p>
            <a:pPr marL="0" indent="0" algn="l">
              <a:buNone/>
            </a:pPr>
            <a:r>
              <a:rPr lang="en-US" sz="1800" dirty="0">
                <a:solidFill>
                  <a:srgbClr val="000000"/>
                </a:solidFill>
                <a:latin typeface="+mj-lt"/>
              </a:rPr>
              <a:t>Objects are variables too. But objects can contain many values.</a:t>
            </a:r>
          </a:p>
          <a:p>
            <a:pPr marL="0" indent="0" algn="l">
              <a:buNone/>
            </a:pPr>
            <a:r>
              <a:rPr lang="en-US" sz="1800" b="0" i="0" dirty="0">
                <a:solidFill>
                  <a:srgbClr val="000000"/>
                </a:solidFill>
                <a:effectLst/>
                <a:latin typeface="+mj-lt"/>
              </a:rPr>
              <a:t>this code assigns </a:t>
            </a:r>
            <a:r>
              <a:rPr lang="en-US" sz="1800" b="1" i="0" dirty="0">
                <a:solidFill>
                  <a:srgbClr val="000000"/>
                </a:solidFill>
                <a:effectLst/>
                <a:latin typeface="+mj-lt"/>
              </a:rPr>
              <a:t>many values</a:t>
            </a:r>
            <a:r>
              <a:rPr lang="en-US" sz="1800" b="0" i="0" dirty="0">
                <a:solidFill>
                  <a:srgbClr val="000000"/>
                </a:solidFill>
                <a:effectLst/>
                <a:latin typeface="+mj-lt"/>
              </a:rPr>
              <a:t> (Fiat, 500, white) to a </a:t>
            </a:r>
            <a:r>
              <a:rPr lang="en-US" sz="1800" b="1" i="0" dirty="0">
                <a:solidFill>
                  <a:srgbClr val="000000"/>
                </a:solidFill>
                <a:effectLst/>
                <a:latin typeface="+mj-lt"/>
              </a:rPr>
              <a:t>variable</a:t>
            </a:r>
            <a:r>
              <a:rPr lang="en-US" sz="1800" b="0" i="0" dirty="0">
                <a:solidFill>
                  <a:srgbClr val="000000"/>
                </a:solidFill>
                <a:effectLst/>
                <a:latin typeface="+mj-lt"/>
              </a:rPr>
              <a:t> named car:</a:t>
            </a:r>
          </a:p>
          <a:p>
            <a:pPr marL="0" indent="0" algn="l">
              <a:buNone/>
            </a:pPr>
            <a:r>
              <a:rPr lang="en-US" sz="1800" dirty="0">
                <a:solidFill>
                  <a:srgbClr val="000000"/>
                </a:solidFill>
                <a:latin typeface="+mj-lt"/>
              </a:rPr>
              <a:t>                     </a:t>
            </a:r>
            <a:r>
              <a:rPr lang="en-US" sz="1800" b="0" i="0" dirty="0">
                <a:solidFill>
                  <a:srgbClr val="0000CD"/>
                </a:solidFill>
                <a:effectLst/>
                <a:latin typeface="+mj-lt"/>
              </a:rPr>
              <a:t>const</a:t>
            </a:r>
            <a:r>
              <a:rPr lang="en-US" sz="1800" b="0" i="0" dirty="0">
                <a:solidFill>
                  <a:srgbClr val="000000"/>
                </a:solidFill>
                <a:effectLst/>
                <a:latin typeface="+mj-lt"/>
              </a:rPr>
              <a:t> car = {</a:t>
            </a:r>
            <a:r>
              <a:rPr lang="en-US" sz="1800" b="0" i="0" dirty="0" err="1">
                <a:solidFill>
                  <a:srgbClr val="000000"/>
                </a:solidFill>
                <a:effectLst/>
                <a:latin typeface="+mj-lt"/>
              </a:rPr>
              <a:t>type:</a:t>
            </a:r>
            <a:r>
              <a:rPr lang="en-US" sz="1800" b="0" i="0" dirty="0" err="1">
                <a:solidFill>
                  <a:srgbClr val="A52A2A"/>
                </a:solidFill>
                <a:effectLst/>
                <a:latin typeface="+mj-lt"/>
              </a:rPr>
              <a:t>"Fiat</a:t>
            </a:r>
            <a:r>
              <a:rPr lang="en-US" sz="1800" b="0" i="0" dirty="0">
                <a:solidFill>
                  <a:srgbClr val="A52A2A"/>
                </a:solidFill>
                <a:effectLst/>
                <a:latin typeface="+mj-lt"/>
              </a:rPr>
              <a:t>"</a:t>
            </a:r>
            <a:r>
              <a:rPr lang="en-US" sz="1800" b="0" i="0" dirty="0">
                <a:solidFill>
                  <a:srgbClr val="000000"/>
                </a:solidFill>
                <a:effectLst/>
                <a:latin typeface="+mj-lt"/>
              </a:rPr>
              <a:t>, model:</a:t>
            </a:r>
            <a:r>
              <a:rPr lang="en-US" sz="1800" b="0" i="0" dirty="0">
                <a:solidFill>
                  <a:srgbClr val="A52A2A"/>
                </a:solidFill>
                <a:effectLst/>
                <a:latin typeface="+mj-lt"/>
              </a:rPr>
              <a:t>"500"</a:t>
            </a:r>
            <a:r>
              <a:rPr lang="en-US" sz="1800" b="0" i="0" dirty="0">
                <a:solidFill>
                  <a:srgbClr val="000000"/>
                </a:solidFill>
                <a:effectLst/>
                <a:latin typeface="+mj-lt"/>
              </a:rPr>
              <a:t>, </a:t>
            </a:r>
            <a:r>
              <a:rPr lang="en-US" sz="1800" b="0" i="0" dirty="0" err="1">
                <a:solidFill>
                  <a:srgbClr val="000000"/>
                </a:solidFill>
                <a:effectLst/>
                <a:latin typeface="+mj-lt"/>
              </a:rPr>
              <a:t>color:</a:t>
            </a:r>
            <a:r>
              <a:rPr lang="en-US" sz="1800" b="0" i="0" dirty="0" err="1">
                <a:solidFill>
                  <a:srgbClr val="A52A2A"/>
                </a:solidFill>
                <a:effectLst/>
                <a:latin typeface="+mj-lt"/>
              </a:rPr>
              <a:t>"white</a:t>
            </a:r>
            <a:r>
              <a:rPr lang="en-US" sz="1800" b="0" i="0" dirty="0">
                <a:solidFill>
                  <a:srgbClr val="A52A2A"/>
                </a:solidFill>
                <a:effectLst/>
                <a:latin typeface="+mj-lt"/>
              </a:rPr>
              <a:t>"</a:t>
            </a:r>
            <a:r>
              <a:rPr lang="en-US" sz="1800" b="0" i="0" dirty="0">
                <a:solidFill>
                  <a:srgbClr val="000000"/>
                </a:solidFill>
                <a:effectLst/>
                <a:latin typeface="+mj-lt"/>
              </a:rPr>
              <a:t>};</a:t>
            </a:r>
          </a:p>
          <a:p>
            <a:pPr marL="0" indent="0" algn="l">
              <a:buNone/>
            </a:pPr>
            <a:r>
              <a:rPr lang="en-US" sz="2000" b="1" i="0" dirty="0">
                <a:solidFill>
                  <a:srgbClr val="000000"/>
                </a:solidFill>
                <a:effectLst/>
                <a:latin typeface="+mj-lt"/>
              </a:rPr>
              <a:t>Object Definition</a:t>
            </a:r>
          </a:p>
          <a:p>
            <a:pPr algn="l"/>
            <a:r>
              <a:rPr lang="en-US" sz="1800" b="0" i="0" dirty="0">
                <a:solidFill>
                  <a:srgbClr val="000000"/>
                </a:solidFill>
                <a:effectLst/>
                <a:latin typeface="+mj-lt"/>
              </a:rPr>
              <a:t>You define (and create) a JavaScript object with an object literal:</a:t>
            </a:r>
          </a:p>
          <a:p>
            <a:pPr marL="0" indent="0" algn="l">
              <a:buNone/>
            </a:pPr>
            <a:r>
              <a:rPr lang="en-US" sz="1800" b="0" i="0" dirty="0">
                <a:solidFill>
                  <a:srgbClr val="000000"/>
                </a:solidFill>
                <a:effectLst/>
                <a:latin typeface="+mj-lt"/>
              </a:rPr>
              <a:t>Example</a:t>
            </a:r>
          </a:p>
          <a:p>
            <a:pPr marL="0" indent="0" algn="l">
              <a:buNone/>
            </a:pPr>
            <a:r>
              <a:rPr lang="en-US" sz="1800" b="0" i="0" dirty="0">
                <a:solidFill>
                  <a:srgbClr val="0000CD"/>
                </a:solidFill>
                <a:effectLst/>
                <a:latin typeface="+mj-lt"/>
              </a:rPr>
              <a:t>        const</a:t>
            </a:r>
            <a:r>
              <a:rPr lang="en-US" sz="1800" b="0" i="0" dirty="0">
                <a:solidFill>
                  <a:srgbClr val="000000"/>
                </a:solidFill>
                <a:effectLst/>
                <a:latin typeface="+mj-lt"/>
              </a:rPr>
              <a:t> person = {</a:t>
            </a:r>
            <a:r>
              <a:rPr lang="en-US" sz="1800" b="0" i="0" dirty="0" err="1">
                <a:solidFill>
                  <a:srgbClr val="000000"/>
                </a:solidFill>
                <a:effectLst/>
                <a:latin typeface="+mj-lt"/>
              </a:rPr>
              <a:t>firstName</a:t>
            </a:r>
            <a:r>
              <a:rPr lang="en-US" sz="1800" b="0" i="0" dirty="0">
                <a:solidFill>
                  <a:srgbClr val="000000"/>
                </a:solidFill>
                <a:effectLst/>
                <a:latin typeface="+mj-lt"/>
              </a:rPr>
              <a:t>:</a:t>
            </a:r>
            <a:r>
              <a:rPr lang="en-US" sz="1800" b="0" i="0" dirty="0">
                <a:solidFill>
                  <a:srgbClr val="A52A2A"/>
                </a:solidFill>
                <a:effectLst/>
                <a:latin typeface="+mj-lt"/>
              </a:rPr>
              <a:t>"John"</a:t>
            </a:r>
            <a:r>
              <a:rPr lang="en-US" sz="1800" b="0" i="0" dirty="0">
                <a:solidFill>
                  <a:srgbClr val="000000"/>
                </a:solidFill>
                <a:effectLst/>
                <a:latin typeface="+mj-lt"/>
              </a:rPr>
              <a:t>, </a:t>
            </a:r>
            <a:r>
              <a:rPr lang="en-US" sz="1800" b="0" i="0" dirty="0" err="1">
                <a:solidFill>
                  <a:srgbClr val="000000"/>
                </a:solidFill>
                <a:effectLst/>
                <a:latin typeface="+mj-lt"/>
              </a:rPr>
              <a:t>lastName</a:t>
            </a:r>
            <a:r>
              <a:rPr lang="en-US" sz="1800" b="0" i="0" dirty="0">
                <a:solidFill>
                  <a:srgbClr val="000000"/>
                </a:solidFill>
                <a:effectLst/>
                <a:latin typeface="+mj-lt"/>
              </a:rPr>
              <a:t>:</a:t>
            </a:r>
            <a:r>
              <a:rPr lang="en-US" sz="1800" b="0" i="0" dirty="0">
                <a:solidFill>
                  <a:srgbClr val="A52A2A"/>
                </a:solidFill>
                <a:effectLst/>
                <a:latin typeface="+mj-lt"/>
              </a:rPr>
              <a:t>"Doe"</a:t>
            </a:r>
            <a:r>
              <a:rPr lang="en-US" sz="1800" b="0" i="0" dirty="0">
                <a:solidFill>
                  <a:srgbClr val="000000"/>
                </a:solidFill>
                <a:effectLst/>
                <a:latin typeface="+mj-lt"/>
              </a:rPr>
              <a:t>, age:</a:t>
            </a:r>
            <a:r>
              <a:rPr lang="en-US" sz="1800" b="0" i="0" dirty="0">
                <a:solidFill>
                  <a:srgbClr val="FF0000"/>
                </a:solidFill>
                <a:effectLst/>
                <a:latin typeface="+mj-lt"/>
              </a:rPr>
              <a:t>50</a:t>
            </a:r>
            <a:r>
              <a:rPr lang="en-US" sz="1800" b="0" i="0" dirty="0">
                <a:solidFill>
                  <a:srgbClr val="000000"/>
                </a:solidFill>
                <a:effectLst/>
                <a:latin typeface="+mj-lt"/>
              </a:rPr>
              <a:t>, </a:t>
            </a:r>
            <a:r>
              <a:rPr lang="en-US" sz="1800" b="0" i="0" dirty="0" err="1">
                <a:solidFill>
                  <a:srgbClr val="000000"/>
                </a:solidFill>
                <a:effectLst/>
                <a:latin typeface="+mj-lt"/>
              </a:rPr>
              <a:t>eyeColor</a:t>
            </a:r>
            <a:r>
              <a:rPr lang="en-US" sz="1800" b="0" i="0" dirty="0">
                <a:solidFill>
                  <a:srgbClr val="000000"/>
                </a:solidFill>
                <a:effectLst/>
                <a:latin typeface="+mj-lt"/>
              </a:rPr>
              <a:t>:</a:t>
            </a:r>
            <a:r>
              <a:rPr lang="en-US" sz="1800" b="0" i="0" dirty="0">
                <a:solidFill>
                  <a:srgbClr val="A52A2A"/>
                </a:solidFill>
                <a:effectLst/>
                <a:latin typeface="+mj-lt"/>
              </a:rPr>
              <a:t>"blue"</a:t>
            </a:r>
            <a:r>
              <a:rPr lang="en-US" sz="1800" b="0" i="0" dirty="0">
                <a:solidFill>
                  <a:srgbClr val="000000"/>
                </a:solidFill>
                <a:effectLst/>
                <a:latin typeface="+mj-lt"/>
              </a:rPr>
              <a:t>};</a:t>
            </a:r>
          </a:p>
          <a:p>
            <a:pPr algn="l"/>
            <a:r>
              <a:rPr lang="en-US" sz="1800" b="0" i="0" dirty="0">
                <a:solidFill>
                  <a:srgbClr val="000000"/>
                </a:solidFill>
                <a:effectLst/>
                <a:latin typeface="+mj-lt"/>
              </a:rPr>
              <a:t>Spaces and line breaks are not important. An object definition can span multiple lines:</a:t>
            </a:r>
          </a:p>
          <a:p>
            <a:pPr marL="0" indent="0" algn="ctr">
              <a:buNone/>
            </a:pPr>
            <a:r>
              <a:rPr lang="en-US" sz="1600" b="0" i="0" dirty="0">
                <a:solidFill>
                  <a:srgbClr val="0000CD"/>
                </a:solidFill>
                <a:effectLst/>
                <a:latin typeface="+mj-lt"/>
              </a:rPr>
              <a:t>const</a:t>
            </a:r>
            <a:r>
              <a:rPr lang="en-US" sz="1600" b="0" i="0" dirty="0">
                <a:solidFill>
                  <a:srgbClr val="000000"/>
                </a:solidFill>
                <a:effectLst/>
                <a:latin typeface="+mj-lt"/>
              </a:rPr>
              <a:t> person = {</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firstName</a:t>
            </a:r>
            <a:r>
              <a:rPr lang="en-US" sz="1600" b="0" i="0" dirty="0">
                <a:solidFill>
                  <a:srgbClr val="000000"/>
                </a:solidFill>
                <a:effectLst/>
                <a:latin typeface="+mj-lt"/>
              </a:rPr>
              <a:t>: </a:t>
            </a:r>
            <a:r>
              <a:rPr lang="en-US" sz="1600" b="0" i="0" dirty="0">
                <a:solidFill>
                  <a:srgbClr val="A52A2A"/>
                </a:solidFill>
                <a:effectLst/>
                <a:latin typeface="+mj-lt"/>
              </a:rPr>
              <a:t>"John"</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lastName</a:t>
            </a:r>
            <a:r>
              <a:rPr lang="en-US" sz="1600" b="0" i="0" dirty="0">
                <a:solidFill>
                  <a:srgbClr val="000000"/>
                </a:solidFill>
                <a:effectLst/>
                <a:latin typeface="+mj-lt"/>
              </a:rPr>
              <a:t>: </a:t>
            </a:r>
            <a:r>
              <a:rPr lang="en-US" sz="1600" b="0" i="0" dirty="0">
                <a:solidFill>
                  <a:srgbClr val="A52A2A"/>
                </a:solidFill>
                <a:effectLst/>
                <a:latin typeface="+mj-lt"/>
              </a:rPr>
              <a:t>"Doe"</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age: </a:t>
            </a:r>
            <a:r>
              <a:rPr lang="en-US" sz="1600" b="0" i="0" dirty="0">
                <a:solidFill>
                  <a:srgbClr val="FF0000"/>
                </a:solidFill>
                <a:effectLst/>
                <a:latin typeface="+mj-lt"/>
              </a:rPr>
              <a:t>50</a:t>
            </a:r>
            <a:r>
              <a:rPr lang="en-US" sz="1600" b="0" i="0" dirty="0">
                <a:solidFill>
                  <a:srgbClr val="000000"/>
                </a:solidFill>
                <a:effectLst/>
                <a:latin typeface="+mj-lt"/>
              </a:rPr>
              <a:t>,</a:t>
            </a:r>
            <a:br>
              <a:rPr lang="en-US" sz="1600" b="0" i="0" dirty="0">
                <a:solidFill>
                  <a:srgbClr val="000000"/>
                </a:solidFill>
                <a:effectLst/>
                <a:latin typeface="+mj-lt"/>
              </a:rPr>
            </a:br>
            <a:r>
              <a:rPr lang="en-US" sz="1600" b="0" i="0" dirty="0">
                <a:solidFill>
                  <a:srgbClr val="000000"/>
                </a:solidFill>
                <a:effectLst/>
                <a:latin typeface="+mj-lt"/>
              </a:rPr>
              <a:t>  </a:t>
            </a:r>
            <a:r>
              <a:rPr lang="en-US" sz="1600" b="0" i="0" dirty="0" err="1">
                <a:solidFill>
                  <a:srgbClr val="000000"/>
                </a:solidFill>
                <a:effectLst/>
                <a:latin typeface="+mj-lt"/>
              </a:rPr>
              <a:t>eyeColor</a:t>
            </a:r>
            <a:r>
              <a:rPr lang="en-US" sz="1600" b="0" i="0" dirty="0">
                <a:solidFill>
                  <a:srgbClr val="000000"/>
                </a:solidFill>
                <a:effectLst/>
                <a:latin typeface="+mj-lt"/>
              </a:rPr>
              <a:t>: </a:t>
            </a:r>
            <a:r>
              <a:rPr lang="en-US" sz="1600" b="0" i="0" dirty="0">
                <a:solidFill>
                  <a:srgbClr val="A52A2A"/>
                </a:solidFill>
                <a:effectLst/>
                <a:latin typeface="+mj-lt"/>
              </a:rPr>
              <a:t>"blue"</a:t>
            </a:r>
            <a:br>
              <a:rPr lang="en-US" sz="1600" b="0" i="0" dirty="0">
                <a:solidFill>
                  <a:srgbClr val="000000"/>
                </a:solidFill>
                <a:effectLst/>
                <a:latin typeface="+mj-lt"/>
              </a:rPr>
            </a:br>
            <a:r>
              <a:rPr lang="en-US" sz="1600" b="0" i="0" dirty="0">
                <a:solidFill>
                  <a:srgbClr val="000000"/>
                </a:solidFill>
                <a:effectLst/>
                <a:latin typeface="+mj-lt"/>
              </a:rPr>
              <a:t>}</a:t>
            </a:r>
            <a:r>
              <a:rPr lang="en-US" sz="1800" b="0" i="0" dirty="0">
                <a:solidFill>
                  <a:srgbClr val="000000"/>
                </a:solidFill>
                <a:effectLst/>
                <a:latin typeface="+mj-lt"/>
              </a:rPr>
              <a:t>;</a:t>
            </a:r>
          </a:p>
          <a:p>
            <a:pPr marL="0" indent="0" algn="l">
              <a:buNone/>
            </a:pPr>
            <a:endParaRPr lang="en-US" sz="1800" dirty="0">
              <a:latin typeface="+mj-lt"/>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i="0" dirty="0">
                <a:solidFill>
                  <a:srgbClr val="000000"/>
                </a:solidFill>
                <a:effectLst/>
                <a:latin typeface="Segoe UI" panose="020B0502040204020203" pitchFamily="34" charset="0"/>
              </a:rPr>
              <a:t>JavaScript Objects</a:t>
            </a: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799522"/>
          </a:xfrm>
          <a:prstGeom prst="rect">
            <a:avLst/>
          </a:prstGeom>
          <a:noFill/>
          <a:ln w="9525">
            <a:noFill/>
            <a:miter lim="800000"/>
            <a:headEnd/>
            <a:tailEnd/>
          </a:ln>
        </p:spPr>
      </p:pic>
    </p:spTree>
    <p:extLst>
      <p:ext uri="{BB962C8B-B14F-4D97-AF65-F5344CB8AC3E}">
        <p14:creationId xmlns:p14="http://schemas.microsoft.com/office/powerpoint/2010/main" val="291117108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882649"/>
            <a:ext cx="8534400" cy="5473701"/>
          </a:xfrm>
        </p:spPr>
        <p:txBody>
          <a:bodyPr>
            <a:noAutofit/>
          </a:bodyPr>
          <a:lstStyle/>
          <a:p>
            <a:pPr marL="0" indent="0">
              <a:buNone/>
            </a:pPr>
            <a:r>
              <a:rPr lang="en-IN" sz="2000" b="1" i="0" dirty="0">
                <a:solidFill>
                  <a:srgbClr val="000000"/>
                </a:solidFill>
                <a:effectLst/>
                <a:latin typeface="+mj-lt"/>
              </a:rPr>
              <a:t>Object Properties</a:t>
            </a:r>
          </a:p>
          <a:p>
            <a:pPr marL="0" indent="0" algn="l">
              <a:buNone/>
            </a:pPr>
            <a:r>
              <a:rPr lang="en-US" sz="1800" b="0" i="0" dirty="0">
                <a:solidFill>
                  <a:srgbClr val="000000"/>
                </a:solidFill>
                <a:effectLst/>
                <a:latin typeface="+mj-lt"/>
              </a:rPr>
              <a:t>The </a:t>
            </a:r>
            <a:r>
              <a:rPr lang="en-US" sz="1800" b="1" i="0" dirty="0">
                <a:solidFill>
                  <a:srgbClr val="000000"/>
                </a:solidFill>
                <a:effectLst/>
                <a:latin typeface="+mj-lt"/>
              </a:rPr>
              <a:t>name : values</a:t>
            </a:r>
            <a:r>
              <a:rPr lang="en-US" sz="1800" b="0" i="0" dirty="0">
                <a:solidFill>
                  <a:srgbClr val="000000"/>
                </a:solidFill>
                <a:effectLst/>
                <a:latin typeface="+mj-lt"/>
              </a:rPr>
              <a:t> pairs in JavaScript objects are called </a:t>
            </a:r>
            <a:r>
              <a:rPr lang="en-US" sz="1800" b="1" i="0" dirty="0">
                <a:solidFill>
                  <a:srgbClr val="000000"/>
                </a:solidFill>
                <a:effectLst/>
                <a:latin typeface="+mj-lt"/>
              </a:rPr>
              <a:t>properties</a:t>
            </a: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endParaRPr lang="en-US" sz="1800" b="1" dirty="0">
              <a:solidFill>
                <a:srgbClr val="000000"/>
              </a:solidFill>
              <a:latin typeface="+mj-lt"/>
            </a:endParaRPr>
          </a:p>
          <a:p>
            <a:pPr marL="0" indent="0" algn="l">
              <a:buNone/>
            </a:pPr>
            <a:r>
              <a:rPr lang="en-US" sz="2000" b="1" i="0" dirty="0">
                <a:solidFill>
                  <a:srgbClr val="000000"/>
                </a:solidFill>
                <a:effectLst/>
                <a:latin typeface="+mj-lt"/>
              </a:rPr>
              <a:t>Accessing Object Properties</a:t>
            </a:r>
          </a:p>
          <a:p>
            <a:pPr algn="l"/>
            <a:r>
              <a:rPr lang="en-US" sz="1800" b="0" i="0" dirty="0">
                <a:solidFill>
                  <a:srgbClr val="000000"/>
                </a:solidFill>
                <a:effectLst/>
                <a:latin typeface="+mj-lt"/>
              </a:rPr>
              <a:t>You can access object properties in two ways:</a:t>
            </a:r>
          </a:p>
          <a:p>
            <a:pPr algn="l"/>
            <a:r>
              <a:rPr lang="en-US" sz="1800" b="0" i="1" dirty="0" err="1">
                <a:solidFill>
                  <a:srgbClr val="000000"/>
                </a:solidFill>
                <a:effectLst/>
                <a:latin typeface="+mj-lt"/>
              </a:rPr>
              <a:t>objectName.propertyName</a:t>
            </a:r>
            <a:endParaRPr lang="en-US" sz="1800" b="0" i="0" dirty="0">
              <a:solidFill>
                <a:srgbClr val="000000"/>
              </a:solidFill>
              <a:effectLst/>
              <a:latin typeface="+mj-lt"/>
            </a:endParaRPr>
          </a:p>
          <a:p>
            <a:pPr algn="l"/>
            <a:r>
              <a:rPr lang="en-US" sz="1800" b="0" i="0" dirty="0">
                <a:solidFill>
                  <a:srgbClr val="000000"/>
                </a:solidFill>
                <a:effectLst/>
                <a:latin typeface="+mj-lt"/>
              </a:rPr>
              <a:t>Object Methods</a:t>
            </a:r>
          </a:p>
          <a:p>
            <a:pPr algn="l"/>
            <a:r>
              <a:rPr lang="en-US" sz="1800" b="0" i="0" dirty="0">
                <a:solidFill>
                  <a:srgbClr val="000000"/>
                </a:solidFill>
                <a:effectLst/>
                <a:latin typeface="+mj-lt"/>
              </a:rPr>
              <a:t>Objects can also have </a:t>
            </a:r>
            <a:r>
              <a:rPr lang="en-US" sz="1800" b="1" i="0" dirty="0">
                <a:solidFill>
                  <a:srgbClr val="000000"/>
                </a:solidFill>
                <a:effectLst/>
                <a:latin typeface="+mj-lt"/>
              </a:rPr>
              <a:t>methods</a:t>
            </a:r>
            <a:r>
              <a:rPr lang="en-US" sz="1800" b="0" i="0" dirty="0">
                <a:solidFill>
                  <a:srgbClr val="000000"/>
                </a:solidFill>
                <a:effectLst/>
                <a:latin typeface="+mj-lt"/>
              </a:rPr>
              <a:t>.</a:t>
            </a:r>
          </a:p>
          <a:p>
            <a:pPr algn="l"/>
            <a:r>
              <a:rPr lang="en-US" sz="1800" b="0" i="0" dirty="0">
                <a:solidFill>
                  <a:srgbClr val="000000"/>
                </a:solidFill>
                <a:effectLst/>
                <a:latin typeface="+mj-lt"/>
              </a:rPr>
              <a:t>Methods are </a:t>
            </a:r>
            <a:r>
              <a:rPr lang="en-US" sz="1800" b="1" i="0" dirty="0">
                <a:solidFill>
                  <a:srgbClr val="000000"/>
                </a:solidFill>
                <a:effectLst/>
                <a:latin typeface="+mj-lt"/>
              </a:rPr>
              <a:t>actions</a:t>
            </a:r>
            <a:r>
              <a:rPr lang="en-US" sz="1800" b="0" i="0" dirty="0">
                <a:solidFill>
                  <a:srgbClr val="000000"/>
                </a:solidFill>
                <a:effectLst/>
                <a:latin typeface="+mj-lt"/>
              </a:rPr>
              <a:t> that can be performed on objects.</a:t>
            </a:r>
          </a:p>
          <a:p>
            <a:pPr algn="l"/>
            <a:r>
              <a:rPr lang="en-US" sz="1800" b="0" i="0" dirty="0">
                <a:solidFill>
                  <a:srgbClr val="000000"/>
                </a:solidFill>
                <a:effectLst/>
                <a:latin typeface="+mj-lt"/>
              </a:rPr>
              <a:t>Methods are stored in properties as </a:t>
            </a:r>
            <a:r>
              <a:rPr lang="en-US" sz="1800" b="1" i="0" dirty="0">
                <a:solidFill>
                  <a:srgbClr val="000000"/>
                </a:solidFill>
                <a:effectLst/>
                <a:latin typeface="+mj-lt"/>
              </a:rPr>
              <a:t>function definitions</a:t>
            </a:r>
            <a:r>
              <a:rPr lang="en-US" sz="1800" b="0" i="0" dirty="0">
                <a:solidFill>
                  <a:srgbClr val="000000"/>
                </a:solidFill>
                <a:effectLst/>
                <a:latin typeface="+mj-lt"/>
              </a:rPr>
              <a:t>.</a:t>
            </a:r>
            <a:br>
              <a:rPr lang="en-US" sz="1800" dirty="0">
                <a:latin typeface="+mj-lt"/>
              </a:rPr>
            </a:br>
            <a:endParaRPr lang="en-US" sz="1800" dirty="0">
              <a:latin typeface="+mj-lt"/>
            </a:endParaRPr>
          </a:p>
        </p:txBody>
      </p:sp>
      <p:sp>
        <p:nvSpPr>
          <p:cNvPr id="4" name="Date Placeholder 3"/>
          <p:cNvSpPr>
            <a:spLocks noGrp="1"/>
          </p:cNvSpPr>
          <p:nvPr>
            <p:ph type="dt" sz="half" idx="10"/>
          </p:nvPr>
        </p:nvSpPr>
        <p:spPr/>
        <p:txBody>
          <a:bodyPr/>
          <a:lstStyle/>
          <a:p>
            <a:r>
              <a:rPr lang="en-US"/>
              <a:t>6/7/2023</a:t>
            </a:r>
            <a:endParaRPr lang="en-US" dirty="0"/>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67</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endParaRPr lang="en-US" sz="2800" b="1" i="0" dirty="0">
              <a:solidFill>
                <a:srgbClr val="000000"/>
              </a:solidFill>
              <a:effectLst/>
              <a:latin typeface="Segoe UI" panose="020B0502040204020203" pitchFamily="34" charset="0"/>
            </a:endParaRPr>
          </a:p>
          <a:p>
            <a:pPr algn="ctr">
              <a:spcBef>
                <a:spcPct val="0"/>
              </a:spcBef>
              <a:defRPr/>
            </a:pPr>
            <a:r>
              <a:rPr lang="en-IN" sz="2800" b="1" dirty="0" err="1">
                <a:solidFill>
                  <a:srgbClr val="000000"/>
                </a:solidFill>
                <a:latin typeface="Segoe UI" panose="020B0502040204020203" pitchFamily="34" charset="0"/>
              </a:rPr>
              <a:t>Contd</a:t>
            </a:r>
            <a:r>
              <a:rPr lang="en-IN" sz="2800" b="1" dirty="0">
                <a:solidFill>
                  <a:srgbClr val="000000"/>
                </a:solidFill>
                <a:latin typeface="Segoe UI" panose="020B0502040204020203" pitchFamily="34" charset="0"/>
              </a:rPr>
              <a:t>….</a:t>
            </a:r>
            <a:endParaRPr lang="en-IN" sz="2800" b="1" i="0" dirty="0">
              <a:solidFill>
                <a:srgbClr val="000000"/>
              </a:solidFill>
              <a:effectLst/>
              <a:latin typeface="Segoe UI" panose="020B0502040204020203" pitchFamily="34" charset="0"/>
            </a:endParaRPr>
          </a:p>
          <a:p>
            <a:pPr lvl="0" algn="ctr">
              <a:spcBef>
                <a:spcPct val="0"/>
              </a:spcBef>
              <a:defRPr/>
            </a:pPr>
            <a:endParaRPr lang="en-US" sz="2800" b="1"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graphicFrame>
        <p:nvGraphicFramePr>
          <p:cNvPr id="11" name="Table 11">
            <a:extLst>
              <a:ext uri="{FF2B5EF4-FFF2-40B4-BE49-F238E27FC236}">
                <a16:creationId xmlns:a16="http://schemas.microsoft.com/office/drawing/2014/main" id="{71ED36C1-84C7-4249-BD31-A648870D2F8F}"/>
              </a:ext>
            </a:extLst>
          </p:cNvPr>
          <p:cNvGraphicFramePr>
            <a:graphicFrameLocks noGrp="1"/>
          </p:cNvGraphicFramePr>
          <p:nvPr>
            <p:extLst>
              <p:ext uri="{D42A27DB-BD31-4B8C-83A1-F6EECF244321}">
                <p14:modId xmlns:p14="http://schemas.microsoft.com/office/powerpoint/2010/main" val="994240275"/>
              </p:ext>
            </p:extLst>
          </p:nvPr>
        </p:nvGraphicFramePr>
        <p:xfrm>
          <a:off x="1905000" y="1639153"/>
          <a:ext cx="4343400" cy="2133600"/>
        </p:xfrm>
        <a:graphic>
          <a:graphicData uri="http://schemas.openxmlformats.org/drawingml/2006/table">
            <a:tbl>
              <a:tblPr firstRow="1" bandRow="1">
                <a:tableStyleId>{5C22544A-7EE6-4342-B048-85BDC9FD1C3A}</a:tableStyleId>
              </a:tblPr>
              <a:tblGrid>
                <a:gridCol w="2057400">
                  <a:extLst>
                    <a:ext uri="{9D8B030D-6E8A-4147-A177-3AD203B41FA5}">
                      <a16:colId xmlns:a16="http://schemas.microsoft.com/office/drawing/2014/main" val="2774136869"/>
                    </a:ext>
                  </a:extLst>
                </a:gridCol>
                <a:gridCol w="2286000">
                  <a:extLst>
                    <a:ext uri="{9D8B030D-6E8A-4147-A177-3AD203B41FA5}">
                      <a16:colId xmlns:a16="http://schemas.microsoft.com/office/drawing/2014/main" val="303985377"/>
                    </a:ext>
                  </a:extLst>
                </a:gridCol>
              </a:tblGrid>
              <a:tr h="370840">
                <a:tc>
                  <a:txBody>
                    <a:bodyPr/>
                    <a:lstStyle/>
                    <a:p>
                      <a:pPr algn="l" fontAlgn="t"/>
                      <a:r>
                        <a:rPr lang="en-IN" dirty="0">
                          <a:effectLst/>
                        </a:rPr>
                        <a:t>Property</a:t>
                      </a:r>
                    </a:p>
                  </a:txBody>
                  <a:tcPr marL="152400" marR="76200" marT="76200" marB="76200"/>
                </a:tc>
                <a:tc>
                  <a:txBody>
                    <a:bodyPr/>
                    <a:lstStyle/>
                    <a:p>
                      <a:pPr algn="l" fontAlgn="t"/>
                      <a:r>
                        <a:rPr lang="en-IN">
                          <a:effectLst/>
                        </a:rPr>
                        <a:t>Property Value</a:t>
                      </a:r>
                    </a:p>
                  </a:txBody>
                  <a:tcPr marL="76200" marR="76200" marT="76200" marB="76200"/>
                </a:tc>
                <a:extLst>
                  <a:ext uri="{0D108BD9-81ED-4DB2-BD59-A6C34878D82A}">
                    <a16:rowId xmlns:a16="http://schemas.microsoft.com/office/drawing/2014/main" val="2596023207"/>
                  </a:ext>
                </a:extLst>
              </a:tr>
              <a:tr h="370840">
                <a:tc>
                  <a:txBody>
                    <a:bodyPr/>
                    <a:lstStyle/>
                    <a:p>
                      <a:pPr algn="l" fontAlgn="t"/>
                      <a:r>
                        <a:rPr lang="en-IN">
                          <a:effectLst/>
                        </a:rPr>
                        <a:t>firstName</a:t>
                      </a:r>
                    </a:p>
                  </a:txBody>
                  <a:tcPr marL="152400" marR="76200" marT="76200" marB="76200"/>
                </a:tc>
                <a:tc>
                  <a:txBody>
                    <a:bodyPr/>
                    <a:lstStyle/>
                    <a:p>
                      <a:pPr algn="l" fontAlgn="t"/>
                      <a:r>
                        <a:rPr lang="en-IN">
                          <a:effectLst/>
                        </a:rPr>
                        <a:t>John</a:t>
                      </a:r>
                    </a:p>
                  </a:txBody>
                  <a:tcPr marL="76200" marR="76200" marT="76200" marB="76200"/>
                </a:tc>
                <a:extLst>
                  <a:ext uri="{0D108BD9-81ED-4DB2-BD59-A6C34878D82A}">
                    <a16:rowId xmlns:a16="http://schemas.microsoft.com/office/drawing/2014/main" val="2032143630"/>
                  </a:ext>
                </a:extLst>
              </a:tr>
              <a:tr h="370840">
                <a:tc>
                  <a:txBody>
                    <a:bodyPr/>
                    <a:lstStyle/>
                    <a:p>
                      <a:pPr algn="l" fontAlgn="t"/>
                      <a:r>
                        <a:rPr lang="en-IN">
                          <a:effectLst/>
                        </a:rPr>
                        <a:t>lastName</a:t>
                      </a:r>
                    </a:p>
                  </a:txBody>
                  <a:tcPr marL="152400" marR="76200" marT="76200" marB="76200"/>
                </a:tc>
                <a:tc>
                  <a:txBody>
                    <a:bodyPr/>
                    <a:lstStyle/>
                    <a:p>
                      <a:pPr algn="l" fontAlgn="t"/>
                      <a:r>
                        <a:rPr lang="en-IN">
                          <a:effectLst/>
                        </a:rPr>
                        <a:t>Doe</a:t>
                      </a:r>
                    </a:p>
                  </a:txBody>
                  <a:tcPr marL="76200" marR="76200" marT="76200" marB="76200"/>
                </a:tc>
                <a:extLst>
                  <a:ext uri="{0D108BD9-81ED-4DB2-BD59-A6C34878D82A}">
                    <a16:rowId xmlns:a16="http://schemas.microsoft.com/office/drawing/2014/main" val="1490723120"/>
                  </a:ext>
                </a:extLst>
              </a:tr>
              <a:tr h="370840">
                <a:tc>
                  <a:txBody>
                    <a:bodyPr/>
                    <a:lstStyle/>
                    <a:p>
                      <a:pPr algn="l" fontAlgn="t"/>
                      <a:r>
                        <a:rPr lang="en-IN">
                          <a:effectLst/>
                        </a:rPr>
                        <a:t>age</a:t>
                      </a:r>
                    </a:p>
                  </a:txBody>
                  <a:tcPr marL="152400" marR="76200" marT="76200" marB="76200"/>
                </a:tc>
                <a:tc>
                  <a:txBody>
                    <a:bodyPr/>
                    <a:lstStyle/>
                    <a:p>
                      <a:pPr algn="l" fontAlgn="t"/>
                      <a:r>
                        <a:rPr lang="en-IN">
                          <a:effectLst/>
                        </a:rPr>
                        <a:t>50</a:t>
                      </a:r>
                    </a:p>
                  </a:txBody>
                  <a:tcPr marL="76200" marR="76200" marT="76200" marB="76200"/>
                </a:tc>
                <a:extLst>
                  <a:ext uri="{0D108BD9-81ED-4DB2-BD59-A6C34878D82A}">
                    <a16:rowId xmlns:a16="http://schemas.microsoft.com/office/drawing/2014/main" val="2516613417"/>
                  </a:ext>
                </a:extLst>
              </a:tr>
              <a:tr h="370840">
                <a:tc>
                  <a:txBody>
                    <a:bodyPr/>
                    <a:lstStyle/>
                    <a:p>
                      <a:pPr algn="l" fontAlgn="t"/>
                      <a:r>
                        <a:rPr lang="en-IN">
                          <a:effectLst/>
                        </a:rPr>
                        <a:t>eyeColor</a:t>
                      </a:r>
                    </a:p>
                  </a:txBody>
                  <a:tcPr marL="152400" marR="76200" marT="76200" marB="76200"/>
                </a:tc>
                <a:tc>
                  <a:txBody>
                    <a:bodyPr/>
                    <a:lstStyle/>
                    <a:p>
                      <a:pPr algn="l" fontAlgn="t"/>
                      <a:r>
                        <a:rPr lang="en-IN" dirty="0">
                          <a:effectLst/>
                        </a:rPr>
                        <a:t>blue</a:t>
                      </a:r>
                    </a:p>
                  </a:txBody>
                  <a:tcPr marL="76200" marR="76200" marT="76200" marB="76200"/>
                </a:tc>
                <a:extLst>
                  <a:ext uri="{0D108BD9-81ED-4DB2-BD59-A6C34878D82A}">
                    <a16:rowId xmlns:a16="http://schemas.microsoft.com/office/drawing/2014/main" val="3065942360"/>
                  </a:ext>
                </a:extLst>
              </a:tr>
            </a:tbl>
          </a:graphicData>
        </a:graphic>
      </p:graphicFrame>
    </p:spTree>
    <p:extLst>
      <p:ext uri="{BB962C8B-B14F-4D97-AF65-F5344CB8AC3E}">
        <p14:creationId xmlns:p14="http://schemas.microsoft.com/office/powerpoint/2010/main" val="137612968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0" i="0" dirty="0">
                <a:solidFill>
                  <a:srgbClr val="000000"/>
                </a:solidFill>
                <a:effectLst/>
                <a:latin typeface="+mj-lt"/>
              </a:rPr>
              <a:t>JavaScript Function Definitions</a:t>
            </a:r>
          </a:p>
        </p:txBody>
      </p:sp>
      <p:pic>
        <p:nvPicPr>
          <p:cNvPr id="9" name="Picture 8" descr="E:\Master Folder 2017-18\Approved Logo by BOG\NIET logo_.png"/>
          <p:cNvPicPr/>
          <p:nvPr/>
        </p:nvPicPr>
        <p:blipFill>
          <a:blip r:embed="rId2"/>
          <a:srcRect/>
          <a:stretch>
            <a:fillRect/>
          </a:stretch>
        </p:blipFill>
        <p:spPr bwMode="auto">
          <a:xfrm>
            <a:off x="83820" y="-17585"/>
            <a:ext cx="1287780" cy="779585"/>
          </a:xfrm>
          <a:prstGeom prst="rect">
            <a:avLst/>
          </a:prstGeom>
          <a:noFill/>
          <a:ln w="9525">
            <a:noFill/>
            <a:miter lim="800000"/>
            <a:headEnd/>
            <a:tailEnd/>
          </a:ln>
        </p:spPr>
      </p:pic>
      <p:sp>
        <p:nvSpPr>
          <p:cNvPr id="11" name="Content Placeholder 10">
            <a:extLst>
              <a:ext uri="{FF2B5EF4-FFF2-40B4-BE49-F238E27FC236}">
                <a16:creationId xmlns:a16="http://schemas.microsoft.com/office/drawing/2014/main" id="{C21EB2EE-852A-44DB-B8DA-9FC3E42221B6}"/>
              </a:ext>
            </a:extLst>
          </p:cNvPr>
          <p:cNvSpPr>
            <a:spLocks noGrp="1"/>
          </p:cNvSpPr>
          <p:nvPr>
            <p:ph idx="1"/>
          </p:nvPr>
        </p:nvSpPr>
        <p:spPr>
          <a:xfrm>
            <a:off x="457200" y="803031"/>
            <a:ext cx="8229600" cy="5140569"/>
          </a:xfrm>
        </p:spPr>
        <p:txBody>
          <a:bodyPr>
            <a:normAutofit/>
          </a:bodyPr>
          <a:lstStyle/>
          <a:p>
            <a:r>
              <a:rPr lang="en-US" sz="1800" dirty="0" err="1"/>
              <a:t>Javascript</a:t>
            </a:r>
            <a:r>
              <a:rPr lang="en-US" sz="1800" dirty="0"/>
              <a:t> functions are defined with </a:t>
            </a:r>
            <a:r>
              <a:rPr lang="en-US" sz="1800" dirty="0">
                <a:solidFill>
                  <a:srgbClr val="00B050"/>
                </a:solidFill>
              </a:rPr>
              <a:t>function keyword </a:t>
            </a:r>
          </a:p>
          <a:p>
            <a:r>
              <a:rPr lang="en-US" sz="1800" dirty="0"/>
              <a:t>You can use a function declaration or a function expression</a:t>
            </a:r>
          </a:p>
          <a:p>
            <a:pPr marL="0" indent="0">
              <a:buNone/>
            </a:pPr>
            <a:r>
              <a:rPr lang="en-IN" sz="2000" b="1" i="0" dirty="0">
                <a:solidFill>
                  <a:srgbClr val="000000"/>
                </a:solidFill>
                <a:effectLst/>
                <a:latin typeface="+mj-lt"/>
              </a:rPr>
              <a:t>Function Declarations</a:t>
            </a:r>
          </a:p>
          <a:p>
            <a:pPr marL="0" indent="0">
              <a:buNone/>
            </a:pPr>
            <a:r>
              <a:rPr lang="en-US" sz="1800" dirty="0">
                <a:latin typeface="+mj-lt"/>
              </a:rPr>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1" dirty="0" err="1">
                <a:solidFill>
                  <a:srgbClr val="000000"/>
                </a:solidFill>
                <a:effectLst/>
                <a:latin typeface="+mj-lt"/>
              </a:rPr>
              <a:t>functionName</a:t>
            </a:r>
            <a:r>
              <a:rPr lang="en-US" sz="1800" b="0" i="0" dirty="0">
                <a:solidFill>
                  <a:srgbClr val="000000"/>
                </a:solidFill>
                <a:effectLst/>
                <a:latin typeface="+mj-lt"/>
              </a:rPr>
              <a:t>(</a:t>
            </a:r>
            <a:r>
              <a:rPr lang="en-US" sz="1800" b="0" i="1" dirty="0">
                <a:solidFill>
                  <a:srgbClr val="000000"/>
                </a:solidFill>
                <a:effectLst/>
                <a:latin typeface="+mj-lt"/>
              </a:rPr>
              <a:t>parameters</a:t>
            </a:r>
            <a:r>
              <a:rPr lang="en-US" sz="1800" b="0" i="0" dirty="0">
                <a:solidFill>
                  <a:srgbClr val="000000"/>
                </a:solidFill>
                <a:effectLst/>
                <a:latin typeface="+mj-lt"/>
              </a:rPr>
              <a:t>) {</a:t>
            </a:r>
            <a:br>
              <a:rPr lang="en-US" sz="1800" dirty="0">
                <a:latin typeface="+mj-lt"/>
              </a:rPr>
            </a:br>
            <a:r>
              <a:rPr lang="en-US" sz="1800" b="0" i="0" dirty="0">
                <a:solidFill>
                  <a:srgbClr val="000000"/>
                </a:solidFill>
                <a:effectLst/>
                <a:latin typeface="+mj-lt"/>
              </a:rPr>
              <a:t>                 </a:t>
            </a:r>
            <a:r>
              <a:rPr lang="en-US" sz="1800" b="0" i="0" dirty="0">
                <a:solidFill>
                  <a:srgbClr val="008000"/>
                </a:solidFill>
                <a:effectLst/>
                <a:latin typeface="+mj-lt"/>
              </a:rPr>
              <a:t>// </a:t>
            </a:r>
            <a:r>
              <a:rPr lang="en-US" sz="1800" b="0" i="1" dirty="0">
                <a:solidFill>
                  <a:srgbClr val="008000"/>
                </a:solidFill>
                <a:effectLst/>
                <a:latin typeface="+mj-lt"/>
              </a:rPr>
              <a:t>code to be executed</a:t>
            </a:r>
            <a:br>
              <a:rPr lang="en-US" sz="1800" b="0" i="0" dirty="0">
                <a:solidFill>
                  <a:srgbClr val="008000"/>
                </a:solidFill>
                <a:effectLst/>
                <a:latin typeface="+mj-lt"/>
              </a:rPr>
            </a:br>
            <a:r>
              <a:rPr lang="en-US" sz="1800" b="0" i="0" dirty="0">
                <a:solidFill>
                  <a:srgbClr val="008000"/>
                </a:solidFill>
                <a:effectLst/>
                <a:latin typeface="+mj-lt"/>
              </a:rPr>
              <a:t>            </a:t>
            </a:r>
            <a:r>
              <a:rPr lang="en-US" sz="1800" b="0" i="0" dirty="0">
                <a:solidFill>
                  <a:srgbClr val="000000"/>
                </a:solidFill>
                <a:effectLst/>
                <a:latin typeface="+mj-lt"/>
              </a:rPr>
              <a:t>}</a:t>
            </a:r>
          </a:p>
          <a:p>
            <a:pPr marL="0" indent="0">
              <a:buNone/>
            </a:pPr>
            <a:r>
              <a:rPr lang="en-US" sz="1800" dirty="0"/>
              <a:t>Declared functions are not executed immediately. They are "saved for later use", and will be executed later, when they are invoked (called upon).</a:t>
            </a:r>
          </a:p>
          <a:p>
            <a:pPr marL="0" indent="0">
              <a:buNone/>
            </a:pPr>
            <a:r>
              <a:rPr lang="en-US" sz="1800" dirty="0"/>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0" dirty="0" err="1">
                <a:solidFill>
                  <a:srgbClr val="000000"/>
                </a:solidFill>
                <a:effectLst/>
                <a:latin typeface="+mj-lt"/>
              </a:rPr>
              <a:t>myFunction</a:t>
            </a:r>
            <a:r>
              <a:rPr lang="en-US" sz="1800" b="0" i="0" dirty="0">
                <a:solidFill>
                  <a:srgbClr val="000000"/>
                </a:solidFill>
                <a:effectLst/>
                <a:latin typeface="+mj-lt"/>
              </a:rPr>
              <a:t>(a, b) {</a:t>
            </a:r>
            <a:br>
              <a:rPr lang="en-US" sz="1800" dirty="0">
                <a:latin typeface="+mj-lt"/>
              </a:rPr>
            </a:br>
            <a:r>
              <a:rPr lang="en-US" sz="1800" dirty="0">
                <a:latin typeface="+mj-lt"/>
              </a:rPr>
              <a:t>                        </a:t>
            </a:r>
            <a:r>
              <a:rPr lang="en-US" sz="1800" b="0" i="0" dirty="0">
                <a:solidFill>
                  <a:srgbClr val="000000"/>
                </a:solidFill>
                <a:effectLst/>
                <a:latin typeface="+mj-lt"/>
              </a:rPr>
              <a:t>  </a:t>
            </a:r>
            <a:r>
              <a:rPr lang="en-US" sz="1800" b="0" i="0" dirty="0">
                <a:solidFill>
                  <a:srgbClr val="0000CD"/>
                </a:solidFill>
                <a:effectLst/>
                <a:latin typeface="+mj-lt"/>
              </a:rPr>
              <a:t>return</a:t>
            </a:r>
            <a:r>
              <a:rPr lang="en-US" sz="1800" b="0" i="0" dirty="0">
                <a:solidFill>
                  <a:srgbClr val="000000"/>
                </a:solidFill>
                <a:effectLst/>
                <a:latin typeface="+mj-lt"/>
              </a:rPr>
              <a:t> a * b;</a:t>
            </a:r>
            <a:br>
              <a:rPr lang="en-US" sz="1800" dirty="0">
                <a:latin typeface="+mj-lt"/>
              </a:rPr>
            </a:br>
            <a:r>
              <a:rPr lang="en-US" sz="1800" dirty="0">
                <a:latin typeface="+mj-lt"/>
              </a:rPr>
              <a:t>                       </a:t>
            </a:r>
            <a:r>
              <a:rPr lang="en-US" sz="1800" b="0" i="0" dirty="0">
                <a:solidFill>
                  <a:srgbClr val="000000"/>
                </a:solidFill>
                <a:effectLst/>
                <a:latin typeface="+mj-lt"/>
              </a:rPr>
              <a:t>}</a:t>
            </a:r>
          </a:p>
          <a:p>
            <a:pPr marL="0" indent="0">
              <a:buNone/>
            </a:pPr>
            <a:r>
              <a:rPr lang="en-IN" sz="2000" b="1" dirty="0">
                <a:solidFill>
                  <a:srgbClr val="000000"/>
                </a:solidFill>
                <a:latin typeface="+mj-lt"/>
              </a:rPr>
              <a:t>Function Expressions</a:t>
            </a:r>
          </a:p>
          <a:p>
            <a:pPr marL="0" indent="0">
              <a:buNone/>
            </a:pPr>
            <a:r>
              <a:rPr lang="en-US" sz="1800" b="0" i="0" dirty="0">
                <a:solidFill>
                  <a:srgbClr val="000000"/>
                </a:solidFill>
                <a:effectLst/>
                <a:latin typeface="+mj-lt"/>
              </a:rPr>
              <a:t>A JavaScript function can also be defined using an </a:t>
            </a:r>
            <a:r>
              <a:rPr lang="en-US" sz="1800" b="1" i="0" dirty="0">
                <a:solidFill>
                  <a:srgbClr val="000000"/>
                </a:solidFill>
                <a:effectLst/>
                <a:latin typeface="+mj-lt"/>
              </a:rPr>
              <a:t>expression</a:t>
            </a:r>
          </a:p>
          <a:p>
            <a:pPr marL="0" indent="0">
              <a:buNone/>
            </a:pPr>
            <a:r>
              <a:rPr lang="en-US" sz="1800" b="0" i="0" dirty="0">
                <a:solidFill>
                  <a:srgbClr val="000000"/>
                </a:solidFill>
                <a:effectLst/>
                <a:latin typeface="+mj-lt"/>
              </a:rPr>
              <a:t>A function expression can be stored in a variable:</a:t>
            </a:r>
          </a:p>
          <a:p>
            <a:pPr marL="0" indent="0">
              <a:buNone/>
            </a:pPr>
            <a:r>
              <a:rPr lang="en-US" sz="1100" dirty="0">
                <a:solidFill>
                  <a:srgbClr val="000000"/>
                </a:solidFill>
                <a:latin typeface="Verdana" panose="020B0604030504040204" pitchFamily="34" charset="0"/>
              </a:rPr>
              <a:t>                    </a:t>
            </a:r>
            <a:r>
              <a:rPr lang="en-US" sz="1800" b="0" i="0" dirty="0">
                <a:solidFill>
                  <a:srgbClr val="0000CD"/>
                </a:solidFill>
                <a:effectLst/>
                <a:latin typeface="Consolas" panose="020B0609020204030204" pitchFamily="49" charset="0"/>
              </a:rPr>
              <a:t>const</a:t>
            </a:r>
            <a:r>
              <a:rPr lang="en-US" sz="1800" b="0" i="0" dirty="0">
                <a:solidFill>
                  <a:srgbClr val="000000"/>
                </a:solidFill>
                <a:effectLst/>
                <a:latin typeface="Consolas" panose="020B0609020204030204" pitchFamily="49" charset="0"/>
              </a:rPr>
              <a:t> x = </a:t>
            </a:r>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 (a, b) {</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a * b};</a:t>
            </a:r>
            <a:endParaRPr lang="en-IN" sz="1800" dirty="0">
              <a:latin typeface="+mj-lt"/>
            </a:endParaRPr>
          </a:p>
        </p:txBody>
      </p:sp>
    </p:spTree>
    <p:extLst>
      <p:ext uri="{BB962C8B-B14F-4D97-AF65-F5344CB8AC3E}">
        <p14:creationId xmlns:p14="http://schemas.microsoft.com/office/powerpoint/2010/main" val="21378247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81363"/>
            <a:ext cx="8305800" cy="5138437"/>
          </a:xfrm>
        </p:spPr>
        <p:txBody>
          <a:bodyPr>
            <a:normAutofit/>
          </a:bodyPr>
          <a:lstStyle/>
          <a:p>
            <a:pPr>
              <a:buFont typeface="Wingdings" panose="05000000000000000000" pitchFamily="2" charset="2"/>
              <a:buChar char="v"/>
            </a:pPr>
            <a:r>
              <a:rPr lang="en-US" sz="1800" b="0" i="0" dirty="0">
                <a:solidFill>
                  <a:srgbClr val="000000"/>
                </a:solidFill>
                <a:effectLst/>
                <a:latin typeface="+mj-lt"/>
              </a:rPr>
              <a:t>After a function expression has been stored in a variable, the variable can be used as a function:</a:t>
            </a:r>
          </a:p>
          <a:p>
            <a:pPr marL="0" indent="0">
              <a:buNone/>
            </a:pPr>
            <a:r>
              <a:rPr lang="en-US" sz="1800" dirty="0">
                <a:solidFill>
                  <a:srgbClr val="000000"/>
                </a:solidFill>
                <a:latin typeface="+mj-lt"/>
              </a:rPr>
              <a:t>                       </a:t>
            </a:r>
            <a:r>
              <a:rPr lang="en-US" sz="1800" b="0" i="0" dirty="0">
                <a:solidFill>
                  <a:srgbClr val="0000CD"/>
                </a:solidFill>
                <a:effectLst/>
                <a:latin typeface="Consolas" panose="020B0609020204030204" pitchFamily="49" charset="0"/>
              </a:rPr>
              <a:t>const</a:t>
            </a:r>
            <a:r>
              <a:rPr lang="en-US" sz="1800" b="0" i="0" dirty="0">
                <a:solidFill>
                  <a:srgbClr val="000000"/>
                </a:solidFill>
                <a:effectLst/>
                <a:latin typeface="Consolas" panose="020B0609020204030204" pitchFamily="49" charset="0"/>
              </a:rPr>
              <a:t> x = </a:t>
            </a:r>
            <a:r>
              <a:rPr lang="en-US" sz="1800" b="0" i="0" dirty="0">
                <a:solidFill>
                  <a:srgbClr val="0000CD"/>
                </a:solidFill>
                <a:effectLst/>
                <a:latin typeface="Consolas" panose="020B0609020204030204" pitchFamily="49" charset="0"/>
              </a:rPr>
              <a:t>function</a:t>
            </a:r>
            <a:r>
              <a:rPr lang="en-US" sz="1800" b="0" i="0" dirty="0">
                <a:solidFill>
                  <a:srgbClr val="000000"/>
                </a:solidFill>
                <a:effectLst/>
                <a:latin typeface="Consolas" panose="020B0609020204030204" pitchFamily="49" charset="0"/>
              </a:rPr>
              <a:t> (a, b) {</a:t>
            </a:r>
            <a:r>
              <a:rPr lang="en-US" sz="1800" b="0" i="0" dirty="0">
                <a:solidFill>
                  <a:srgbClr val="0000CD"/>
                </a:solidFill>
                <a:effectLst/>
                <a:latin typeface="Consolas" panose="020B0609020204030204" pitchFamily="49" charset="0"/>
              </a:rPr>
              <a:t>return</a:t>
            </a:r>
            <a:r>
              <a:rPr lang="en-US" sz="1800" b="0" i="0" dirty="0">
                <a:solidFill>
                  <a:srgbClr val="000000"/>
                </a:solidFill>
                <a:effectLst/>
                <a:latin typeface="Consolas" panose="020B0609020204030204" pitchFamily="49" charset="0"/>
              </a:rPr>
              <a:t> a * b};</a:t>
            </a:r>
            <a:br>
              <a:rPr lang="en-US" sz="1800" dirty="0"/>
            </a:br>
            <a:r>
              <a:rPr lang="en-US" sz="1800" dirty="0"/>
              <a:t>                                       </a:t>
            </a:r>
            <a:r>
              <a:rPr lang="en-US" sz="1800" b="0" i="0" dirty="0">
                <a:solidFill>
                  <a:srgbClr val="0000CD"/>
                </a:solidFill>
                <a:effectLst/>
                <a:latin typeface="Consolas" panose="020B0609020204030204" pitchFamily="49" charset="0"/>
              </a:rPr>
              <a:t>let</a:t>
            </a:r>
            <a:r>
              <a:rPr lang="en-US" sz="1800" b="0" i="0" dirty="0">
                <a:solidFill>
                  <a:srgbClr val="000000"/>
                </a:solidFill>
                <a:effectLst/>
                <a:latin typeface="Consolas" panose="020B0609020204030204" pitchFamily="49" charset="0"/>
              </a:rPr>
              <a:t> z = x(</a:t>
            </a:r>
            <a:r>
              <a:rPr lang="en-US" sz="1800" b="0" i="0" dirty="0">
                <a:solidFill>
                  <a:srgbClr val="FF0000"/>
                </a:solidFill>
                <a:effectLst/>
                <a:latin typeface="Consolas" panose="020B0609020204030204" pitchFamily="49" charset="0"/>
              </a:rPr>
              <a:t>4</a:t>
            </a:r>
            <a:r>
              <a:rPr lang="en-US" sz="1800" b="0" i="0" dirty="0">
                <a:solidFill>
                  <a:srgbClr val="000000"/>
                </a:solidFill>
                <a:effectLst/>
                <a:latin typeface="Consolas" panose="020B0609020204030204" pitchFamily="49" charset="0"/>
              </a:rPr>
              <a:t>, </a:t>
            </a:r>
            <a:r>
              <a:rPr lang="en-US" sz="1800" b="0" i="0" dirty="0">
                <a:solidFill>
                  <a:srgbClr val="FF0000"/>
                </a:solidFill>
                <a:effectLst/>
                <a:latin typeface="Consolas" panose="020B0609020204030204" pitchFamily="49" charset="0"/>
              </a:rPr>
              <a:t>3</a:t>
            </a:r>
            <a:r>
              <a:rPr lang="en-US" sz="1800" b="0" i="0" dirty="0">
                <a:solidFill>
                  <a:srgbClr val="000000"/>
                </a:solidFill>
                <a:effectLst/>
                <a:latin typeface="Consolas" panose="020B0609020204030204" pitchFamily="49" charset="0"/>
              </a:rPr>
              <a:t>);</a:t>
            </a:r>
          </a:p>
          <a:p>
            <a:pPr>
              <a:buFont typeface="Wingdings" panose="05000000000000000000" pitchFamily="2" charset="2"/>
              <a:buChar char="v"/>
            </a:pPr>
            <a:r>
              <a:rPr lang="en-US" sz="1800" dirty="0">
                <a:solidFill>
                  <a:srgbClr val="000000"/>
                </a:solidFill>
                <a:latin typeface="+mj-lt"/>
              </a:rPr>
              <a:t>The function above is actually an </a:t>
            </a:r>
            <a:r>
              <a:rPr lang="en-US" sz="1800" dirty="0">
                <a:solidFill>
                  <a:srgbClr val="00B050"/>
                </a:solidFill>
                <a:latin typeface="+mj-lt"/>
              </a:rPr>
              <a:t>anonymous function </a:t>
            </a:r>
            <a:r>
              <a:rPr lang="en-US" sz="1800" dirty="0">
                <a:solidFill>
                  <a:srgbClr val="000000"/>
                </a:solidFill>
                <a:latin typeface="+mj-lt"/>
              </a:rPr>
              <a:t>(a function without a name).</a:t>
            </a:r>
          </a:p>
          <a:p>
            <a:pPr>
              <a:buFont typeface="Wingdings" panose="05000000000000000000" pitchFamily="2" charset="2"/>
              <a:buChar char="v"/>
            </a:pPr>
            <a:r>
              <a:rPr lang="en-US" sz="1800" dirty="0">
                <a:solidFill>
                  <a:srgbClr val="000000"/>
                </a:solidFill>
                <a:latin typeface="+mj-lt"/>
              </a:rPr>
              <a:t>Functions stored in variables do not need function names. They are always invoked (called) using the variable name.</a:t>
            </a:r>
          </a:p>
          <a:p>
            <a:pPr marL="0" indent="0">
              <a:buNone/>
            </a:pPr>
            <a:r>
              <a:rPr lang="en-IN" sz="2000" b="1" i="0" dirty="0">
                <a:solidFill>
                  <a:srgbClr val="000000"/>
                </a:solidFill>
                <a:effectLst/>
                <a:latin typeface="+mj-lt"/>
              </a:rPr>
              <a:t>The Function() Constructor</a:t>
            </a:r>
          </a:p>
          <a:p>
            <a:pPr>
              <a:buFont typeface="Wingdings" panose="05000000000000000000" pitchFamily="2" charset="2"/>
              <a:buChar char="v"/>
            </a:pPr>
            <a:r>
              <a:rPr lang="en-IN" sz="1800" dirty="0">
                <a:solidFill>
                  <a:srgbClr val="000000"/>
                </a:solidFill>
                <a:latin typeface="+mj-lt"/>
              </a:rPr>
              <a:t>Function can be defined with a built-in java script function constructor called function()</a:t>
            </a:r>
          </a:p>
          <a:p>
            <a:pPr marL="0" indent="0">
              <a:buNone/>
            </a:pPr>
            <a:r>
              <a:rPr lang="en-IN" sz="1800" dirty="0">
                <a:solidFill>
                  <a:srgbClr val="000000"/>
                </a:solidFill>
                <a:latin typeface="+mj-lt"/>
              </a:rPr>
              <a:t>                  </a:t>
            </a:r>
            <a:r>
              <a:rPr lang="en-US" sz="1800" dirty="0">
                <a:solidFill>
                  <a:srgbClr val="0000CD"/>
                </a:solidFill>
                <a:latin typeface="Consolas" panose="020B0609020204030204" pitchFamily="49" charset="0"/>
              </a:rPr>
              <a:t>const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 = new Function("a", "b", "return a *b");</a:t>
            </a:r>
            <a:br>
              <a:rPr lang="en-US" sz="1800" dirty="0">
                <a:solidFill>
                  <a:srgbClr val="0000CD"/>
                </a:solidFill>
                <a:latin typeface="Consolas" panose="020B0609020204030204" pitchFamily="49" charset="0"/>
              </a:rPr>
            </a:br>
            <a:br>
              <a:rPr lang="en-US" sz="1800" dirty="0">
                <a:solidFill>
                  <a:srgbClr val="0000CD"/>
                </a:solidFill>
                <a:latin typeface="Consolas" panose="020B0609020204030204" pitchFamily="49" charset="0"/>
              </a:rPr>
            </a:br>
            <a:r>
              <a:rPr lang="en-US" sz="1800" dirty="0">
                <a:solidFill>
                  <a:srgbClr val="0000CD"/>
                </a:solidFill>
                <a:latin typeface="Consolas" panose="020B0609020204030204" pitchFamily="49" charset="0"/>
              </a:rPr>
              <a:t>                let x = </a:t>
            </a:r>
            <a:r>
              <a:rPr lang="en-US" sz="1800" dirty="0" err="1">
                <a:solidFill>
                  <a:srgbClr val="0000CD"/>
                </a:solidFill>
                <a:latin typeface="Consolas" panose="020B0609020204030204" pitchFamily="49" charset="0"/>
              </a:rPr>
              <a:t>myFunction</a:t>
            </a:r>
            <a:r>
              <a:rPr lang="en-US" sz="1800" dirty="0">
                <a:solidFill>
                  <a:srgbClr val="0000CD"/>
                </a:solidFill>
                <a:latin typeface="Consolas" panose="020B0609020204030204" pitchFamily="49" charset="0"/>
              </a:rPr>
              <a:t>(4, 3);</a:t>
            </a:r>
            <a:endParaRPr lang="en-IN" sz="1800" dirty="0">
              <a:solidFill>
                <a:srgbClr val="0000CD"/>
              </a:solidFill>
              <a:latin typeface="Consolas" panose="020B0609020204030204" pitchFamily="49" charset="0"/>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2800" b="1" dirty="0" err="1"/>
              <a:t>Cont</a:t>
            </a:r>
            <a:r>
              <a:rPr lang="en-US" sz="2400" dirty="0"/>
              <a:t>….</a:t>
            </a:r>
            <a:endParaRPr lang="en-US" dirty="0"/>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Tree>
    <p:extLst>
      <p:ext uri="{BB962C8B-B14F-4D97-AF65-F5344CB8AC3E}">
        <p14:creationId xmlns:p14="http://schemas.microsoft.com/office/powerpoint/2010/main" val="29500528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Google Shape;126;p16">
            <a:extLst>
              <a:ext uri="{FF2B5EF4-FFF2-40B4-BE49-F238E27FC236}">
                <a16:creationId xmlns:a16="http://schemas.microsoft.com/office/drawing/2014/main" id="{0D9D5D26-21A3-4FF0-AA14-FF44A1A0F5DE}"/>
              </a:ext>
            </a:extLst>
          </p:cNvPr>
          <p:cNvSpPr txBox="1">
            <a:spLocks noGrp="1"/>
          </p:cNvSpPr>
          <p:nvPr>
            <p:ph type="body" idx="1"/>
          </p:nvPr>
        </p:nvSpPr>
        <p:spPr>
          <a:xfrm>
            <a:off x="609600" y="1217613"/>
            <a:ext cx="8174038" cy="4546600"/>
          </a:xfrm>
        </p:spPr>
        <p:txBody>
          <a:bodyPr/>
          <a:lstStyle/>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HTML: </a:t>
            </a:r>
            <a:r>
              <a:rPr lang="en-IN" altLang="en-US" sz="2000">
                <a:latin typeface="Times New Roman" panose="02020603050405020304" pitchFamily="18" charset="0"/>
                <a:cs typeface="Times New Roman" panose="02020603050405020304" pitchFamily="18" charset="0"/>
              </a:rPr>
              <a:t>What is HTML, DOM- Introduction to Document Object Model, Basic structure of an HTML document, Mark up Tags, Heading-Paragraphs , Line Breaks, Understand the structure of HTML tables. Lists, Working with Hyperlinks, Image Handling, Understanding Frames and their needs, HTML forms for User inputs. New form Elements- date, number, range, email, search and data list, Understanding audio, video and article tags.</a:t>
            </a:r>
          </a:p>
          <a:p>
            <a:pPr marL="114300" indent="0" algn="just">
              <a:spcBef>
                <a:spcPts val="363"/>
              </a:spcBef>
              <a:spcAft>
                <a:spcPct val="0"/>
              </a:spcAft>
              <a:buClr>
                <a:srgbClr val="000000"/>
              </a:buClr>
              <a:buFont typeface="Arial" panose="020B0604020202020204" pitchFamily="34" charset="0"/>
              <a:buNone/>
            </a:pPr>
            <a:endParaRPr lang="en-US" altLang="en-US" sz="2000">
              <a:latin typeface="Times New Roman" panose="02020603050405020304" pitchFamily="18" charset="0"/>
              <a:cs typeface="Times New Roman" panose="02020603050405020304" pitchFamily="18" charset="0"/>
            </a:endParaRPr>
          </a:p>
          <a:p>
            <a:pPr marL="114300" indent="0" algn="just">
              <a:spcBef>
                <a:spcPts val="363"/>
              </a:spcBef>
              <a:spcAft>
                <a:spcPct val="0"/>
              </a:spcAft>
              <a:buClr>
                <a:srgbClr val="000000"/>
              </a:buClr>
              <a:buFont typeface="Arial" panose="020B0604020202020204" pitchFamily="34" charset="0"/>
              <a:buNone/>
            </a:pPr>
            <a:r>
              <a:rPr lang="en-IN" altLang="en-US" sz="2000" b="1">
                <a:latin typeface="Times New Roman" panose="02020603050405020304" pitchFamily="18" charset="0"/>
                <a:cs typeface="Times New Roman" panose="02020603050405020304" pitchFamily="18" charset="0"/>
              </a:rPr>
              <a:t>XML: </a:t>
            </a:r>
            <a:r>
              <a:rPr lang="en-IN" altLang="en-US" sz="2000">
                <a:latin typeface="Times New Roman" panose="02020603050405020304" pitchFamily="18" charset="0"/>
                <a:cs typeface="Times New Roman" panose="02020603050405020304" pitchFamily="18" charset="0"/>
              </a:rPr>
              <a:t>Introduction, Tree, Syntax, Elements, Attributes, Namespaces, Display, HTTP request, Parser, DOM, XPath, XSLT, XQuerry, XLink, Validator, DTD, Schema, Server</a:t>
            </a:r>
            <a:endParaRPr lang="en-US" altLang="en-US" sz="2000">
              <a:latin typeface="Times New Roman" panose="02020603050405020304" pitchFamily="18" charset="0"/>
              <a:cs typeface="Times New Roman" panose="02020603050405020304" pitchFamily="18" charset="0"/>
            </a:endParaRPr>
          </a:p>
        </p:txBody>
      </p:sp>
      <p:sp>
        <p:nvSpPr>
          <p:cNvPr id="12291" name="Google Shape;128;p16">
            <a:extLst>
              <a:ext uri="{FF2B5EF4-FFF2-40B4-BE49-F238E27FC236}">
                <a16:creationId xmlns:a16="http://schemas.microsoft.com/office/drawing/2014/main" id="{82C62BB5-69C0-4810-B6F4-B02CE05ACF4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07305A55-C7AD-491F-876E-AD103CC03FC3}"/>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-2 </a:t>
            </a:r>
          </a:p>
        </p:txBody>
      </p:sp>
      <p:sp>
        <p:nvSpPr>
          <p:cNvPr id="12293" name="Google Shape;131;p16">
            <a:extLst>
              <a:ext uri="{FF2B5EF4-FFF2-40B4-BE49-F238E27FC236}">
                <a16:creationId xmlns:a16="http://schemas.microsoft.com/office/drawing/2014/main" id="{81111CAB-C1FD-48E1-A34F-65EE106C6EFD}"/>
              </a:ext>
            </a:extLst>
          </p:cNvPr>
          <p:cNvSpPr>
            <a:spLocks noGrp="1"/>
          </p:cNvSpPr>
          <p:nvPr>
            <p:ph type="ftr" sz="quarter" idx="12"/>
          </p:nvPr>
        </p:nvSpPr>
        <p:spPr>
          <a:xfrm>
            <a:off x="-304800" y="6400800"/>
            <a:ext cx="6657975"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2294" name="Picture 14" descr="NIET">
            <a:extLst>
              <a:ext uri="{FF2B5EF4-FFF2-40B4-BE49-F238E27FC236}">
                <a16:creationId xmlns:a16="http://schemas.microsoft.com/office/drawing/2014/main" id="{00FFE5AA-42BE-4BC8-A03C-DF314D000A4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75" y="71438"/>
            <a:ext cx="1355725" cy="614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algn="l"/>
            <a:r>
              <a:rPr lang="en-US" sz="1800" b="0" i="0" dirty="0">
                <a:solidFill>
                  <a:srgbClr val="000000"/>
                </a:solidFill>
                <a:effectLst/>
                <a:latin typeface="+mj-lt"/>
              </a:rPr>
              <a:t>Function expressions can be made "self-invoking".</a:t>
            </a:r>
          </a:p>
          <a:p>
            <a:pPr algn="l"/>
            <a:r>
              <a:rPr lang="en-US" sz="1800" b="0" i="0" dirty="0">
                <a:solidFill>
                  <a:srgbClr val="000000"/>
                </a:solidFill>
                <a:effectLst/>
                <a:latin typeface="+mj-lt"/>
              </a:rPr>
              <a:t>A self-invoking expression is invoked (started) automatically, without being called.</a:t>
            </a:r>
          </a:p>
          <a:p>
            <a:pPr algn="l"/>
            <a:r>
              <a:rPr lang="en-US" sz="1800" b="0" i="0" dirty="0">
                <a:solidFill>
                  <a:srgbClr val="000000"/>
                </a:solidFill>
                <a:effectLst/>
                <a:latin typeface="+mj-lt"/>
              </a:rPr>
              <a:t>Function expressions will execute automatically if the expression is followed by ().</a:t>
            </a:r>
          </a:p>
          <a:p>
            <a:pPr algn="l"/>
            <a:r>
              <a:rPr lang="en-US" sz="1800" b="0" i="0" dirty="0">
                <a:solidFill>
                  <a:srgbClr val="000000"/>
                </a:solidFill>
                <a:effectLst/>
                <a:latin typeface="+mj-lt"/>
              </a:rPr>
              <a:t>You cannot self-invoke a function declaration.</a:t>
            </a:r>
          </a:p>
          <a:p>
            <a:pPr algn="l"/>
            <a:r>
              <a:rPr lang="en-US" sz="1800" dirty="0">
                <a:solidFill>
                  <a:srgbClr val="000000"/>
                </a:solidFill>
                <a:latin typeface="+mj-lt"/>
              </a:rPr>
              <a:t>we</a:t>
            </a:r>
            <a:r>
              <a:rPr lang="en-US" sz="1800" b="0" i="0" dirty="0">
                <a:solidFill>
                  <a:srgbClr val="000000"/>
                </a:solidFill>
                <a:effectLst/>
                <a:latin typeface="+mj-lt"/>
              </a:rPr>
              <a:t> have to add parentheses around the function to indicate that it is a function expression:</a:t>
            </a:r>
          </a:p>
          <a:p>
            <a:pPr marL="0" indent="0">
              <a:buNone/>
            </a:pPr>
            <a:r>
              <a:rPr lang="en-US" sz="1800" dirty="0">
                <a:solidFill>
                  <a:srgbClr val="000000"/>
                </a:solidFill>
                <a:latin typeface="+mj-lt"/>
              </a:rPr>
              <a:t>Example</a:t>
            </a:r>
          </a:p>
          <a:p>
            <a:pPr marL="0" indent="0" algn="l">
              <a:buNone/>
            </a:pP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function</a:t>
            </a:r>
            <a:r>
              <a:rPr lang="en-US" sz="1600" b="0" i="0" dirty="0">
                <a:solidFill>
                  <a:srgbClr val="000000"/>
                </a:solidFill>
                <a:effectLst/>
                <a:latin typeface="Consolas" panose="020B0609020204030204" pitchFamily="49" charset="0"/>
              </a:rPr>
              <a:t> () {</a:t>
            </a:r>
            <a:br>
              <a:rPr lang="en-US" sz="1600" b="0" i="0" dirty="0">
                <a:solidFill>
                  <a:srgbClr val="000000"/>
                </a:solidFill>
                <a:effectLst/>
                <a:latin typeface="Consolas" panose="020B0609020204030204" pitchFamily="49" charset="0"/>
              </a:rPr>
            </a:br>
            <a:r>
              <a:rPr lang="en-US" sz="1600" b="0" i="0" dirty="0">
                <a:solidFill>
                  <a:srgbClr val="000000"/>
                </a:solidFill>
                <a:effectLst/>
                <a:latin typeface="Consolas" panose="020B0609020204030204" pitchFamily="49" charset="0"/>
              </a:rPr>
              <a:t>                   </a:t>
            </a:r>
            <a:r>
              <a:rPr lang="en-US" sz="1600" b="0" i="0" dirty="0">
                <a:solidFill>
                  <a:srgbClr val="0000CD"/>
                </a:solidFill>
                <a:effectLst/>
                <a:latin typeface="Consolas" panose="020B0609020204030204" pitchFamily="49" charset="0"/>
              </a:rPr>
              <a:t>let</a:t>
            </a:r>
            <a:r>
              <a:rPr lang="en-US" sz="1600" b="0" i="0" dirty="0">
                <a:solidFill>
                  <a:srgbClr val="000000"/>
                </a:solidFill>
                <a:effectLst/>
                <a:latin typeface="Consolas" panose="020B0609020204030204" pitchFamily="49" charset="0"/>
              </a:rPr>
              <a:t> x = </a:t>
            </a:r>
            <a:r>
              <a:rPr lang="en-US" sz="1600" b="0" i="0" dirty="0">
                <a:solidFill>
                  <a:srgbClr val="A52A2A"/>
                </a:solidFill>
                <a:effectLst/>
                <a:latin typeface="Consolas" panose="020B0609020204030204" pitchFamily="49" charset="0"/>
              </a:rPr>
              <a:t>"Hello!!"</a:t>
            </a:r>
            <a:r>
              <a:rPr lang="en-US" sz="1600" b="0" i="0" dirty="0">
                <a:solidFill>
                  <a:srgbClr val="000000"/>
                </a:solidFill>
                <a:effectLst/>
                <a:latin typeface="Consolas" panose="020B0609020204030204" pitchFamily="49" charset="0"/>
              </a:rPr>
              <a:t>;  </a:t>
            </a:r>
            <a:r>
              <a:rPr lang="en-US" sz="1600" b="0" i="0" dirty="0">
                <a:solidFill>
                  <a:srgbClr val="008000"/>
                </a:solidFill>
                <a:effectLst/>
                <a:latin typeface="Consolas" panose="020B0609020204030204" pitchFamily="49" charset="0"/>
              </a:rPr>
              <a:t>// I will invoke myself</a:t>
            </a:r>
            <a:br>
              <a:rPr lang="en-US" sz="1600" b="0" i="0" dirty="0">
                <a:solidFill>
                  <a:srgbClr val="008000"/>
                </a:solidFill>
                <a:effectLst/>
                <a:latin typeface="Consolas" panose="020B0609020204030204" pitchFamily="49" charset="0"/>
              </a:rPr>
            </a:br>
            <a:r>
              <a:rPr lang="en-US" sz="1600" b="0" i="0" dirty="0">
                <a:solidFill>
                  <a:srgbClr val="008000"/>
                </a:solidFill>
                <a:effectLst/>
                <a:latin typeface="Consolas" panose="020B0609020204030204" pitchFamily="49" charset="0"/>
              </a:rPr>
              <a:t>               	</a:t>
            </a:r>
            <a:r>
              <a:rPr lang="en-US" sz="1600" b="0" i="0" dirty="0">
                <a:solidFill>
                  <a:srgbClr val="000000"/>
                </a:solidFill>
                <a:effectLst/>
                <a:latin typeface="Consolas" panose="020B0609020204030204" pitchFamily="49" charset="0"/>
              </a:rPr>
              <a:t>})();</a:t>
            </a:r>
          </a:p>
          <a:p>
            <a:pPr marL="0" indent="0">
              <a:buNone/>
            </a:pPr>
            <a:endParaRPr lang="en-US" sz="1100" b="0" i="0" dirty="0">
              <a:solidFill>
                <a:srgbClr val="000000"/>
              </a:solidFill>
              <a:effectLst/>
              <a:latin typeface="Verdana" panose="020B0604030504040204" pitchFamily="34" charset="0"/>
            </a:endParaRPr>
          </a:p>
          <a:p>
            <a:r>
              <a:rPr lang="en-US" sz="1800" dirty="0">
                <a:solidFill>
                  <a:srgbClr val="000000"/>
                </a:solidFill>
                <a:latin typeface="+mj-lt"/>
              </a:rPr>
              <a:t>The function above is actually an anonymous self-invoking function (function without name)</a:t>
            </a: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IN" sz="2800" b="1" i="0" dirty="0">
                <a:solidFill>
                  <a:srgbClr val="000000"/>
                </a:solidFill>
                <a:effectLst/>
                <a:latin typeface="+mj-lt"/>
              </a:rPr>
              <a:t>Self-Invoking Functions</a:t>
            </a:r>
          </a:p>
        </p:txBody>
      </p:sp>
      <p:pic>
        <p:nvPicPr>
          <p:cNvPr id="9" name="Picture 8" descr="E:\Master Folder 2017-18\Approved Logo by BOG\NIET logo_.png"/>
          <p:cNvPicPr/>
          <p:nvPr/>
        </p:nvPicPr>
        <p:blipFill>
          <a:blip r:embed="rId2"/>
          <a:srcRect/>
          <a:stretch>
            <a:fillRect/>
          </a:stretch>
        </p:blipFill>
        <p:spPr bwMode="auto">
          <a:xfrm>
            <a:off x="83820" y="83128"/>
            <a:ext cx="1287780" cy="1059872"/>
          </a:xfrm>
          <a:prstGeom prst="rect">
            <a:avLst/>
          </a:prstGeom>
          <a:noFill/>
          <a:ln w="9525">
            <a:noFill/>
            <a:miter lim="800000"/>
            <a:headEnd/>
            <a:tailEnd/>
          </a:ln>
        </p:spPr>
      </p:pic>
    </p:spTree>
    <p:extLst>
      <p:ext uri="{BB962C8B-B14F-4D97-AF65-F5344CB8AC3E}">
        <p14:creationId xmlns:p14="http://schemas.microsoft.com/office/powerpoint/2010/main" val="383874113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69640"/>
            <a:ext cx="8229600" cy="5486710"/>
          </a:xfrm>
        </p:spPr>
        <p:txBody>
          <a:bodyPr>
            <a:normAutofit/>
          </a:bodyPr>
          <a:lstStyle/>
          <a:p>
            <a:pPr marL="0" indent="0">
              <a:buNone/>
            </a:pPr>
            <a:r>
              <a:rPr lang="en-US" sz="1800" b="0" i="0" dirty="0">
                <a:solidFill>
                  <a:srgbClr val="000000"/>
                </a:solidFill>
                <a:effectLst/>
                <a:latin typeface="+mj-lt"/>
              </a:rPr>
              <a:t>Arrow functions allows a short syntax for writing function expressions. </a:t>
            </a:r>
          </a:p>
          <a:p>
            <a:pPr marL="0" indent="0" algn="l">
              <a:buNone/>
            </a:pPr>
            <a:r>
              <a:rPr lang="es-ES" sz="1800" b="1" i="0" dirty="0" err="1">
                <a:solidFill>
                  <a:srgbClr val="000000"/>
                </a:solidFill>
                <a:effectLst/>
                <a:latin typeface="+mj-lt"/>
              </a:rPr>
              <a:t>Example</a:t>
            </a:r>
            <a:r>
              <a:rPr lang="es-ES" sz="1800" b="1" i="0" dirty="0">
                <a:solidFill>
                  <a:srgbClr val="000000"/>
                </a:solidFill>
                <a:effectLst/>
                <a:latin typeface="+mj-lt"/>
              </a:rPr>
              <a:t> : </a:t>
            </a:r>
          </a:p>
          <a:p>
            <a:pPr marL="0" indent="0" algn="ctr">
              <a:buNone/>
            </a:pPr>
            <a:r>
              <a:rPr lang="es-ES" sz="1600" b="0" i="0" dirty="0">
                <a:solidFill>
                  <a:srgbClr val="008000"/>
                </a:solidFill>
                <a:effectLst/>
                <a:latin typeface="Consolas" panose="020B0609020204030204" pitchFamily="49" charset="0"/>
              </a:rPr>
              <a:t>// ES5</a:t>
            </a:r>
            <a:br>
              <a:rPr lang="es-ES" sz="1600" b="0" i="0" dirty="0">
                <a:solidFill>
                  <a:srgbClr val="008000"/>
                </a:solidFill>
                <a:effectLst/>
                <a:latin typeface="Consolas" panose="020B0609020204030204" pitchFamily="49" charset="0"/>
              </a:rPr>
            </a:br>
            <a:r>
              <a:rPr lang="es-ES" sz="1600" b="0" i="0" dirty="0" err="1">
                <a:solidFill>
                  <a:srgbClr val="0000CD"/>
                </a:solidFill>
                <a:effectLst/>
                <a:latin typeface="Consolas" panose="020B0609020204030204" pitchFamily="49" charset="0"/>
              </a:rPr>
              <a:t>var</a:t>
            </a:r>
            <a:r>
              <a:rPr lang="es-ES" sz="1600" b="0" i="0" dirty="0">
                <a:solidFill>
                  <a:srgbClr val="000000"/>
                </a:solidFill>
                <a:effectLst/>
                <a:latin typeface="Consolas" panose="020B0609020204030204" pitchFamily="49" charset="0"/>
              </a:rPr>
              <a:t> x = </a:t>
            </a:r>
            <a:r>
              <a:rPr lang="es-ES" sz="1600" b="0" i="0" dirty="0" err="1">
                <a:solidFill>
                  <a:srgbClr val="0000CD"/>
                </a:solidFill>
                <a:effectLst/>
                <a:latin typeface="Consolas" panose="020B0609020204030204" pitchFamily="49" charset="0"/>
              </a:rPr>
              <a:t>function</a:t>
            </a:r>
            <a:r>
              <a:rPr lang="es-ES" sz="1600" b="0" i="0" dirty="0">
                <a:solidFill>
                  <a:srgbClr val="000000"/>
                </a:solidFill>
                <a:effectLst/>
                <a:latin typeface="Consolas" panose="020B0609020204030204" pitchFamily="49" charset="0"/>
              </a:rPr>
              <a:t>(x, y) {</a:t>
            </a:r>
            <a:br>
              <a:rPr lang="es-ES" sz="1600" b="0" i="0" dirty="0">
                <a:solidFill>
                  <a:srgbClr val="000000"/>
                </a:solidFill>
                <a:effectLst/>
                <a:latin typeface="Consolas" panose="020B0609020204030204" pitchFamily="49" charset="0"/>
              </a:rPr>
            </a:br>
            <a:r>
              <a:rPr lang="es-ES" sz="1600" b="0" i="0" dirty="0">
                <a:solidFill>
                  <a:srgbClr val="000000"/>
                </a:solidFill>
                <a:effectLst/>
                <a:latin typeface="Consolas" panose="020B0609020204030204" pitchFamily="49" charset="0"/>
              </a:rPr>
              <a:t> </a:t>
            </a:r>
            <a:r>
              <a:rPr lang="es-ES" sz="1600" b="0" i="0" dirty="0">
                <a:solidFill>
                  <a:srgbClr val="FF0000"/>
                </a:solidFill>
                <a:effectLst/>
                <a:latin typeface="Consolas" panose="020B0609020204030204" pitchFamily="49" charset="0"/>
              </a:rPr>
              <a:t> </a:t>
            </a:r>
            <a:r>
              <a:rPr lang="es-ES" sz="1600" b="0" i="0" dirty="0" err="1">
                <a:solidFill>
                  <a:srgbClr val="0000CD"/>
                </a:solidFill>
                <a:effectLst/>
                <a:latin typeface="Consolas" panose="020B0609020204030204" pitchFamily="49" charset="0"/>
              </a:rPr>
              <a:t>return</a:t>
            </a:r>
            <a:r>
              <a:rPr lang="es-ES" sz="1600" b="0" i="0" dirty="0">
                <a:solidFill>
                  <a:srgbClr val="000000"/>
                </a:solidFill>
                <a:effectLst/>
                <a:latin typeface="Consolas" panose="020B0609020204030204" pitchFamily="49" charset="0"/>
              </a:rPr>
              <a:t> x * y;</a:t>
            </a:r>
            <a:br>
              <a:rPr lang="es-ES" sz="1600" b="0" i="0" dirty="0">
                <a:solidFill>
                  <a:srgbClr val="000000"/>
                </a:solidFill>
                <a:effectLst/>
                <a:latin typeface="Consolas" panose="020B0609020204030204" pitchFamily="49" charset="0"/>
              </a:rPr>
            </a:br>
            <a:r>
              <a:rPr lang="es-ES" sz="1600" b="0" i="0" dirty="0">
                <a:solidFill>
                  <a:srgbClr val="000000"/>
                </a:solidFill>
                <a:effectLst/>
                <a:latin typeface="Consolas" panose="020B0609020204030204" pitchFamily="49" charset="0"/>
              </a:rPr>
              <a:t>}</a:t>
            </a:r>
            <a:br>
              <a:rPr lang="es-ES" sz="1600" b="0" i="0" dirty="0">
                <a:solidFill>
                  <a:srgbClr val="000000"/>
                </a:solidFill>
                <a:effectLst/>
                <a:latin typeface="Consolas" panose="020B0609020204030204" pitchFamily="49" charset="0"/>
              </a:rPr>
            </a:br>
            <a:br>
              <a:rPr lang="es-ES" sz="1600" b="0" i="0" dirty="0">
                <a:solidFill>
                  <a:srgbClr val="000000"/>
                </a:solidFill>
                <a:effectLst/>
                <a:latin typeface="Consolas" panose="020B0609020204030204" pitchFamily="49" charset="0"/>
              </a:rPr>
            </a:br>
            <a:r>
              <a:rPr lang="es-ES" sz="1600" b="0" i="0" dirty="0">
                <a:solidFill>
                  <a:srgbClr val="008000"/>
                </a:solidFill>
                <a:effectLst/>
                <a:latin typeface="Consolas" panose="020B0609020204030204" pitchFamily="49" charset="0"/>
              </a:rPr>
              <a:t>// ES6</a:t>
            </a:r>
            <a:br>
              <a:rPr lang="es-ES" sz="1600" b="0" i="0" dirty="0">
                <a:solidFill>
                  <a:srgbClr val="008000"/>
                </a:solidFill>
                <a:effectLst/>
                <a:latin typeface="Consolas" panose="020B0609020204030204" pitchFamily="49" charset="0"/>
              </a:rPr>
            </a:br>
            <a:r>
              <a:rPr lang="es-ES" sz="1600" b="0" i="0" dirty="0" err="1">
                <a:solidFill>
                  <a:srgbClr val="0000CD"/>
                </a:solidFill>
                <a:effectLst/>
                <a:latin typeface="Consolas" panose="020B0609020204030204" pitchFamily="49" charset="0"/>
              </a:rPr>
              <a:t>const</a:t>
            </a:r>
            <a:r>
              <a:rPr lang="es-ES" sz="1600" b="0" i="0" dirty="0">
                <a:solidFill>
                  <a:srgbClr val="000000"/>
                </a:solidFill>
                <a:effectLst/>
                <a:latin typeface="Consolas" panose="020B0609020204030204" pitchFamily="49" charset="0"/>
              </a:rPr>
              <a:t> x = (x, y) =&gt; x * y;</a:t>
            </a:r>
            <a:endParaRPr lang="en-US" sz="1800" b="0" i="0" dirty="0">
              <a:solidFill>
                <a:srgbClr val="000000"/>
              </a:solidFill>
              <a:effectLst/>
              <a:latin typeface="+mj-lt"/>
            </a:endParaRPr>
          </a:p>
          <a:p>
            <a:pPr>
              <a:buFont typeface="Wingdings" panose="05000000000000000000" pitchFamily="2" charset="2"/>
              <a:buChar char="q"/>
            </a:pPr>
            <a:r>
              <a:rPr lang="en-US" sz="1800" dirty="0">
                <a:solidFill>
                  <a:srgbClr val="000000"/>
                </a:solidFill>
                <a:latin typeface="+mj-lt"/>
              </a:rPr>
              <a:t>Arrow functions do not have their own this. They are not well suited for defining object methods </a:t>
            </a:r>
          </a:p>
          <a:p>
            <a:pPr>
              <a:buFont typeface="Wingdings" panose="05000000000000000000" pitchFamily="2" charset="2"/>
              <a:buChar char="q"/>
            </a:pPr>
            <a:r>
              <a:rPr lang="en-US" sz="1800" dirty="0">
                <a:solidFill>
                  <a:srgbClr val="000000"/>
                </a:solidFill>
                <a:latin typeface="+mj-lt"/>
              </a:rPr>
              <a:t>Arrow functions are not hoisted. They must be defined before  they are used</a:t>
            </a:r>
          </a:p>
          <a:p>
            <a:pPr>
              <a:buFont typeface="Wingdings" panose="05000000000000000000" pitchFamily="2" charset="2"/>
              <a:buChar char="q"/>
            </a:pPr>
            <a:r>
              <a:rPr lang="en-US" sz="1800" dirty="0">
                <a:solidFill>
                  <a:srgbClr val="000000"/>
                </a:solidFill>
                <a:latin typeface="+mj-lt"/>
              </a:rPr>
              <a:t>Using const is safer than using var, because a function expression is always constant value.</a:t>
            </a:r>
          </a:p>
          <a:p>
            <a:pPr>
              <a:buFont typeface="Wingdings" panose="05000000000000000000" pitchFamily="2" charset="2"/>
              <a:buChar char="q"/>
            </a:pPr>
            <a:r>
              <a:rPr lang="en-US" sz="1800" dirty="0">
                <a:solidFill>
                  <a:srgbClr val="000000"/>
                </a:solidFill>
                <a:latin typeface="+mj-lt"/>
              </a:rPr>
              <a:t>You can only omit the return keyword and the curly brackets if the function is a single statement. Because of this, it might be a good habit to always keep them:</a:t>
            </a:r>
          </a:p>
          <a:p>
            <a:pPr marL="0" indent="0">
              <a:buNone/>
            </a:pPr>
            <a:r>
              <a:rPr lang="en-IN" sz="1800" b="1" dirty="0">
                <a:solidFill>
                  <a:srgbClr val="000000"/>
                </a:solidFill>
                <a:latin typeface="+mj-lt"/>
              </a:rPr>
              <a:t>Example</a:t>
            </a:r>
          </a:p>
          <a:p>
            <a:pPr marL="0" indent="0" algn="l">
              <a:buNone/>
            </a:pPr>
            <a:r>
              <a:rPr lang="en-IN" sz="1100" b="0" i="0" dirty="0">
                <a:solidFill>
                  <a:srgbClr val="0000CD"/>
                </a:solidFill>
                <a:effectLst/>
                <a:latin typeface="Consolas" panose="020B0609020204030204" pitchFamily="49" charset="0"/>
              </a:rPr>
              <a:t>                           </a:t>
            </a:r>
            <a:r>
              <a:rPr lang="en-IN" sz="1100" b="0" i="0" dirty="0" err="1">
                <a:solidFill>
                  <a:srgbClr val="0000CD"/>
                </a:solidFill>
                <a:effectLst/>
                <a:latin typeface="Consolas" panose="020B0609020204030204" pitchFamily="49" charset="0"/>
              </a:rPr>
              <a:t>const</a:t>
            </a:r>
            <a:r>
              <a:rPr lang="en-IN" sz="1100" b="0" i="0" dirty="0">
                <a:solidFill>
                  <a:srgbClr val="000000"/>
                </a:solidFill>
                <a:effectLst/>
                <a:latin typeface="Consolas" panose="020B0609020204030204" pitchFamily="49" charset="0"/>
              </a:rPr>
              <a:t> x = (x, y) =&gt; { </a:t>
            </a:r>
            <a:r>
              <a:rPr lang="en-IN" sz="1100" b="0" i="0" dirty="0">
                <a:solidFill>
                  <a:srgbClr val="0000CD"/>
                </a:solidFill>
                <a:effectLst/>
                <a:latin typeface="Consolas" panose="020B0609020204030204" pitchFamily="49" charset="0"/>
              </a:rPr>
              <a:t>return</a:t>
            </a:r>
            <a:r>
              <a:rPr lang="en-IN" sz="1100" b="0" i="0" dirty="0">
                <a:solidFill>
                  <a:srgbClr val="000000"/>
                </a:solidFill>
                <a:effectLst/>
                <a:latin typeface="Consolas" panose="020B0609020204030204" pitchFamily="49" charset="0"/>
              </a:rPr>
              <a:t> x * y };</a:t>
            </a:r>
          </a:p>
          <a:p>
            <a:pPr marL="0" indent="0">
              <a:buNone/>
            </a:pPr>
            <a:endParaRPr lang="en-US" sz="1800" dirty="0">
              <a:solidFill>
                <a:srgbClr val="000000"/>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71</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0" i="0" dirty="0">
                <a:solidFill>
                  <a:srgbClr val="000000"/>
                </a:solidFill>
                <a:effectLst/>
                <a:latin typeface="+mj-lt"/>
              </a:rPr>
              <a:t>Arrow Functions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85799"/>
          </a:xfrm>
          <a:prstGeom prst="rect">
            <a:avLst/>
          </a:prstGeom>
          <a:noFill/>
          <a:ln w="9525">
            <a:noFill/>
            <a:miter lim="800000"/>
            <a:headEnd/>
            <a:tailEnd/>
          </a:ln>
        </p:spPr>
      </p:pic>
    </p:spTree>
    <p:extLst>
      <p:ext uri="{BB962C8B-B14F-4D97-AF65-F5344CB8AC3E}">
        <p14:creationId xmlns:p14="http://schemas.microsoft.com/office/powerpoint/2010/main" val="2927104865"/>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07183"/>
            <a:ext cx="8458200" cy="5365017"/>
          </a:xfrm>
        </p:spPr>
        <p:txBody>
          <a:bodyPr>
            <a:normAutofit lnSpcReduction="10000"/>
          </a:bodyPr>
          <a:lstStyle/>
          <a:p>
            <a:pPr marL="0" indent="0">
              <a:buNone/>
            </a:pPr>
            <a:r>
              <a:rPr lang="en-US" sz="1800" b="0" i="0" dirty="0">
                <a:solidFill>
                  <a:srgbClr val="252525"/>
                </a:solidFill>
                <a:effectLst/>
                <a:latin typeface="+mj-lt"/>
              </a:rPr>
              <a:t>A JavaScript </a:t>
            </a:r>
            <a:r>
              <a:rPr lang="en-US" sz="1800" b="0" i="0" dirty="0">
                <a:solidFill>
                  <a:srgbClr val="00B050"/>
                </a:solidFill>
                <a:effectLst/>
                <a:latin typeface="+mj-lt"/>
              </a:rPr>
              <a:t>function</a:t>
            </a:r>
            <a:r>
              <a:rPr lang="en-US" sz="1800" b="0" i="0" dirty="0">
                <a:solidFill>
                  <a:srgbClr val="252525"/>
                </a:solidFill>
                <a:effectLst/>
                <a:latin typeface="+mj-lt"/>
              </a:rPr>
              <a:t> does not perform any checking on parameter values (arguments).</a:t>
            </a:r>
          </a:p>
          <a:p>
            <a:pPr marL="0" indent="0">
              <a:buNone/>
            </a:pPr>
            <a:r>
              <a:rPr lang="en-US" sz="1800" dirty="0">
                <a:solidFill>
                  <a:srgbClr val="252525"/>
                </a:solidFill>
                <a:latin typeface="+mj-lt"/>
              </a:rPr>
              <a:t>                               </a:t>
            </a:r>
            <a:r>
              <a:rPr lang="en-US" sz="1800" b="0" i="0" dirty="0">
                <a:solidFill>
                  <a:srgbClr val="0000CD"/>
                </a:solidFill>
                <a:effectLst/>
                <a:latin typeface="+mj-lt"/>
              </a:rPr>
              <a:t>function</a:t>
            </a:r>
            <a:r>
              <a:rPr lang="en-US" sz="1800" b="0" i="0" dirty="0">
                <a:solidFill>
                  <a:srgbClr val="000000"/>
                </a:solidFill>
                <a:effectLst/>
                <a:latin typeface="+mj-lt"/>
              </a:rPr>
              <a:t> </a:t>
            </a:r>
            <a:r>
              <a:rPr lang="en-US" sz="1800" b="0" i="1" dirty="0" err="1">
                <a:solidFill>
                  <a:srgbClr val="000000"/>
                </a:solidFill>
                <a:effectLst/>
                <a:latin typeface="+mj-lt"/>
              </a:rPr>
              <a:t>functionName</a:t>
            </a:r>
            <a:r>
              <a:rPr lang="en-US" sz="1800" b="0" i="0" dirty="0">
                <a:solidFill>
                  <a:srgbClr val="000000"/>
                </a:solidFill>
                <a:effectLst/>
                <a:latin typeface="+mj-lt"/>
              </a:rPr>
              <a:t>(</a:t>
            </a:r>
            <a:r>
              <a:rPr lang="en-US" sz="1800" b="0" i="1" dirty="0">
                <a:solidFill>
                  <a:srgbClr val="000000"/>
                </a:solidFill>
                <a:effectLst/>
                <a:latin typeface="+mj-lt"/>
              </a:rPr>
              <a:t>parameter1, parameter2, parameter3</a:t>
            </a:r>
            <a:r>
              <a:rPr lang="en-US" sz="1800" b="0" i="0" dirty="0">
                <a:solidFill>
                  <a:srgbClr val="000000"/>
                </a:solidFill>
                <a:effectLst/>
                <a:latin typeface="+mj-lt"/>
              </a:rPr>
              <a:t>) {</a:t>
            </a:r>
            <a:br>
              <a:rPr lang="en-US" sz="1800" dirty="0">
                <a:latin typeface="+mj-lt"/>
              </a:rPr>
            </a:br>
            <a:r>
              <a:rPr lang="en-US" sz="1800" b="0" i="0" dirty="0">
                <a:solidFill>
                  <a:srgbClr val="000000"/>
                </a:solidFill>
                <a:effectLst/>
                <a:latin typeface="+mj-lt"/>
              </a:rPr>
              <a:t>                                                   </a:t>
            </a:r>
            <a:r>
              <a:rPr lang="en-US" sz="1800" b="0" i="0" dirty="0">
                <a:solidFill>
                  <a:srgbClr val="008000"/>
                </a:solidFill>
                <a:effectLst/>
                <a:latin typeface="+mj-lt"/>
              </a:rPr>
              <a:t>// </a:t>
            </a:r>
            <a:r>
              <a:rPr lang="en-US" sz="1800" b="0" i="1" dirty="0">
                <a:solidFill>
                  <a:srgbClr val="008000"/>
                </a:solidFill>
                <a:effectLst/>
                <a:latin typeface="+mj-lt"/>
              </a:rPr>
              <a:t>code to be executed</a:t>
            </a:r>
            <a:br>
              <a:rPr lang="en-US" sz="1800" b="0" i="0" dirty="0">
                <a:solidFill>
                  <a:srgbClr val="008000"/>
                </a:solidFill>
                <a:effectLst/>
                <a:latin typeface="+mj-lt"/>
              </a:rPr>
            </a:br>
            <a:r>
              <a:rPr lang="en-US" sz="1800" b="0" i="0" dirty="0">
                <a:solidFill>
                  <a:srgbClr val="008000"/>
                </a:solidFill>
                <a:effectLst/>
                <a:latin typeface="+mj-lt"/>
              </a:rPr>
              <a:t>                                </a:t>
            </a:r>
            <a:r>
              <a:rPr lang="en-US" sz="1800" b="0" i="0" dirty="0">
                <a:solidFill>
                  <a:srgbClr val="000000"/>
                </a:solidFill>
                <a:effectLst/>
                <a:latin typeface="+mj-lt"/>
              </a:rPr>
              <a:t>}</a:t>
            </a:r>
          </a:p>
          <a:p>
            <a:pPr marL="0" indent="0" algn="l">
              <a:buNone/>
            </a:pPr>
            <a:r>
              <a:rPr lang="en-US" sz="1800" dirty="0">
                <a:solidFill>
                  <a:srgbClr val="252525"/>
                </a:solidFill>
                <a:latin typeface="+mj-lt"/>
              </a:rPr>
              <a:t>Function parameters are the names listed in the function definition.</a:t>
            </a:r>
          </a:p>
          <a:p>
            <a:pPr marL="0" indent="0" algn="l">
              <a:buNone/>
            </a:pPr>
            <a:r>
              <a:rPr lang="en-US" sz="1800" dirty="0">
                <a:solidFill>
                  <a:srgbClr val="252525"/>
                </a:solidFill>
                <a:latin typeface="+mj-lt"/>
              </a:rPr>
              <a:t>Function arguments are the real values passed to (and received by) the function</a:t>
            </a:r>
          </a:p>
          <a:p>
            <a:pPr marL="0" indent="0" algn="l">
              <a:buNone/>
            </a:pPr>
            <a:r>
              <a:rPr lang="en-US" sz="2200" b="1" i="0" dirty="0">
                <a:solidFill>
                  <a:srgbClr val="000000"/>
                </a:solidFill>
                <a:effectLst/>
                <a:latin typeface="+mj-lt"/>
              </a:rPr>
              <a:t>Parameter Rules</a:t>
            </a:r>
          </a:p>
          <a:p>
            <a:pPr algn="l"/>
            <a:r>
              <a:rPr lang="en-US" sz="1800" dirty="0">
                <a:solidFill>
                  <a:srgbClr val="252525"/>
                </a:solidFill>
                <a:latin typeface="+mj-lt"/>
              </a:rPr>
              <a:t>JavaScript function definitions do not specify data types for parameters.</a:t>
            </a:r>
          </a:p>
          <a:p>
            <a:pPr algn="l"/>
            <a:r>
              <a:rPr lang="en-US" sz="1800" dirty="0">
                <a:solidFill>
                  <a:srgbClr val="252525"/>
                </a:solidFill>
                <a:latin typeface="+mj-lt"/>
              </a:rPr>
              <a:t>JavaScript functions do not perform type checking on the passed arguments.</a:t>
            </a:r>
          </a:p>
          <a:p>
            <a:pPr algn="l"/>
            <a:r>
              <a:rPr lang="en-US" sz="1800" dirty="0">
                <a:solidFill>
                  <a:srgbClr val="252525"/>
                </a:solidFill>
                <a:latin typeface="+mj-lt"/>
              </a:rPr>
              <a:t>JavaScript functions do not check the number of arguments received.</a:t>
            </a:r>
          </a:p>
          <a:p>
            <a:pPr marL="0" indent="0">
              <a:buNone/>
            </a:pPr>
            <a:r>
              <a:rPr lang="en-IN" sz="2200" b="1" dirty="0">
                <a:solidFill>
                  <a:srgbClr val="000000"/>
                </a:solidFill>
                <a:latin typeface="+mj-lt"/>
              </a:rPr>
              <a:t>Default Parameters</a:t>
            </a:r>
          </a:p>
          <a:p>
            <a:r>
              <a:rPr lang="en-US" sz="1800" dirty="0">
                <a:solidFill>
                  <a:srgbClr val="252525"/>
                </a:solidFill>
                <a:latin typeface="+mj-lt"/>
              </a:rPr>
              <a:t>If a function is called with missing arguments (less than declared), the missing values are set to undefined</a:t>
            </a:r>
          </a:p>
          <a:p>
            <a:pPr marL="0" indent="0" algn="ctr">
              <a:buNone/>
            </a:pPr>
            <a:r>
              <a:rPr lang="en-US" sz="1400" b="0" i="0" dirty="0">
                <a:solidFill>
                  <a:srgbClr val="0000CD"/>
                </a:solidFill>
                <a:effectLst/>
                <a:latin typeface="Consolas" panose="020B0609020204030204" pitchFamily="49" charset="0"/>
              </a:rPr>
              <a:t>function</a:t>
            </a:r>
            <a:r>
              <a:rPr lang="en-US" sz="1400" b="0" i="0" dirty="0">
                <a:solidFill>
                  <a:srgbClr val="000000"/>
                </a:solidFill>
                <a:effectLst/>
                <a:latin typeface="Consolas" panose="020B0609020204030204" pitchFamily="49" charset="0"/>
              </a:rPr>
              <a:t> </a:t>
            </a:r>
            <a:r>
              <a:rPr lang="en-US" sz="1400" b="0" i="0" dirty="0" err="1">
                <a:solidFill>
                  <a:srgbClr val="000000"/>
                </a:solidFill>
                <a:effectLst/>
                <a:latin typeface="Consolas" panose="020B0609020204030204" pitchFamily="49" charset="0"/>
              </a:rPr>
              <a:t>myFunction</a:t>
            </a:r>
            <a:r>
              <a:rPr lang="en-US" sz="1400" b="0" i="0" dirty="0">
                <a:solidFill>
                  <a:srgbClr val="000000"/>
                </a:solidFill>
                <a:effectLst/>
                <a:latin typeface="Consolas" panose="020B0609020204030204" pitchFamily="49" charset="0"/>
              </a:rPr>
              <a:t>(x, y) {</a:t>
            </a:r>
            <a:br>
              <a:rPr lang="en-US" sz="1400" dirty="0"/>
            </a:br>
            <a:r>
              <a:rPr lang="en-US" sz="1400" b="0" i="0" dirty="0">
                <a:solidFill>
                  <a:srgbClr val="000000"/>
                </a:solidFill>
                <a:effectLst/>
                <a:latin typeface="Consolas" panose="020B0609020204030204" pitchFamily="49" charset="0"/>
              </a:rPr>
              <a:t>  </a:t>
            </a:r>
            <a:r>
              <a:rPr lang="en-US" sz="1400" b="0" i="0" dirty="0">
                <a:solidFill>
                  <a:srgbClr val="0000CD"/>
                </a:solidFill>
                <a:effectLst/>
                <a:latin typeface="Consolas" panose="020B0609020204030204" pitchFamily="49" charset="0"/>
              </a:rPr>
              <a:t>if</a:t>
            </a:r>
            <a:r>
              <a:rPr lang="en-US" sz="1400" b="0" i="0" dirty="0">
                <a:solidFill>
                  <a:srgbClr val="000000"/>
                </a:solidFill>
                <a:effectLst/>
                <a:latin typeface="Consolas" panose="020B0609020204030204" pitchFamily="49" charset="0"/>
              </a:rPr>
              <a:t> (y === undefined) {</a:t>
            </a:r>
            <a:br>
              <a:rPr lang="en-US" sz="1400" dirty="0"/>
            </a:br>
            <a:r>
              <a:rPr lang="en-US" sz="1400" b="0" i="0" dirty="0">
                <a:solidFill>
                  <a:srgbClr val="000000"/>
                </a:solidFill>
                <a:effectLst/>
                <a:latin typeface="Consolas" panose="020B0609020204030204" pitchFamily="49" charset="0"/>
              </a:rPr>
              <a:t>    y = </a:t>
            </a:r>
            <a:r>
              <a:rPr lang="en-US" sz="1400" b="0" i="0" dirty="0">
                <a:solidFill>
                  <a:srgbClr val="FF0000"/>
                </a:solidFill>
                <a:effectLst/>
                <a:latin typeface="Consolas" panose="020B0609020204030204" pitchFamily="49" charset="0"/>
              </a:rPr>
              <a:t>2</a:t>
            </a:r>
            <a:r>
              <a:rPr lang="en-US" sz="1400" b="0" i="0" dirty="0">
                <a:solidFill>
                  <a:srgbClr val="000000"/>
                </a:solidFill>
                <a:effectLst/>
                <a:latin typeface="Consolas" panose="020B0609020204030204" pitchFamily="49" charset="0"/>
              </a:rPr>
              <a:t>;</a:t>
            </a:r>
            <a:br>
              <a:rPr lang="en-US" sz="1400" dirty="0"/>
            </a:br>
            <a:r>
              <a:rPr lang="en-US" sz="1400" b="0" i="0" dirty="0">
                <a:solidFill>
                  <a:srgbClr val="000000"/>
                </a:solidFill>
                <a:effectLst/>
                <a:latin typeface="Consolas" panose="020B0609020204030204" pitchFamily="49" charset="0"/>
              </a:rPr>
              <a:t>  }</a:t>
            </a:r>
            <a:br>
              <a:rPr lang="en-US" sz="1400" dirty="0"/>
            </a:br>
            <a:r>
              <a:rPr lang="en-US" sz="1400" b="0" i="0" dirty="0">
                <a:solidFill>
                  <a:srgbClr val="000000"/>
                </a:solidFill>
                <a:effectLst/>
                <a:latin typeface="Consolas" panose="020B0609020204030204" pitchFamily="49" charset="0"/>
              </a:rPr>
              <a:t>}</a:t>
            </a:r>
            <a:br>
              <a:rPr lang="en-US" sz="1400" dirty="0"/>
            </a:br>
            <a:endParaRPr lang="en-US" sz="1400" dirty="0">
              <a:solidFill>
                <a:srgbClr val="252525"/>
              </a:solidFill>
              <a:latin typeface="+mj-lt"/>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a:xfrm>
            <a:off x="7543800" y="6356350"/>
            <a:ext cx="1143000" cy="365125"/>
          </a:xfrm>
        </p:spPr>
        <p:txBody>
          <a:bodyPr/>
          <a:lstStyle/>
          <a:p>
            <a:fld id="{B6F15528-21DE-4FAA-801E-634DDDAF4B2B}" type="slidenum">
              <a:rPr lang="en-US" smtClean="0"/>
              <a:pPr/>
              <a:t>72</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mj-lt"/>
              </a:rPr>
              <a:t>JavaScript Function Parameters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02671"/>
          </a:xfrm>
          <a:prstGeom prst="rect">
            <a:avLst/>
          </a:prstGeom>
          <a:noFill/>
          <a:ln w="9525">
            <a:noFill/>
            <a:miter lim="800000"/>
            <a:headEnd/>
            <a:tailEnd/>
          </a:ln>
        </p:spPr>
      </p:pic>
    </p:spTree>
    <p:extLst>
      <p:ext uri="{BB962C8B-B14F-4D97-AF65-F5344CB8AC3E}">
        <p14:creationId xmlns:p14="http://schemas.microsoft.com/office/powerpoint/2010/main" val="238921959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42900" y="838566"/>
            <a:ext cx="8458200" cy="5365017"/>
          </a:xfrm>
        </p:spPr>
        <p:txBody>
          <a:bodyPr>
            <a:normAutofit/>
          </a:bodyPr>
          <a:lstStyle/>
          <a:p>
            <a:pPr marL="0" indent="0">
              <a:buNone/>
            </a:pPr>
            <a:r>
              <a:rPr lang="en-IN" sz="2400" b="1" i="0" dirty="0">
                <a:solidFill>
                  <a:srgbClr val="000000"/>
                </a:solidFill>
                <a:effectLst/>
                <a:latin typeface="Times New Roman" panose="02020603050405020304" pitchFamily="18" charset="0"/>
                <a:cs typeface="Times New Roman" panose="02020603050405020304" pitchFamily="18" charset="0"/>
              </a:rPr>
              <a:t>JavaScript Callbacks</a:t>
            </a:r>
          </a:p>
          <a:p>
            <a:pPr marL="0" indent="0">
              <a:buNone/>
            </a:pPr>
            <a:endParaRPr lang="en-IN" sz="2400" b="1" i="0" dirty="0">
              <a:solidFill>
                <a:srgbClr val="000000"/>
              </a:solidFill>
              <a:effectLst/>
              <a:latin typeface="Times New Roman" panose="02020603050405020304" pitchFamily="18" charset="0"/>
              <a:cs typeface="Times New Roman" panose="02020603050405020304" pitchFamily="18" charset="0"/>
            </a:endParaRPr>
          </a:p>
          <a:p>
            <a:pPr marL="0" indent="0" algn="just">
              <a:buNone/>
            </a:pPr>
            <a:r>
              <a:rPr lang="en-US" sz="2400" b="0" i="0" dirty="0">
                <a:solidFill>
                  <a:srgbClr val="4D5156"/>
                </a:solidFill>
                <a:effectLst/>
                <a:latin typeface="Times New Roman" panose="02020603050405020304" pitchFamily="18" charset="0"/>
                <a:cs typeface="Times New Roman" panose="02020603050405020304" pitchFamily="18" charset="0"/>
              </a:rPr>
              <a:t>A </a:t>
            </a:r>
            <a:r>
              <a:rPr lang="en-US" sz="2400" b="1" i="0" dirty="0">
                <a:solidFill>
                  <a:srgbClr val="5F6368"/>
                </a:solidFill>
                <a:effectLst/>
                <a:latin typeface="Times New Roman" panose="02020603050405020304" pitchFamily="18" charset="0"/>
                <a:cs typeface="Times New Roman" panose="02020603050405020304" pitchFamily="18" charset="0"/>
              </a:rPr>
              <a:t>callback</a:t>
            </a:r>
            <a:r>
              <a:rPr lang="en-US" sz="2400" b="0" i="0" dirty="0">
                <a:solidFill>
                  <a:srgbClr val="4D5156"/>
                </a:solidFill>
                <a:effectLst/>
                <a:latin typeface="Times New Roman" panose="02020603050405020304" pitchFamily="18" charset="0"/>
                <a:cs typeface="Times New Roman" panose="02020603050405020304" pitchFamily="18" charset="0"/>
              </a:rPr>
              <a:t> is a </a:t>
            </a:r>
            <a:r>
              <a:rPr lang="en-US" sz="2400" b="1" i="0" dirty="0">
                <a:solidFill>
                  <a:srgbClr val="5F6368"/>
                </a:solidFill>
                <a:effectLst/>
                <a:latin typeface="Times New Roman" panose="02020603050405020304" pitchFamily="18" charset="0"/>
                <a:cs typeface="Times New Roman" panose="02020603050405020304" pitchFamily="18" charset="0"/>
              </a:rPr>
              <a:t>function</a:t>
            </a:r>
            <a:r>
              <a:rPr lang="en-US" sz="2400" b="0" i="0" dirty="0">
                <a:solidFill>
                  <a:srgbClr val="4D5156"/>
                </a:solidFill>
                <a:effectLst/>
                <a:latin typeface="Times New Roman" panose="02020603050405020304" pitchFamily="18" charset="0"/>
                <a:cs typeface="Times New Roman" panose="02020603050405020304" pitchFamily="18" charset="0"/>
              </a:rPr>
              <a:t> passed as an argument to another </a:t>
            </a:r>
            <a:r>
              <a:rPr lang="en-US" sz="2400" b="1" i="0" dirty="0">
                <a:solidFill>
                  <a:srgbClr val="5F6368"/>
                </a:solidFill>
                <a:effectLst/>
                <a:latin typeface="Times New Roman" panose="02020603050405020304" pitchFamily="18" charset="0"/>
                <a:cs typeface="Times New Roman" panose="02020603050405020304" pitchFamily="18" charset="0"/>
              </a:rPr>
              <a:t>function</a:t>
            </a:r>
            <a:r>
              <a:rPr lang="en-US" sz="2400" b="0" i="0" dirty="0">
                <a:solidFill>
                  <a:srgbClr val="4D5156"/>
                </a:solidFill>
                <a:effectLst/>
                <a:latin typeface="Times New Roman" panose="02020603050405020304" pitchFamily="18" charset="0"/>
                <a:cs typeface="Times New Roman" panose="02020603050405020304" pitchFamily="18" charset="0"/>
              </a:rPr>
              <a:t>. This technique allows a </a:t>
            </a:r>
            <a:r>
              <a:rPr lang="en-US" sz="2400" b="1" i="0" dirty="0">
                <a:solidFill>
                  <a:srgbClr val="5F6368"/>
                </a:solidFill>
                <a:effectLst/>
                <a:latin typeface="Times New Roman" panose="02020603050405020304" pitchFamily="18" charset="0"/>
                <a:cs typeface="Times New Roman" panose="02020603050405020304" pitchFamily="18" charset="0"/>
              </a:rPr>
              <a:t>function</a:t>
            </a:r>
            <a:r>
              <a:rPr lang="en-US" sz="2400" b="0" i="0" dirty="0">
                <a:solidFill>
                  <a:srgbClr val="4D5156"/>
                </a:solidFill>
                <a:effectLst/>
                <a:latin typeface="Times New Roman" panose="02020603050405020304" pitchFamily="18" charset="0"/>
                <a:cs typeface="Times New Roman" panose="02020603050405020304" pitchFamily="18" charset="0"/>
              </a:rPr>
              <a:t> to call another </a:t>
            </a:r>
            <a:r>
              <a:rPr lang="en-US" sz="2400" b="1" i="0" dirty="0">
                <a:solidFill>
                  <a:srgbClr val="5F6368"/>
                </a:solidFill>
                <a:effectLst/>
                <a:latin typeface="Times New Roman" panose="02020603050405020304" pitchFamily="18" charset="0"/>
                <a:cs typeface="Times New Roman" panose="02020603050405020304" pitchFamily="18" charset="0"/>
              </a:rPr>
              <a:t>function</a:t>
            </a:r>
            <a:r>
              <a:rPr lang="en-US" sz="2400" b="0" i="0" dirty="0">
                <a:solidFill>
                  <a:srgbClr val="4D5156"/>
                </a:solidFill>
                <a:effectLst/>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US" sz="2400" dirty="0">
              <a:solidFill>
                <a:srgbClr val="252525"/>
              </a:solidFill>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r>
              <a:rPr lang="en-US"/>
              <a:t>6/7/2023</a:t>
            </a:r>
          </a:p>
        </p:txBody>
      </p:sp>
      <p:sp>
        <p:nvSpPr>
          <p:cNvPr id="5" name="Footer Placeholder 4"/>
          <p:cNvSpPr>
            <a:spLocks noGrp="1"/>
          </p:cNvSpPr>
          <p:nvPr>
            <p:ph type="ftr" sz="quarter" idx="11"/>
          </p:nvPr>
        </p:nvSpPr>
        <p:spPr>
          <a:xfrm>
            <a:off x="2514600" y="6356350"/>
            <a:ext cx="5029200" cy="365125"/>
          </a:xfrm>
        </p:spPr>
        <p:txBody>
          <a:bodyPr/>
          <a:lstStyle/>
          <a:p>
            <a:r>
              <a:rPr lang="en-US"/>
              <a:t>WT                      unit- 4                </a:t>
            </a:r>
            <a:endParaRPr lang="en-US" dirty="0"/>
          </a:p>
        </p:txBody>
      </p:sp>
      <p:sp>
        <p:nvSpPr>
          <p:cNvPr id="6" name="Slide Number Placeholder 5"/>
          <p:cNvSpPr>
            <a:spLocks noGrp="1"/>
          </p:cNvSpPr>
          <p:nvPr>
            <p:ph type="sldNum" sz="quarter" idx="12"/>
          </p:nvPr>
        </p:nvSpPr>
        <p:spPr>
          <a:xfrm>
            <a:off x="7543800" y="6356350"/>
            <a:ext cx="1143000" cy="365125"/>
          </a:xfrm>
        </p:spPr>
        <p:txBody>
          <a:bodyPr/>
          <a:lstStyle/>
          <a:p>
            <a:fld id="{B6F15528-21DE-4FAA-801E-634DDDAF4B2B}" type="slidenum">
              <a:rPr lang="en-US" smtClean="0"/>
              <a:pPr/>
              <a:t>73</a:t>
            </a:fld>
            <a:endParaRPr lang="en-US" dirty="0"/>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r>
              <a:rPr lang="en-IN" sz="2800" b="1" i="0" dirty="0">
                <a:solidFill>
                  <a:srgbClr val="000000"/>
                </a:solidFill>
                <a:effectLst/>
                <a:latin typeface="+mj-lt"/>
              </a:rPr>
              <a:t>JavaScript Function Parameters</a:t>
            </a:r>
          </a:p>
        </p:txBody>
      </p:sp>
      <p:pic>
        <p:nvPicPr>
          <p:cNvPr id="9" name="Picture 8" descr="E:\Master Folder 2017-18\Approved Logo by BOG\NIET logo_.png"/>
          <p:cNvPicPr/>
          <p:nvPr/>
        </p:nvPicPr>
        <p:blipFill>
          <a:blip r:embed="rId2"/>
          <a:srcRect/>
          <a:stretch>
            <a:fillRect/>
          </a:stretch>
        </p:blipFill>
        <p:spPr bwMode="auto">
          <a:xfrm>
            <a:off x="83820" y="83128"/>
            <a:ext cx="1287780" cy="602671"/>
          </a:xfrm>
          <a:prstGeom prst="rect">
            <a:avLst/>
          </a:prstGeom>
          <a:noFill/>
          <a:ln w="9525">
            <a:noFill/>
            <a:miter lim="800000"/>
            <a:headEnd/>
            <a:tailEnd/>
          </a:ln>
        </p:spPr>
      </p:pic>
    </p:spTree>
    <p:extLst>
      <p:ext uri="{BB962C8B-B14F-4D97-AF65-F5344CB8AC3E}">
        <p14:creationId xmlns:p14="http://schemas.microsoft.com/office/powerpoint/2010/main" val="376766182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838200"/>
            <a:ext cx="8229600" cy="5470524"/>
          </a:xfrm>
        </p:spPr>
        <p:txBody>
          <a:bodyPr>
            <a:normAutofit/>
          </a:bodyPr>
          <a:lstStyle/>
          <a:p>
            <a:pPr marL="0" indent="0">
              <a:buNone/>
            </a:pPr>
            <a:r>
              <a:rPr lang="en-US" sz="1600" b="1" dirty="0"/>
              <a:t>Q 1 Which of the following is the literal way to create an object with a property x of value 10?</a:t>
            </a:r>
          </a:p>
          <a:p>
            <a:pPr marL="0" indent="0">
              <a:buNone/>
            </a:pPr>
            <a:r>
              <a:rPr lang="en-US" sz="1600" dirty="0"/>
              <a:t>A. {x: 10}</a:t>
            </a:r>
          </a:p>
          <a:p>
            <a:pPr marL="0" indent="0">
              <a:buNone/>
            </a:pPr>
            <a:r>
              <a:rPr lang="en-US" sz="1600" dirty="0"/>
              <a:t>B. new Object({x: 10})</a:t>
            </a:r>
          </a:p>
          <a:p>
            <a:pPr marL="0" indent="0">
              <a:buNone/>
            </a:pPr>
            <a:r>
              <a:rPr lang="en-US" sz="1600" b="1" dirty="0"/>
              <a:t>Q 2 Suppose that </a:t>
            </a:r>
            <a:r>
              <a:rPr lang="en-US" sz="1600" b="1" dirty="0" err="1"/>
              <a:t>obj</a:t>
            </a:r>
            <a:r>
              <a:rPr lang="en-US" sz="1600" b="1" dirty="0"/>
              <a:t> is a pure JavaScript object. What will </a:t>
            </a:r>
            <a:r>
              <a:rPr lang="en-US" sz="1600" b="1" dirty="0" err="1"/>
              <a:t>typeof</a:t>
            </a:r>
            <a:r>
              <a:rPr lang="en-US" sz="1600" b="1" dirty="0"/>
              <a:t> </a:t>
            </a:r>
            <a:r>
              <a:rPr lang="en-US" sz="1600" b="1" dirty="0" err="1"/>
              <a:t>obj</a:t>
            </a:r>
            <a:r>
              <a:rPr lang="en-US" sz="1600" b="1" dirty="0"/>
              <a:t> return?</a:t>
            </a:r>
          </a:p>
          <a:p>
            <a:pPr marL="0" indent="0">
              <a:buNone/>
            </a:pPr>
            <a:r>
              <a:rPr lang="en-US" sz="1600" dirty="0"/>
              <a:t>A. "object"</a:t>
            </a:r>
          </a:p>
          <a:p>
            <a:pPr marL="0" indent="0">
              <a:buNone/>
            </a:pPr>
            <a:r>
              <a:rPr lang="en-US" sz="1600" dirty="0"/>
              <a:t>B. "</a:t>
            </a:r>
            <a:r>
              <a:rPr lang="en-US" sz="1600" dirty="0" err="1"/>
              <a:t>obj</a:t>
            </a:r>
            <a:r>
              <a:rPr lang="en-US" sz="1600" dirty="0"/>
              <a:t>"</a:t>
            </a:r>
          </a:p>
          <a:p>
            <a:pPr marL="0" indent="0">
              <a:buNone/>
            </a:pPr>
            <a:r>
              <a:rPr lang="en-US" sz="1600" dirty="0"/>
              <a:t>C. "pure object“</a:t>
            </a:r>
          </a:p>
          <a:p>
            <a:pPr marL="0" indent="0">
              <a:buNone/>
            </a:pPr>
            <a:r>
              <a:rPr lang="en-US" sz="1600" b="1" dirty="0"/>
              <a:t>Q 3 Objects can contain objects as property values. True or false?</a:t>
            </a:r>
          </a:p>
          <a:p>
            <a:pPr marL="0" indent="0">
              <a:buNone/>
            </a:pPr>
            <a:r>
              <a:rPr lang="en-US" sz="1600" dirty="0"/>
              <a:t>A. True</a:t>
            </a:r>
          </a:p>
          <a:p>
            <a:pPr marL="0" indent="0">
              <a:buNone/>
            </a:pPr>
            <a:r>
              <a:rPr lang="en-US" sz="1600" dirty="0"/>
              <a:t>B. False</a:t>
            </a:r>
          </a:p>
          <a:p>
            <a:pPr marL="0" indent="0">
              <a:buNone/>
            </a:pPr>
            <a:r>
              <a:rPr lang="en-US" sz="1600" b="1" dirty="0"/>
              <a:t>Q 4 A method of an object is simply a property with a function definition as its value. True or </a:t>
            </a:r>
            <a:r>
              <a:rPr lang="en-US" sz="1600" dirty="0"/>
              <a:t>false?</a:t>
            </a:r>
          </a:p>
          <a:p>
            <a:pPr marL="0" indent="0">
              <a:buNone/>
            </a:pPr>
            <a:r>
              <a:rPr lang="en-US" sz="1600" dirty="0"/>
              <a:t>A. True</a:t>
            </a:r>
          </a:p>
          <a:p>
            <a:pPr marL="0" indent="0">
              <a:buNone/>
            </a:pPr>
            <a:r>
              <a:rPr lang="en-US" sz="1600" dirty="0"/>
              <a:t>B. False</a:t>
            </a:r>
          </a:p>
          <a:p>
            <a:pPr marL="0" indent="0">
              <a:buNone/>
            </a:pPr>
            <a:r>
              <a:rPr lang="en-US" sz="1600" b="1" dirty="0"/>
              <a:t>Q 5 What is the constructor way to create an empty object?</a:t>
            </a:r>
          </a:p>
          <a:p>
            <a:pPr marL="0" indent="0">
              <a:buNone/>
            </a:pPr>
            <a:r>
              <a:rPr lang="en-US" sz="1600" dirty="0"/>
              <a:t>A. {}</a:t>
            </a:r>
          </a:p>
          <a:p>
            <a:pPr marL="0" indent="0">
              <a:buNone/>
            </a:pPr>
            <a:r>
              <a:rPr lang="en-US" sz="1600" dirty="0"/>
              <a:t>B. new Object()</a:t>
            </a:r>
          </a:p>
          <a:p>
            <a:pPr marL="0" indent="0">
              <a:buNone/>
            </a:pPr>
            <a:endParaRPr lang="en-US" sz="1600" dirty="0"/>
          </a:p>
        </p:txBody>
      </p:sp>
    </p:spTree>
    <p:extLst>
      <p:ext uri="{BB962C8B-B14F-4D97-AF65-F5344CB8AC3E}">
        <p14:creationId xmlns:p14="http://schemas.microsoft.com/office/powerpoint/2010/main" val="2520842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762000"/>
            <a:ext cx="8229600" cy="5594350"/>
          </a:xfrm>
        </p:spPr>
        <p:txBody>
          <a:bodyPr>
            <a:normAutofit fontScale="92500" lnSpcReduction="10000"/>
          </a:bodyPr>
          <a:lstStyle/>
          <a:p>
            <a:pPr marL="0" indent="0">
              <a:buNone/>
            </a:pPr>
            <a:r>
              <a:rPr lang="en-US" sz="1600" b="1" dirty="0"/>
              <a:t>Q 6 JavaScript is a pure object-based language. True or false? </a:t>
            </a:r>
          </a:p>
          <a:p>
            <a:pPr marL="0" indent="0">
              <a:buNone/>
            </a:pPr>
            <a:r>
              <a:rPr lang="en-US" sz="1600" dirty="0"/>
              <a:t>A. True</a:t>
            </a:r>
          </a:p>
          <a:p>
            <a:pPr marL="0" indent="0">
              <a:buNone/>
            </a:pPr>
            <a:r>
              <a:rPr lang="en-US" sz="1600" dirty="0"/>
              <a:t>B. False</a:t>
            </a:r>
          </a:p>
          <a:p>
            <a:pPr marL="0" indent="0">
              <a:buNone/>
            </a:pPr>
            <a:r>
              <a:rPr lang="en-US" sz="1600" b="1" dirty="0"/>
              <a:t>Q 7 </a:t>
            </a:r>
            <a:r>
              <a:rPr lang="en-US" sz="1600" b="1" dirty="0" err="1"/>
              <a:t>Javascript</a:t>
            </a:r>
            <a:r>
              <a:rPr lang="en-US" sz="1600" b="1" dirty="0"/>
              <a:t> is an _______ language.</a:t>
            </a:r>
          </a:p>
          <a:p>
            <a:pPr>
              <a:buAutoNum type="alphaUcPeriod"/>
            </a:pPr>
            <a:r>
              <a:rPr lang="en-US" sz="1600" dirty="0"/>
              <a:t>object-oriented</a:t>
            </a:r>
          </a:p>
          <a:p>
            <a:pPr>
              <a:buAutoNum type="alphaUcPeriod"/>
            </a:pPr>
            <a:r>
              <a:rPr lang="en-US" sz="1600" dirty="0"/>
              <a:t>Procedural</a:t>
            </a:r>
          </a:p>
          <a:p>
            <a:pPr>
              <a:buAutoNum type="alphaUcPeriod"/>
            </a:pPr>
            <a:r>
              <a:rPr lang="en-US" sz="1600" dirty="0"/>
              <a:t>Object-based</a:t>
            </a:r>
          </a:p>
          <a:p>
            <a:pPr>
              <a:buAutoNum type="alphaUcPeriod"/>
            </a:pPr>
            <a:r>
              <a:rPr lang="en-US" sz="1600" dirty="0" err="1"/>
              <a:t>Protype</a:t>
            </a:r>
            <a:endParaRPr lang="en-US" sz="1600" dirty="0"/>
          </a:p>
          <a:p>
            <a:pPr marL="0" indent="0">
              <a:buNone/>
            </a:pPr>
            <a:r>
              <a:rPr lang="en-US" sz="1600" b="1" dirty="0"/>
              <a:t>Q 8 Object ......... is the process of converting an objects state to a string from which it can later be restored.</a:t>
            </a:r>
          </a:p>
          <a:p>
            <a:pPr marL="0" indent="0">
              <a:buNone/>
            </a:pPr>
            <a:r>
              <a:rPr lang="en-US" sz="1600" dirty="0"/>
              <a:t>A. prototype</a:t>
            </a:r>
          </a:p>
          <a:p>
            <a:pPr marL="0" indent="0">
              <a:buNone/>
            </a:pPr>
            <a:r>
              <a:rPr lang="en-US" sz="1600" dirty="0"/>
              <a:t>B. class</a:t>
            </a:r>
          </a:p>
          <a:p>
            <a:pPr marL="0" indent="0">
              <a:buNone/>
            </a:pPr>
            <a:r>
              <a:rPr lang="en-US" sz="1600" dirty="0"/>
              <a:t>C. serialization</a:t>
            </a:r>
          </a:p>
          <a:p>
            <a:pPr marL="0" indent="0">
              <a:buNone/>
            </a:pPr>
            <a:r>
              <a:rPr lang="en-US" sz="1600" dirty="0"/>
              <a:t>D. Extensible</a:t>
            </a:r>
          </a:p>
          <a:p>
            <a:pPr marL="0" indent="0">
              <a:buNone/>
            </a:pPr>
            <a:r>
              <a:rPr lang="en-US" sz="1600" b="1" dirty="0"/>
              <a:t>Q 9 The ________ operator is used to create an instance of an object.</a:t>
            </a:r>
          </a:p>
          <a:p>
            <a:pPr marL="0" indent="0">
              <a:buNone/>
            </a:pPr>
            <a:r>
              <a:rPr lang="en-US" sz="1600" dirty="0"/>
              <a:t>A. this</a:t>
            </a:r>
          </a:p>
          <a:p>
            <a:pPr marL="0" indent="0">
              <a:buNone/>
            </a:pPr>
            <a:r>
              <a:rPr lang="en-US" sz="1600" dirty="0"/>
              <a:t>B. self</a:t>
            </a:r>
          </a:p>
          <a:p>
            <a:pPr marL="0" indent="0">
              <a:buNone/>
            </a:pPr>
            <a:r>
              <a:rPr lang="en-US" sz="1600" dirty="0"/>
              <a:t>C. find</a:t>
            </a:r>
          </a:p>
          <a:p>
            <a:pPr marL="0" indent="0">
              <a:buNone/>
            </a:pPr>
            <a:r>
              <a:rPr lang="en-US" sz="1600" dirty="0"/>
              <a:t>D. New</a:t>
            </a:r>
          </a:p>
          <a:p>
            <a:pPr marL="0" indent="0">
              <a:buNone/>
            </a:pPr>
            <a:r>
              <a:rPr lang="en-US" sz="1600" b="1" dirty="0"/>
              <a:t>Q 10 JavaScript provides a special constructor function called Object() to build the object.</a:t>
            </a:r>
          </a:p>
          <a:p>
            <a:pPr marL="0" indent="0">
              <a:buNone/>
            </a:pPr>
            <a:r>
              <a:rPr lang="en-US" sz="1600" dirty="0"/>
              <a:t>A. TRUE</a:t>
            </a:r>
          </a:p>
          <a:p>
            <a:pPr marL="0" indent="0">
              <a:buNone/>
            </a:pPr>
            <a:r>
              <a:rPr lang="en-US" sz="1600" dirty="0"/>
              <a:t>B. FALSE</a:t>
            </a:r>
          </a:p>
        </p:txBody>
      </p:sp>
    </p:spTree>
    <p:extLst>
      <p:ext uri="{BB962C8B-B14F-4D97-AF65-F5344CB8AC3E}">
        <p14:creationId xmlns:p14="http://schemas.microsoft.com/office/powerpoint/2010/main" val="121861747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762000"/>
            <a:ext cx="8229600" cy="5791200"/>
          </a:xfrm>
        </p:spPr>
        <p:txBody>
          <a:bodyPr>
            <a:normAutofit fontScale="92500" lnSpcReduction="10000"/>
          </a:bodyPr>
          <a:lstStyle/>
          <a:p>
            <a:pPr marL="0" indent="0">
              <a:buNone/>
            </a:pPr>
            <a:r>
              <a:rPr lang="en-US" sz="1600" b="1" dirty="0"/>
              <a:t>Q 12 Do functions in JavaScript necessarily return a value?</a:t>
            </a:r>
          </a:p>
          <a:p>
            <a:pPr marL="0" indent="0">
              <a:buNone/>
            </a:pPr>
            <a:r>
              <a:rPr lang="en-US" sz="1600" dirty="0"/>
              <a:t>A. It is mandatory</a:t>
            </a:r>
          </a:p>
          <a:p>
            <a:pPr marL="0" indent="0">
              <a:buNone/>
            </a:pPr>
            <a:r>
              <a:rPr lang="en-US" sz="1600" dirty="0"/>
              <a:t>B. Not necessary</a:t>
            </a:r>
          </a:p>
          <a:p>
            <a:pPr marL="0" indent="0">
              <a:buNone/>
            </a:pPr>
            <a:r>
              <a:rPr lang="en-US" sz="1600" dirty="0"/>
              <a:t>C. Few functions return values by default</a:t>
            </a:r>
          </a:p>
          <a:p>
            <a:pPr marL="0" indent="0">
              <a:buNone/>
            </a:pPr>
            <a:r>
              <a:rPr lang="en-US" sz="1600" dirty="0"/>
              <a:t>D. some functions do not return any value</a:t>
            </a:r>
          </a:p>
          <a:p>
            <a:pPr marL="0" indent="0">
              <a:buNone/>
            </a:pPr>
            <a:r>
              <a:rPr lang="en-US" sz="1600" b="1" dirty="0"/>
              <a:t>Q 13 What will be the output of the following JavaScript code?</a:t>
            </a:r>
          </a:p>
          <a:p>
            <a:pPr marL="0" indent="0">
              <a:buNone/>
            </a:pPr>
            <a:r>
              <a:rPr lang="en-US" sz="1600" dirty="0" err="1"/>
              <a:t>var</a:t>
            </a:r>
            <a:r>
              <a:rPr lang="en-US" sz="1600" dirty="0"/>
              <a:t> string2Num=</a:t>
            </a:r>
            <a:r>
              <a:rPr lang="en-US" sz="1600" dirty="0" err="1"/>
              <a:t>parseInt</a:t>
            </a:r>
            <a:r>
              <a:rPr lang="en-US" sz="1600" dirty="0"/>
              <a:t>("123xyz");</a:t>
            </a:r>
          </a:p>
          <a:p>
            <a:pPr marL="0" indent="0">
              <a:buNone/>
            </a:pPr>
            <a:r>
              <a:rPr lang="en-US" sz="1600" dirty="0"/>
              <a:t>A. 123</a:t>
            </a:r>
          </a:p>
          <a:p>
            <a:pPr marL="0" indent="0">
              <a:buNone/>
            </a:pPr>
            <a:r>
              <a:rPr lang="en-US" sz="1600" dirty="0"/>
              <a:t>B. 123xyz</a:t>
            </a:r>
          </a:p>
          <a:p>
            <a:pPr marL="0" indent="0">
              <a:buNone/>
            </a:pPr>
            <a:r>
              <a:rPr lang="en-US" sz="1600" dirty="0"/>
              <a:t>C. Exception</a:t>
            </a:r>
          </a:p>
          <a:p>
            <a:pPr marL="0" indent="0">
              <a:buNone/>
            </a:pPr>
            <a:r>
              <a:rPr lang="en-US" sz="1600" dirty="0"/>
              <a:t>D. </a:t>
            </a:r>
            <a:r>
              <a:rPr lang="en-US" sz="1600" dirty="0" err="1"/>
              <a:t>NaN</a:t>
            </a:r>
            <a:endParaRPr lang="en-US" sz="1600" dirty="0"/>
          </a:p>
          <a:p>
            <a:pPr marL="0" indent="0">
              <a:buNone/>
            </a:pPr>
            <a:r>
              <a:rPr lang="en-US" sz="1600" b="1" dirty="0"/>
              <a:t>Q 14 Which of the following function of Number object returns the number's value?</a:t>
            </a:r>
          </a:p>
          <a:p>
            <a:pPr marL="0" indent="0">
              <a:buNone/>
            </a:pPr>
            <a:r>
              <a:rPr lang="en-US" sz="1600" dirty="0"/>
              <a:t>A. </a:t>
            </a:r>
            <a:r>
              <a:rPr lang="en-US" sz="1600" dirty="0" err="1"/>
              <a:t>toString</a:t>
            </a:r>
            <a:r>
              <a:rPr lang="en-US" sz="1600" dirty="0"/>
              <a:t>()</a:t>
            </a:r>
          </a:p>
          <a:p>
            <a:pPr marL="0" indent="0">
              <a:buNone/>
            </a:pPr>
            <a:r>
              <a:rPr lang="en-US" sz="1600" dirty="0"/>
              <a:t>B. </a:t>
            </a:r>
            <a:r>
              <a:rPr lang="en-US" sz="1600" dirty="0" err="1"/>
              <a:t>valueOf</a:t>
            </a:r>
            <a:r>
              <a:rPr lang="en-US" sz="1600" dirty="0"/>
              <a:t>()</a:t>
            </a:r>
          </a:p>
          <a:p>
            <a:pPr marL="0" indent="0">
              <a:buNone/>
            </a:pPr>
            <a:r>
              <a:rPr lang="en-US" sz="1600" dirty="0"/>
              <a:t>C. </a:t>
            </a:r>
            <a:r>
              <a:rPr lang="en-US" sz="1600" dirty="0" err="1"/>
              <a:t>toLocaleString</a:t>
            </a:r>
            <a:r>
              <a:rPr lang="en-US" sz="1600" dirty="0"/>
              <a:t>()</a:t>
            </a:r>
          </a:p>
          <a:p>
            <a:pPr marL="0" indent="0">
              <a:buNone/>
            </a:pPr>
            <a:r>
              <a:rPr lang="en-US" sz="1600" dirty="0"/>
              <a:t>D. </a:t>
            </a:r>
            <a:r>
              <a:rPr lang="en-US" sz="1600" dirty="0" err="1"/>
              <a:t>toPrecision</a:t>
            </a:r>
            <a:r>
              <a:rPr lang="en-US" sz="1600" dirty="0"/>
              <a:t>()</a:t>
            </a:r>
          </a:p>
          <a:p>
            <a:pPr marL="0" indent="0">
              <a:buNone/>
            </a:pPr>
            <a:r>
              <a:rPr lang="en-US" sz="1600" b="1" dirty="0"/>
              <a:t>Q 15 What surrounds a string?</a:t>
            </a:r>
          </a:p>
          <a:p>
            <a:pPr marL="0" indent="0">
              <a:buNone/>
            </a:pPr>
            <a:r>
              <a:rPr lang="en-US" sz="1600" dirty="0"/>
              <a:t>Quotations</a:t>
            </a:r>
          </a:p>
          <a:p>
            <a:pPr marL="0" indent="0">
              <a:buNone/>
            </a:pPr>
            <a:r>
              <a:rPr lang="en-US" sz="1600" dirty="0"/>
              <a:t>Curly Brackets</a:t>
            </a:r>
          </a:p>
          <a:p>
            <a:pPr marL="0" indent="0">
              <a:buNone/>
            </a:pPr>
            <a:r>
              <a:rPr lang="en-US" sz="1600" dirty="0"/>
              <a:t>Parenthesis</a:t>
            </a:r>
          </a:p>
          <a:p>
            <a:pPr marL="0" indent="0">
              <a:buNone/>
            </a:pPr>
            <a:r>
              <a:rPr lang="en-US" sz="1600" dirty="0"/>
              <a:t>Square Brackets</a:t>
            </a:r>
          </a:p>
        </p:txBody>
      </p:sp>
    </p:spTree>
    <p:extLst>
      <p:ext uri="{BB962C8B-B14F-4D97-AF65-F5344CB8AC3E}">
        <p14:creationId xmlns:p14="http://schemas.microsoft.com/office/powerpoint/2010/main" val="351618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838200"/>
            <a:ext cx="8229600" cy="5715000"/>
          </a:xfrm>
        </p:spPr>
        <p:txBody>
          <a:bodyPr>
            <a:normAutofit fontScale="92500" lnSpcReduction="20000"/>
          </a:bodyPr>
          <a:lstStyle/>
          <a:p>
            <a:pPr marL="0" indent="0">
              <a:buNone/>
            </a:pPr>
            <a:r>
              <a:rPr lang="en-US" sz="1600" b="1" dirty="0"/>
              <a:t>Q 16 </a:t>
            </a:r>
            <a:r>
              <a:rPr lang="en-US" sz="1600" dirty="0"/>
              <a:t>........ functions need not allow invocations with zero arguments.</a:t>
            </a:r>
          </a:p>
          <a:p>
            <a:pPr marL="0" indent="0">
              <a:buNone/>
            </a:pPr>
            <a:r>
              <a:rPr lang="en-US" sz="1600" dirty="0"/>
              <a:t>A. zero</a:t>
            </a:r>
          </a:p>
          <a:p>
            <a:pPr marL="0" indent="0">
              <a:buNone/>
            </a:pPr>
            <a:r>
              <a:rPr lang="en-US" sz="1600" dirty="0"/>
              <a:t>B. strict</a:t>
            </a:r>
          </a:p>
          <a:p>
            <a:pPr marL="0" indent="0">
              <a:buNone/>
            </a:pPr>
            <a:r>
              <a:rPr lang="en-US" sz="1600" dirty="0"/>
              <a:t>C. empty</a:t>
            </a:r>
          </a:p>
          <a:p>
            <a:pPr marL="0" indent="0">
              <a:buNone/>
            </a:pPr>
            <a:r>
              <a:rPr lang="en-US" sz="1600" dirty="0"/>
              <a:t>D. </a:t>
            </a:r>
            <a:r>
              <a:rPr lang="en-US" sz="1600" dirty="0" err="1"/>
              <a:t>Varargs</a:t>
            </a:r>
            <a:endParaRPr lang="en-US" sz="1600" dirty="0"/>
          </a:p>
          <a:p>
            <a:pPr marL="0" indent="0">
              <a:buNone/>
            </a:pPr>
            <a:r>
              <a:rPr lang="en-US" sz="1600" b="1" dirty="0"/>
              <a:t>Q 17  A _________ is a group of reusable code which can be called anywhere in your program.</a:t>
            </a:r>
          </a:p>
          <a:p>
            <a:pPr marL="0" indent="0">
              <a:buNone/>
            </a:pPr>
            <a:r>
              <a:rPr lang="en-US" sz="1600" dirty="0"/>
              <a:t>A. exception</a:t>
            </a:r>
          </a:p>
          <a:p>
            <a:pPr marL="0" indent="0">
              <a:buNone/>
            </a:pPr>
            <a:r>
              <a:rPr lang="en-US" sz="1600" dirty="0"/>
              <a:t>B. function</a:t>
            </a:r>
          </a:p>
          <a:p>
            <a:pPr marL="0" indent="0">
              <a:buNone/>
            </a:pPr>
            <a:r>
              <a:rPr lang="en-US" sz="1600" dirty="0"/>
              <a:t>C. loop</a:t>
            </a:r>
          </a:p>
          <a:p>
            <a:pPr marL="0" indent="0">
              <a:buNone/>
            </a:pPr>
            <a:r>
              <a:rPr lang="en-US" sz="1600" dirty="0"/>
              <a:t>D. Switch</a:t>
            </a:r>
          </a:p>
          <a:p>
            <a:pPr marL="0" indent="0">
              <a:buNone/>
            </a:pPr>
            <a:r>
              <a:rPr lang="en-US" sz="1600" b="1" dirty="0"/>
              <a:t>Q 18 The most common way to define a function in JavaScript is by using the ____________ </a:t>
            </a:r>
            <a:r>
              <a:rPr lang="en-US" sz="1600" dirty="0"/>
              <a:t>keyword.</a:t>
            </a:r>
          </a:p>
          <a:p>
            <a:pPr marL="0" indent="0">
              <a:buNone/>
            </a:pPr>
            <a:r>
              <a:rPr lang="en-US" sz="1600" dirty="0"/>
              <a:t>A. fun</a:t>
            </a:r>
          </a:p>
          <a:p>
            <a:pPr marL="0" indent="0">
              <a:buNone/>
            </a:pPr>
            <a:r>
              <a:rPr lang="en-US" sz="1600" dirty="0"/>
              <a:t>B. </a:t>
            </a:r>
            <a:r>
              <a:rPr lang="en-US" sz="1600" dirty="0" err="1"/>
              <a:t>var</a:t>
            </a:r>
            <a:endParaRPr lang="en-US" sz="1600" dirty="0"/>
          </a:p>
          <a:p>
            <a:pPr marL="0" indent="0">
              <a:buNone/>
            </a:pPr>
            <a:r>
              <a:rPr lang="en-US" sz="1600" dirty="0"/>
              <a:t>C. function</a:t>
            </a:r>
          </a:p>
          <a:p>
            <a:pPr marL="0" indent="0">
              <a:buNone/>
            </a:pPr>
            <a:r>
              <a:rPr lang="en-US" sz="1600" dirty="0"/>
              <a:t>D. Define</a:t>
            </a:r>
          </a:p>
          <a:p>
            <a:pPr marL="0" indent="0">
              <a:buNone/>
            </a:pPr>
            <a:r>
              <a:rPr lang="en-US" sz="1600" b="1" dirty="0"/>
              <a:t>Q 19 JavaScript allows us to write our own functions as well(True/False)</a:t>
            </a:r>
          </a:p>
          <a:p>
            <a:pPr marL="0" indent="0">
              <a:buNone/>
            </a:pPr>
            <a:r>
              <a:rPr lang="en-US" sz="1600" dirty="0"/>
              <a:t>A. True</a:t>
            </a:r>
          </a:p>
          <a:p>
            <a:pPr marL="0" indent="0">
              <a:buNone/>
            </a:pPr>
            <a:r>
              <a:rPr lang="en-US" sz="1600" dirty="0"/>
              <a:t>B. False</a:t>
            </a:r>
          </a:p>
          <a:p>
            <a:pPr marL="0" indent="0">
              <a:buNone/>
            </a:pPr>
            <a:r>
              <a:rPr lang="en-US" sz="1600" b="1" dirty="0"/>
              <a:t>Q 20 The Function() constructor expects ______ number of string arguments</a:t>
            </a:r>
          </a:p>
          <a:p>
            <a:pPr marL="0" indent="0">
              <a:buNone/>
            </a:pPr>
            <a:r>
              <a:rPr lang="en-US" sz="1600" dirty="0"/>
              <a:t>A. 0</a:t>
            </a:r>
          </a:p>
          <a:p>
            <a:pPr marL="0" indent="0">
              <a:buNone/>
            </a:pPr>
            <a:r>
              <a:rPr lang="en-US" sz="1600" dirty="0"/>
              <a:t>B. 1</a:t>
            </a:r>
          </a:p>
          <a:p>
            <a:pPr marL="0" indent="0">
              <a:buNone/>
            </a:pPr>
            <a:r>
              <a:rPr lang="en-US" sz="1600" dirty="0"/>
              <a:t>C. 2</a:t>
            </a:r>
          </a:p>
          <a:p>
            <a:pPr marL="0" indent="0">
              <a:buNone/>
            </a:pPr>
            <a:r>
              <a:rPr lang="en-US" sz="1600" dirty="0"/>
              <a:t>D. any</a:t>
            </a:r>
          </a:p>
        </p:txBody>
      </p:sp>
    </p:spTree>
    <p:extLst>
      <p:ext uri="{BB962C8B-B14F-4D97-AF65-F5344CB8AC3E}">
        <p14:creationId xmlns:p14="http://schemas.microsoft.com/office/powerpoint/2010/main" val="33407894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Content Placeholder 2">
            <a:extLst>
              <a:ext uri="{FF2B5EF4-FFF2-40B4-BE49-F238E27FC236}">
                <a16:creationId xmlns:a16="http://schemas.microsoft.com/office/drawing/2014/main" id="{60103438-D629-448A-B000-71F4E66B6EE8}"/>
              </a:ext>
            </a:extLst>
          </p:cNvPr>
          <p:cNvSpPr txBox="1">
            <a:spLocks noGrp="1"/>
          </p:cNvSpPr>
          <p:nvPr>
            <p:ph idx="1"/>
          </p:nvPr>
        </p:nvSpPr>
        <p:spPr>
          <a:xfrm>
            <a:off x="304800" y="1905000"/>
            <a:ext cx="8661400" cy="4371975"/>
          </a:xfrm>
        </p:spPr>
        <p:txBody>
          <a:bodyPr/>
          <a:lstStyle/>
          <a:p>
            <a:pPr marL="114300" indent="0" algn="just" eaLnBrk="1" hangingPunct="1">
              <a:spcBef>
                <a:spcPts val="363"/>
              </a:spcBef>
              <a:spcAft>
                <a:spcPct val="0"/>
              </a:spcAft>
              <a:buClr>
                <a:srgbClr val="000000"/>
              </a:buClr>
              <a:buFont typeface="Arial" panose="020B0604020202020204" pitchFamily="34" charset="0"/>
              <a:buNone/>
            </a:pPr>
            <a:r>
              <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Objective of the above topics:</a:t>
            </a: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fundamentals of typescript</a:t>
            </a: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creation of object in ES6.</a:t>
            </a: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get the knowledge about Programming in ES6.</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OOPS concepts by using ES6 Programming.</a:t>
            </a:r>
          </a:p>
          <a:p>
            <a:pPr marL="571500" lvl="1" indent="0" algn="just" eaLnBrk="1" hangingPunct="1">
              <a:spcBef>
                <a:spcPts val="363"/>
              </a:spcBef>
              <a:spcAft>
                <a:spcPct val="0"/>
              </a:spcAft>
              <a:buClr>
                <a:srgbClr val="000000"/>
              </a:buClr>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r>
              <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To learn the concept of ES6 constructor </a:t>
            </a:r>
            <a:r>
              <a:rPr lang="en-US" altLang="en-US" sz="2200" dirty="0" err="1">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rPr>
              <a:t>chaning</a:t>
            </a: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pPr>
            <a:endParaRPr lang="en-US" altLang="en-US" sz="22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None/>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571500" lvl="1" indent="0" algn="just" eaLnBrk="1" hangingPunct="1">
              <a:spcBef>
                <a:spcPts val="363"/>
              </a:spcBef>
              <a:spcAft>
                <a:spcPct val="0"/>
              </a:spcAft>
              <a:buClr>
                <a:srgbClr val="000000"/>
              </a:buClr>
              <a:buFont typeface="Arial" panose="020B0604020202020204" pitchFamily="34" charset="0"/>
              <a:buChar char="•"/>
            </a:pPr>
            <a:endParaRPr lang="en-US" altLang="en-US" sz="2200"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a:p>
            <a:pPr marL="114300" indent="0" algn="just" eaLnBrk="1" hangingPunct="1">
              <a:spcBef>
                <a:spcPts val="363"/>
              </a:spcBef>
              <a:spcAft>
                <a:spcPct val="0"/>
              </a:spcAft>
              <a:buClr>
                <a:srgbClr val="000000"/>
              </a:buClr>
              <a:buFont typeface="Arial" panose="020B0604020202020204" pitchFamily="34" charset="0"/>
              <a:buNone/>
            </a:pPr>
            <a:endParaRPr lang="en-US" altLang="en-US" sz="2400" b="1" dirty="0">
              <a:latin typeface="Times New Roman" panose="02020603050405020304" pitchFamily="18" charset="0"/>
              <a:ea typeface="Calibri" panose="020F0502020204030204" pitchFamily="34" charset="0"/>
              <a:cs typeface="Times New Roman" panose="02020603050405020304" pitchFamily="18" charset="0"/>
              <a:sym typeface="Calibri" panose="020F0502020204030204" pitchFamily="34" charset="0"/>
            </a:endParaRPr>
          </a:p>
        </p:txBody>
      </p:sp>
      <p:sp>
        <p:nvSpPr>
          <p:cNvPr id="7" name="Title 1">
            <a:extLst>
              <a:ext uri="{FF2B5EF4-FFF2-40B4-BE49-F238E27FC236}">
                <a16:creationId xmlns:a16="http://schemas.microsoft.com/office/drawing/2014/main" id="{FCE495C9-3F3C-4133-9AFD-987370CD2E0C}"/>
              </a:ext>
            </a:extLst>
          </p:cNvPr>
          <p:cNvSpPr txBox="1">
            <a:spLocks/>
          </p:cNvSpPr>
          <p:nvPr/>
        </p:nvSpPr>
        <p:spPr>
          <a:xfrm>
            <a:off x="1371600" y="0"/>
            <a:ext cx="7772400" cy="1724025"/>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fontAlgn="auto">
              <a:spcAft>
                <a:spcPts val="0"/>
              </a:spcAft>
              <a:defRPr/>
            </a:pPr>
            <a:endParaRPr lang="en-US" sz="3200" dirty="0">
              <a:solidFill>
                <a:srgbClr val="000000"/>
              </a:solidFill>
              <a:latin typeface="Times New Roman" pitchFamily="18" charset="0"/>
              <a:cs typeface="Times New Roman" pitchFamily="18" charset="0"/>
              <a:sym typeface="Arial"/>
            </a:endParaRPr>
          </a:p>
          <a:p>
            <a:pPr algn="ctr" fontAlgn="auto">
              <a:spcAft>
                <a:spcPts val="0"/>
              </a:spcAft>
              <a:defRPr/>
            </a:pPr>
            <a:r>
              <a:rPr lang="en-US" sz="3200" dirty="0">
                <a:solidFill>
                  <a:srgbClr val="000000"/>
                </a:solidFill>
                <a:latin typeface="Times New Roman" pitchFamily="18" charset="0"/>
                <a:cs typeface="Times New Roman" pitchFamily="18" charset="0"/>
                <a:sym typeface="Arial"/>
              </a:rPr>
              <a:t>Topic Objective/Outcome</a:t>
            </a:r>
          </a:p>
          <a:p>
            <a:pPr marR="62230" algn="just">
              <a:lnSpc>
                <a:spcPct val="115000"/>
              </a:lnSpc>
            </a:pPr>
            <a:r>
              <a:rPr lang="en-US" sz="2200" b="1" dirty="0">
                <a:solidFill>
                  <a:srgbClr val="000000"/>
                </a:solidFill>
                <a:latin typeface="Times New Roman" pitchFamily="18" charset="0"/>
                <a:cs typeface="Times New Roman" pitchFamily="18" charset="0"/>
                <a:sym typeface="Arial"/>
              </a:rPr>
              <a:t> Topics:</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1600" dirty="0">
                <a:effectLst/>
                <a:latin typeface="Times New Roman" panose="02020603050405020304" pitchFamily="18" charset="0"/>
                <a:ea typeface="Times New Roman" panose="02020603050405020304" pitchFamily="18" charset="0"/>
              </a:rPr>
              <a:t>Object de-structuring, Spread and Rest Operator, Typescript fundamentals, Typescript OOPs- Classes, Interfaces, Constructor etc. Decorator and Spread Operator, </a:t>
            </a:r>
            <a:endParaRPr lang="en-IN" sz="1600" dirty="0">
              <a:effectLst/>
              <a:latin typeface="Times New Roman" panose="02020603050405020304" pitchFamily="18" charset="0"/>
              <a:ea typeface="Times New Roman" panose="02020603050405020304" pitchFamily="18" charset="0"/>
            </a:endParaRPr>
          </a:p>
          <a:p>
            <a:r>
              <a:rPr lang="en-IN" sz="1600" dirty="0">
                <a:effectLst/>
                <a:latin typeface="Calibri" panose="020F0502020204030204" pitchFamily="34" charset="0"/>
                <a:ea typeface="Calibri" panose="020F0502020204030204" pitchFamily="34" charset="0"/>
                <a:cs typeface="Times New Roman" panose="02020603050405020304" pitchFamily="18" charset="0"/>
              </a:rPr>
              <a:t>Difference == &amp; ===, Asynchronous Programming in ES6, Promise Constructor, Promise with Chain</a:t>
            </a:r>
            <a:r>
              <a:rPr lang="en-IN" sz="1800" dirty="0">
                <a:effectLst/>
                <a:latin typeface="Calibri" panose="020F0502020204030204" pitchFamily="34" charset="0"/>
                <a:ea typeface="Calibri" panose="020F0502020204030204" pitchFamily="34" charset="0"/>
                <a:cs typeface="Times New Roman" panose="02020603050405020304" pitchFamily="18" charset="0"/>
              </a:rPr>
              <a:t>, .</a:t>
            </a:r>
            <a:r>
              <a:rPr lang="en-US" sz="2200" b="1">
                <a:latin typeface="Times New Roman" pitchFamily="18" charset="0"/>
                <a:cs typeface="Times New Roman" pitchFamily="18" charset="0"/>
              </a:rPr>
              <a:t>(CO4 </a:t>
            </a:r>
            <a:r>
              <a:rPr lang="en-US" sz="2200" b="1" dirty="0">
                <a:latin typeface="Times New Roman" pitchFamily="18" charset="0"/>
                <a:cs typeface="Times New Roman" pitchFamily="18" charset="0"/>
              </a:rPr>
              <a:t>)</a:t>
            </a:r>
          </a:p>
          <a:p>
            <a:pPr algn="ctr" fontAlgn="auto">
              <a:spcAft>
                <a:spcPts val="0"/>
              </a:spcAft>
              <a:defRPr/>
            </a:pPr>
            <a:endParaRPr lang="en-US" sz="3000" dirty="0">
              <a:solidFill>
                <a:srgbClr val="000000"/>
              </a:solidFill>
              <a:latin typeface="Times New Roman" pitchFamily="18" charset="0"/>
              <a:cs typeface="Times New Roman" pitchFamily="18" charset="0"/>
              <a:sym typeface="Arial"/>
            </a:endParaRPr>
          </a:p>
        </p:txBody>
      </p:sp>
      <p:sp>
        <p:nvSpPr>
          <p:cNvPr id="109572" name="Google Shape;151;p18">
            <a:extLst>
              <a:ext uri="{FF2B5EF4-FFF2-40B4-BE49-F238E27FC236}">
                <a16:creationId xmlns:a16="http://schemas.microsoft.com/office/drawing/2014/main" id="{2EA3E0FE-D36A-42AE-AAA6-3690E76A96D1}"/>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CC59DFA1-4AA9-418B-8ACE-2B82EC64A1CE}" type="slidenum">
              <a:rPr lang="en-US" altLang="en-US" smtClean="0"/>
              <a:pPr algn="ctr">
                <a:buSzPts val="1400"/>
                <a:buFont typeface="Arial" panose="020B0604020202020204" pitchFamily="34" charset="0"/>
                <a:buNone/>
              </a:pPr>
              <a:t>78</a:t>
            </a:fld>
            <a:endPar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endParaRPr>
          </a:p>
        </p:txBody>
      </p:sp>
      <p:sp>
        <p:nvSpPr>
          <p:cNvPr id="109573" name="Google Shape;131;p16">
            <a:extLst>
              <a:ext uri="{FF2B5EF4-FFF2-40B4-BE49-F238E27FC236}">
                <a16:creationId xmlns:a16="http://schemas.microsoft.com/office/drawing/2014/main" id="{05FCD337-57AF-4A3D-9678-FA49413A06F9}"/>
              </a:ext>
            </a:extLst>
          </p:cNvPr>
          <p:cNvSpPr>
            <a:spLocks noGrp="1"/>
          </p:cNvSpPr>
          <p:nvPr>
            <p:ph type="ftr" sz="quarter" idx="12"/>
          </p:nvPr>
        </p:nvSpPr>
        <p:spPr>
          <a:xfrm>
            <a:off x="2343150" y="6416675"/>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r">
              <a:buSzTx/>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WT                      unit- 4                </a:t>
            </a:r>
          </a:p>
        </p:txBody>
      </p:sp>
      <p:sp>
        <p:nvSpPr>
          <p:cNvPr id="109574" name="Date Placeholder 1">
            <a:extLst>
              <a:ext uri="{FF2B5EF4-FFF2-40B4-BE49-F238E27FC236}">
                <a16:creationId xmlns:a16="http://schemas.microsoft.com/office/drawing/2014/main" id="{977034EA-9C70-4933-9EBF-2AFD6A7C3B65}"/>
              </a:ext>
            </a:extLst>
          </p:cNvPr>
          <p:cNvSpPr>
            <a:spLocks noGrp="1"/>
          </p:cNvSpPr>
          <p:nvPr>
            <p:ph type="dt"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cs typeface="Calibri" panose="020F0502020204030204" pitchFamily="34" charset="0"/>
                <a:sym typeface="Calibri" panose="020F0502020204030204" pitchFamily="34" charset="0"/>
              </a:rPr>
              <a:t>6/7/2023</a:t>
            </a:r>
          </a:p>
        </p:txBody>
      </p:sp>
      <p:pic>
        <p:nvPicPr>
          <p:cNvPr id="109575" name="Picture 14" descr="NIET">
            <a:extLst>
              <a:ext uri="{FF2B5EF4-FFF2-40B4-BE49-F238E27FC236}">
                <a16:creationId xmlns:a16="http://schemas.microsoft.com/office/drawing/2014/main" id="{8D0D9CDB-9F00-4F88-A982-9EE4211A44F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279525" cy="1030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20074413"/>
      </p:ext>
    </p:extLst>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79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dirty="0"/>
              <a:t>TypeScript Fundamentals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4913313"/>
          </a:xfrm>
        </p:spPr>
        <p:txBody>
          <a:bodyPr>
            <a:normAutofit/>
          </a:bodyPr>
          <a:lstStyle/>
          <a:p>
            <a:pPr algn="just">
              <a:buFont typeface="Wingdings" panose="05000000000000000000" pitchFamily="2" charset="2"/>
              <a:buChar char="q"/>
            </a:pPr>
            <a:r>
              <a:rPr lang="en-IN" sz="1800" b="0" i="0" dirty="0">
                <a:effectLst/>
                <a:latin typeface="+mj-lt"/>
              </a:rPr>
              <a:t> </a:t>
            </a:r>
            <a:r>
              <a:rPr lang="en-US" sz="1800" b="0" i="0" dirty="0">
                <a:effectLst/>
                <a:latin typeface="+mj-lt"/>
              </a:rPr>
              <a:t>TypeScript is an </a:t>
            </a:r>
            <a:r>
              <a:rPr lang="en-US" sz="1800" b="0" i="0" dirty="0">
                <a:solidFill>
                  <a:srgbClr val="00B050"/>
                </a:solidFill>
                <a:effectLst/>
                <a:latin typeface="+mj-lt"/>
              </a:rPr>
              <a:t>open-source language </a:t>
            </a:r>
            <a:r>
              <a:rPr lang="en-US" sz="1800" b="0" i="0" dirty="0">
                <a:effectLst/>
                <a:latin typeface="+mj-lt"/>
              </a:rPr>
              <a:t>that provides support for building enterprise scale JavaScript applications. Although several patterns exist that can be used to structure JavaScript, </a:t>
            </a:r>
          </a:p>
          <a:p>
            <a:pPr algn="just">
              <a:buFont typeface="Wingdings" panose="05000000000000000000" pitchFamily="2" charset="2"/>
              <a:buChar char="q"/>
            </a:pPr>
            <a:r>
              <a:rPr lang="en-US" sz="1800" dirty="0">
                <a:latin typeface="+mj-lt"/>
              </a:rPr>
              <a:t>TypeScript is a programming language developed by Microsoft that is a superset of JavaScript. It is designed for developing enterprise scale JavaScript applications</a:t>
            </a:r>
            <a:endParaRPr lang="en-US" sz="1800" b="0" i="0" dirty="0">
              <a:effectLst/>
              <a:latin typeface="+mj-lt"/>
            </a:endParaRPr>
          </a:p>
          <a:p>
            <a:pPr algn="just">
              <a:buFont typeface="Wingdings" panose="05000000000000000000" pitchFamily="2" charset="2"/>
              <a:buChar char="q"/>
            </a:pPr>
            <a:r>
              <a:rPr lang="en-US" sz="1800" b="0" i="0" dirty="0">
                <a:effectLst/>
                <a:latin typeface="+mj-lt"/>
              </a:rPr>
              <a:t>TypeScript provides </a:t>
            </a:r>
            <a:r>
              <a:rPr lang="en-US" sz="1800" b="0" i="0" dirty="0">
                <a:solidFill>
                  <a:srgbClr val="00B050"/>
                </a:solidFill>
                <a:effectLst/>
                <a:latin typeface="+mj-lt"/>
              </a:rPr>
              <a:t>container functionality </a:t>
            </a:r>
            <a:r>
              <a:rPr lang="en-US" sz="1800" b="0" i="0" dirty="0">
                <a:effectLst/>
                <a:latin typeface="+mj-lt"/>
              </a:rPr>
              <a:t>that object-oriented developers are familiar with, such as classes and modules.</a:t>
            </a:r>
          </a:p>
          <a:p>
            <a:pPr algn="just">
              <a:buFont typeface="Wingdings" panose="05000000000000000000" pitchFamily="2" charset="2"/>
              <a:buChar char="q"/>
            </a:pPr>
            <a:r>
              <a:rPr lang="en-US" sz="1800" dirty="0">
                <a:latin typeface="+mj-lt"/>
              </a:rPr>
              <a:t>It also supports strongly-typed code to ensure inappropriate values aren't assigned to variables in an application.</a:t>
            </a: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18972008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Google Shape;126;p16">
            <a:extLst>
              <a:ext uri="{FF2B5EF4-FFF2-40B4-BE49-F238E27FC236}">
                <a16:creationId xmlns:a16="http://schemas.microsoft.com/office/drawing/2014/main" id="{97D9D386-67C7-4B22-91C1-51C9134A473B}"/>
              </a:ext>
            </a:extLst>
          </p:cNvPr>
          <p:cNvSpPr txBox="1">
            <a:spLocks noGrp="1"/>
          </p:cNvSpPr>
          <p:nvPr>
            <p:ph type="body" idx="1"/>
          </p:nvPr>
        </p:nvSpPr>
        <p:spPr>
          <a:xfrm>
            <a:off x="300038" y="1271588"/>
            <a:ext cx="8504237" cy="4240212"/>
          </a:xfrm>
        </p:spPr>
        <p:txBody>
          <a:bodyPr/>
          <a:lstStyle/>
          <a:p>
            <a:pPr marL="114300" indent="0" algn="just">
              <a:buFont typeface="Arial" panose="020B0604020202020204" pitchFamily="34" charset="0"/>
              <a:buNone/>
              <a:defRPr/>
            </a:pPr>
            <a:r>
              <a:rPr lang="en-US" sz="2000" b="1" dirty="0">
                <a:latin typeface="Times New Roman" panose="02020603050405020304" pitchFamily="18" charset="0"/>
                <a:cs typeface="Times New Roman" panose="02020603050405020304" pitchFamily="18" charset="0"/>
              </a:rPr>
              <a:t>Concept of CSS 3: </a:t>
            </a:r>
            <a:r>
              <a:rPr lang="en-US" sz="2000" dirty="0">
                <a:latin typeface="Times New Roman" panose="02020603050405020304" pitchFamily="18" charset="0"/>
                <a:cs typeface="Times New Roman" panose="02020603050405020304" pitchFamily="18" charset="0"/>
              </a:rPr>
              <a:t>Creating Style Sheet, CSS </a:t>
            </a:r>
            <a:r>
              <a:rPr lang="en-US" sz="2000" dirty="0" err="1">
                <a:latin typeface="Times New Roman" panose="02020603050405020304" pitchFamily="18" charset="0"/>
                <a:cs typeface="Times New Roman" panose="02020603050405020304" pitchFamily="18" charset="0"/>
              </a:rPr>
              <a:t>Properties,CSS</a:t>
            </a:r>
            <a:r>
              <a:rPr lang="en-US" sz="2000" dirty="0">
                <a:latin typeface="Times New Roman" panose="02020603050405020304" pitchFamily="18" charset="0"/>
                <a:cs typeface="Times New Roman" panose="02020603050405020304" pitchFamily="18" charset="0"/>
              </a:rPr>
              <a:t> Styling(Background, Text Format, Controlling Fonts) , Working with block elements and objects , Working with Lists and Tables , CSS Id and Class, Box Model(Introduction, Border properties, Padding Properties, Margin properties) CSS Advanced(Grouping, Dimension, Display, Positioning, Floating, Align, Pseudo class, Navigation Bar, Image Sprites, Attribute sector) , CSS Color, Creating page Layout and Site.</a:t>
            </a:r>
          </a:p>
          <a:p>
            <a:pPr marL="114300" indent="0" algn="just">
              <a:buFont typeface="Arial" panose="020B0604020202020204" pitchFamily="34" charset="0"/>
              <a:buNone/>
              <a:defRPr/>
            </a:pPr>
            <a:endParaRPr lang="en-US" sz="2000" dirty="0">
              <a:latin typeface="Times New Roman" panose="02020603050405020304" pitchFamily="18" charset="0"/>
              <a:cs typeface="Times New Roman" panose="02020603050405020304" pitchFamily="18" charset="0"/>
            </a:endParaRPr>
          </a:p>
          <a:p>
            <a:pPr marL="114300" indent="0" algn="just">
              <a:buFont typeface="Arial" panose="020B0604020202020204" pitchFamily="34" charset="0"/>
              <a:buNone/>
              <a:defRPr/>
            </a:pPr>
            <a:r>
              <a:rPr lang="en-IN" sz="2000" b="1" dirty="0">
                <a:latin typeface="Times New Roman" panose="02020603050405020304" pitchFamily="18" charset="0"/>
                <a:cs typeface="Times New Roman" panose="02020603050405020304" pitchFamily="18" charset="0"/>
              </a:rPr>
              <a:t>Bootstrap: </a:t>
            </a:r>
            <a:r>
              <a:rPr lang="en-IN" sz="2000" dirty="0">
                <a:latin typeface="Times New Roman" panose="02020603050405020304" pitchFamily="18" charset="0"/>
                <a:cs typeface="Times New Roman" panose="02020603050405020304" pitchFamily="18" charset="0"/>
              </a:rPr>
              <a:t>Introduction, Bootstrap grid system, Bootstrap Components.</a:t>
            </a:r>
            <a:endParaRPr lang="en-US" altLang="en-US" sz="2000" dirty="0">
              <a:latin typeface="Times New Roman" panose="02020603050405020304" pitchFamily="18" charset="0"/>
              <a:cs typeface="Times New Roman" panose="02020603050405020304" pitchFamily="18" charset="0"/>
            </a:endParaRPr>
          </a:p>
          <a:p>
            <a:pPr marL="355600" indent="-344488" algn="just">
              <a:spcBef>
                <a:spcPts val="363"/>
              </a:spcBef>
              <a:spcAft>
                <a:spcPct val="0"/>
              </a:spcAft>
              <a:buClr>
                <a:srgbClr val="000000"/>
              </a:buClr>
              <a:defRPr/>
            </a:pPr>
            <a:endParaRPr lang="en-US" altLang="en-US" sz="2000" dirty="0">
              <a:latin typeface="Times New Roman" panose="02020603050405020304" pitchFamily="18" charset="0"/>
              <a:cs typeface="Times New Roman" panose="02020603050405020304" pitchFamily="18" charset="0"/>
            </a:endParaRPr>
          </a:p>
          <a:p>
            <a:pPr marL="355600" indent="-344488" algn="just">
              <a:spcBef>
                <a:spcPts val="363"/>
              </a:spcBef>
              <a:spcAft>
                <a:spcPct val="0"/>
              </a:spcAft>
              <a:buClr>
                <a:srgbClr val="000000"/>
              </a:buClr>
              <a:buFont typeface="Arial" panose="020B0604020202020204" pitchFamily="34" charset="0"/>
              <a:buNone/>
              <a:defRPr/>
            </a:pPr>
            <a:endParaRPr lang="en-US" altLang="en-US" sz="2000" dirty="0">
              <a:latin typeface="Times New Roman" panose="02020603050405020304" pitchFamily="18" charset="0"/>
              <a:cs typeface="Times New Roman" panose="02020603050405020304" pitchFamily="18" charset="0"/>
            </a:endParaRPr>
          </a:p>
        </p:txBody>
      </p:sp>
      <p:sp>
        <p:nvSpPr>
          <p:cNvPr id="14339" name="Google Shape;128;p16">
            <a:extLst>
              <a:ext uri="{FF2B5EF4-FFF2-40B4-BE49-F238E27FC236}">
                <a16:creationId xmlns:a16="http://schemas.microsoft.com/office/drawing/2014/main" id="{14994182-23AC-4FCA-ADE5-5042CB1ED290}"/>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975086BF-BF44-4735-B032-BD1E92489BA8}"/>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-3 </a:t>
            </a:r>
          </a:p>
        </p:txBody>
      </p:sp>
      <p:sp>
        <p:nvSpPr>
          <p:cNvPr id="14341" name="Google Shape;131;p16">
            <a:extLst>
              <a:ext uri="{FF2B5EF4-FFF2-40B4-BE49-F238E27FC236}">
                <a16:creationId xmlns:a16="http://schemas.microsoft.com/office/drawing/2014/main" id="{921B35FE-3BEB-4AE4-A680-CBFFF3302D72}"/>
              </a:ext>
            </a:extLst>
          </p:cNvPr>
          <p:cNvSpPr>
            <a:spLocks noGrp="1"/>
          </p:cNvSpPr>
          <p:nvPr>
            <p:ph type="ftr" sz="quarter" idx="12"/>
          </p:nvPr>
        </p:nvSpPr>
        <p:spPr>
          <a:xfrm>
            <a:off x="-228600" y="6416675"/>
            <a:ext cx="6548437"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4342" name="Picture 14" descr="NIET">
            <a:extLst>
              <a:ext uri="{FF2B5EF4-FFF2-40B4-BE49-F238E27FC236}">
                <a16:creationId xmlns:a16="http://schemas.microsoft.com/office/drawing/2014/main" id="{BB5D44DD-844C-4E02-8811-4C25B24C679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58738"/>
            <a:ext cx="1185863" cy="738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Difference between JavaScript &amp; TypeScript</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4913313"/>
          </a:xfrm>
        </p:spPr>
        <p:txBody>
          <a:bodyPr>
            <a:normAutofit/>
          </a:bodyPr>
          <a:lstStyle/>
          <a:p>
            <a:pPr marL="0" indent="0" algn="l">
              <a:buNone/>
            </a:pPr>
            <a:r>
              <a:rPr lang="en-US" sz="1800" b="0" i="0" dirty="0">
                <a:effectLst/>
                <a:latin typeface="+mj-lt"/>
              </a:rPr>
              <a:t>The main difference is that JavaScript is a scripting language used to make interactive web pages and applications, while </a:t>
            </a:r>
            <a:r>
              <a:rPr lang="en-US" sz="1800" b="0" i="0" dirty="0">
                <a:solidFill>
                  <a:srgbClr val="00B050"/>
                </a:solidFill>
                <a:effectLst/>
                <a:latin typeface="+mj-lt"/>
              </a:rPr>
              <a:t>TypeScript is a </a:t>
            </a:r>
            <a:r>
              <a:rPr lang="en-US" sz="1800" b="0" i="1" dirty="0">
                <a:solidFill>
                  <a:srgbClr val="00B050"/>
                </a:solidFill>
                <a:effectLst/>
                <a:latin typeface="+mj-lt"/>
              </a:rPr>
              <a:t>superset </a:t>
            </a:r>
            <a:r>
              <a:rPr lang="en-US" sz="1800" b="0" i="0" dirty="0">
                <a:solidFill>
                  <a:srgbClr val="00B050"/>
                </a:solidFill>
                <a:effectLst/>
                <a:latin typeface="+mj-lt"/>
              </a:rPr>
              <a:t>of JavaScript</a:t>
            </a:r>
            <a:r>
              <a:rPr lang="en-US" sz="1800" b="0" i="0" dirty="0">
                <a:effectLst/>
                <a:latin typeface="+mj-lt"/>
              </a:rPr>
              <a:t>. Other differences include:</a:t>
            </a:r>
          </a:p>
          <a:p>
            <a:pPr marL="0" indent="0" algn="l">
              <a:buNone/>
            </a:pPr>
            <a:endParaRPr lang="en-US" sz="1800" b="0" i="0" dirty="0">
              <a:effectLst/>
              <a:latin typeface="+mj-lt"/>
            </a:endParaRPr>
          </a:p>
          <a:p>
            <a:pPr algn="l">
              <a:buFont typeface="Wingdings" panose="05000000000000000000" pitchFamily="2" charset="2"/>
              <a:buChar char="q"/>
            </a:pPr>
            <a:r>
              <a:rPr lang="en-US" sz="1800" b="0" i="0" dirty="0">
                <a:effectLst/>
                <a:latin typeface="+mj-lt"/>
              </a:rPr>
              <a:t>TypeScript code needs to be compiled, but JavaScript does not</a:t>
            </a:r>
          </a:p>
          <a:p>
            <a:pPr algn="l">
              <a:buFont typeface="Wingdings" panose="05000000000000000000" pitchFamily="2" charset="2"/>
              <a:buChar char="q"/>
            </a:pPr>
            <a:r>
              <a:rPr lang="en-US" sz="1800" b="0" i="0" dirty="0">
                <a:effectLst/>
                <a:latin typeface="+mj-lt"/>
              </a:rPr>
              <a:t>TypeScript uses </a:t>
            </a:r>
            <a:r>
              <a:rPr lang="en-US" sz="1800" b="0" i="1" dirty="0">
                <a:effectLst/>
                <a:latin typeface="+mj-lt"/>
              </a:rPr>
              <a:t>types </a:t>
            </a:r>
            <a:r>
              <a:rPr lang="en-US" sz="1800" b="0" i="0" dirty="0">
                <a:effectLst/>
                <a:latin typeface="+mj-lt"/>
              </a:rPr>
              <a:t>and </a:t>
            </a:r>
            <a:r>
              <a:rPr lang="en-US" sz="1800" b="0" i="1" dirty="0">
                <a:effectLst/>
                <a:latin typeface="+mj-lt"/>
              </a:rPr>
              <a:t>interfaces </a:t>
            </a:r>
            <a:r>
              <a:rPr lang="en-US" sz="1800" b="0" i="0" dirty="0">
                <a:effectLst/>
                <a:latin typeface="+mj-lt"/>
              </a:rPr>
              <a:t>while JavaScript does not</a:t>
            </a:r>
          </a:p>
          <a:p>
            <a:pPr algn="l">
              <a:buFont typeface="Wingdings" panose="05000000000000000000" pitchFamily="2" charset="2"/>
              <a:buChar char="q"/>
            </a:pPr>
            <a:r>
              <a:rPr lang="en-US" sz="1800" b="0" i="0" dirty="0">
                <a:effectLst/>
                <a:latin typeface="+mj-lt"/>
              </a:rPr>
              <a:t>TypeScript has some additional features for functions</a:t>
            </a:r>
          </a:p>
          <a:p>
            <a:pPr algn="l">
              <a:buFont typeface="Wingdings" panose="05000000000000000000" pitchFamily="2" charset="2"/>
              <a:buChar char="q"/>
            </a:pPr>
            <a:r>
              <a:rPr lang="en-US" sz="1800" b="0" i="0" dirty="0">
                <a:effectLst/>
                <a:latin typeface="+mj-lt"/>
              </a:rPr>
              <a:t>TypeScript has a certain feature of prototyping that JS does not</a:t>
            </a:r>
          </a:p>
          <a:p>
            <a:pPr algn="l">
              <a:buFont typeface="Wingdings" panose="05000000000000000000" pitchFamily="2" charset="2"/>
              <a:buChar char="q"/>
            </a:pPr>
            <a:r>
              <a:rPr lang="en-US" sz="1800" dirty="0">
                <a:latin typeface="+mj-lt"/>
              </a:rPr>
              <a:t>Maintaining a huge code in JavaScript is extremely difficult.</a:t>
            </a:r>
          </a:p>
          <a:p>
            <a:pPr marL="0" indent="0" algn="just">
              <a:buNone/>
            </a:pP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319106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t>Key features of Typescript</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dirty="0">
                <a:solidFill>
                  <a:srgbClr val="212121"/>
                </a:solidFill>
                <a:latin typeface="+mj-lt"/>
              </a:rPr>
              <a:t>TypeScript is a</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00B050"/>
                </a:solidFill>
                <a:latin typeface="+mj-lt"/>
                <a:hlinkClick r:id="rId2">
                  <a:extLst>
                    <a:ext uri="{A12FA001-AC4F-418D-AE19-62706E023703}">
                      <ahyp:hlinkClr xmlns:ahyp="http://schemas.microsoft.com/office/drawing/2018/hyperlinkcolor" val="tx"/>
                    </a:ext>
                  </a:extLst>
                </a:hlinkClick>
              </a:rPr>
              <a:t>free and open-source</a:t>
            </a:r>
            <a:r>
              <a:rPr lang="en-US" sz="1800" dirty="0">
                <a:solidFill>
                  <a:srgbClr val="00B050"/>
                </a:solidFill>
                <a:latin typeface="+mj-lt"/>
              </a:rPr>
              <a:t> </a:t>
            </a:r>
            <a:r>
              <a:rPr lang="en-US" sz="1800" dirty="0">
                <a:solidFill>
                  <a:srgbClr val="212121"/>
                </a:solidFill>
                <a:latin typeface="+mj-lt"/>
              </a:rPr>
              <a:t>programming language developed and maintained by </a:t>
            </a:r>
            <a:r>
              <a:rPr lang="en-US" sz="1800" dirty="0">
                <a:solidFill>
                  <a:srgbClr val="212121"/>
                </a:solidFill>
                <a:latin typeface="+mj-lt"/>
                <a:hlinkClick r:id="rId3">
                  <a:extLst>
                    <a:ext uri="{A12FA001-AC4F-418D-AE19-62706E023703}">
                      <ahyp:hlinkClr xmlns:ahyp="http://schemas.microsoft.com/office/drawing/2018/hyperlinkcolor" val="tx"/>
                    </a:ext>
                  </a:extLst>
                </a:hlinkClick>
              </a:rPr>
              <a:t>Microsoft</a:t>
            </a:r>
            <a:r>
              <a:rPr lang="en-US" sz="1800" dirty="0">
                <a:solidFill>
                  <a:srgbClr val="212121"/>
                </a:solidFill>
                <a:latin typeface="+mj-lt"/>
              </a:rPr>
              <a:t>. </a:t>
            </a:r>
          </a:p>
          <a:p>
            <a:pPr algn="l">
              <a:buFont typeface="Wingdings" panose="05000000000000000000" pitchFamily="2" charset="2"/>
              <a:buChar char="Ø"/>
            </a:pPr>
            <a:r>
              <a:rPr lang="en-US" sz="1800" dirty="0">
                <a:solidFill>
                  <a:srgbClr val="212121"/>
                </a:solidFill>
                <a:latin typeface="+mj-lt"/>
              </a:rPr>
              <a:t>It is a </a:t>
            </a:r>
            <a:r>
              <a:rPr lang="en-US" sz="1800" dirty="0">
                <a:solidFill>
                  <a:srgbClr val="00B050"/>
                </a:solidFill>
                <a:latin typeface="+mj-lt"/>
                <a:hlinkClick r:id="rId4">
                  <a:extLst>
                    <a:ext uri="{A12FA001-AC4F-418D-AE19-62706E023703}">
                      <ahyp:hlinkClr xmlns:ahyp="http://schemas.microsoft.com/office/drawing/2018/hyperlinkcolor" val="tx"/>
                    </a:ext>
                  </a:extLst>
                </a:hlinkClick>
              </a:rPr>
              <a:t>superset </a:t>
            </a:r>
            <a:r>
              <a:rPr lang="en-US" sz="1800" dirty="0">
                <a:solidFill>
                  <a:srgbClr val="00B050"/>
                </a:solidFill>
                <a:latin typeface="+mj-lt"/>
              </a:rPr>
              <a:t>of </a:t>
            </a:r>
            <a:r>
              <a:rPr lang="en-US" sz="1800" dirty="0">
                <a:solidFill>
                  <a:srgbClr val="00B050"/>
                </a:solidFill>
                <a:latin typeface="+mj-lt"/>
                <a:hlinkClick r:id="rId5">
                  <a:extLst>
                    <a:ext uri="{A12FA001-AC4F-418D-AE19-62706E023703}">
                      <ahyp:hlinkClr xmlns:ahyp="http://schemas.microsoft.com/office/drawing/2018/hyperlinkcolor" val="tx"/>
                    </a:ext>
                  </a:extLst>
                </a:hlinkClick>
              </a:rPr>
              <a:t>JavaScript</a:t>
            </a:r>
            <a:r>
              <a:rPr lang="en-US" sz="1800" dirty="0">
                <a:solidFill>
                  <a:srgbClr val="212121"/>
                </a:solidFill>
                <a:latin typeface="+mj-lt"/>
              </a:rPr>
              <a:t>, So you can write JavaScript code in typescript.</a:t>
            </a:r>
          </a:p>
          <a:p>
            <a:pPr algn="l">
              <a:buFont typeface="Wingdings" panose="05000000000000000000" pitchFamily="2" charset="2"/>
              <a:buChar char="Ø"/>
            </a:pPr>
            <a:r>
              <a:rPr lang="en-US" sz="1800" dirty="0">
                <a:solidFill>
                  <a:srgbClr val="212121"/>
                </a:solidFill>
                <a:latin typeface="+mj-lt"/>
              </a:rPr>
              <a:t>Enables static typing and class-based </a:t>
            </a:r>
            <a:r>
              <a:rPr lang="en-US" sz="1800" dirty="0">
                <a:solidFill>
                  <a:srgbClr val="00B050"/>
                </a:solidFill>
                <a:latin typeface="+mj-lt"/>
                <a:hlinkClick r:id="rId6">
                  <a:extLst>
                    <a:ext uri="{A12FA001-AC4F-418D-AE19-62706E023703}">
                      <ahyp:hlinkClr xmlns:ahyp="http://schemas.microsoft.com/office/drawing/2018/hyperlinkcolor" val="tx"/>
                    </a:ext>
                  </a:extLst>
                </a:hlinkClick>
              </a:rPr>
              <a:t>object-oriented programming</a:t>
            </a:r>
            <a:r>
              <a:rPr lang="en-US" sz="1800" dirty="0">
                <a:solidFill>
                  <a:srgbClr val="00B050"/>
                </a:solidFill>
                <a:latin typeface="+mj-lt"/>
              </a:rPr>
              <a:t> </a:t>
            </a:r>
            <a:r>
              <a:rPr lang="en-US" sz="1800" dirty="0">
                <a:solidFill>
                  <a:srgbClr val="212121"/>
                </a:solidFill>
                <a:latin typeface="+mj-lt"/>
              </a:rPr>
              <a:t>to JavaScript.</a:t>
            </a:r>
          </a:p>
          <a:p>
            <a:pPr algn="l">
              <a:buFont typeface="Wingdings" panose="05000000000000000000" pitchFamily="2" charset="2"/>
              <a:buChar char="Ø"/>
            </a:pPr>
            <a:r>
              <a:rPr lang="en-US" sz="1800" dirty="0">
                <a:solidFill>
                  <a:srgbClr val="212121"/>
                </a:solidFill>
                <a:latin typeface="+mj-lt"/>
              </a:rPr>
              <a:t>Another key feature is that Angular 2 is written in typescript</a:t>
            </a:r>
          </a:p>
          <a:p>
            <a:pPr marL="0" indent="0" algn="just">
              <a:buNone/>
            </a:pP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 name="Picture 2" descr="Diagram&#10;&#10;Description automatically generated">
            <a:extLst>
              <a:ext uri="{FF2B5EF4-FFF2-40B4-BE49-F238E27FC236}">
                <a16:creationId xmlns:a16="http://schemas.microsoft.com/office/drawing/2014/main" id="{7360A161-EA52-4C1F-8A80-2B4C90ACBFC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362200" y="2590800"/>
            <a:ext cx="4311493" cy="35814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1445498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How typescript works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112125" cy="5334000"/>
          </a:xfrm>
        </p:spPr>
        <p:txBody>
          <a:bodyPr>
            <a:normAutofit/>
          </a:bodyPr>
          <a:lstStyle/>
          <a:p>
            <a:pPr algn="l">
              <a:buFont typeface="Wingdings" panose="05000000000000000000" pitchFamily="2" charset="2"/>
              <a:buChar char="Ø"/>
            </a:pPr>
            <a:r>
              <a:rPr lang="en-IN" sz="1800" dirty="0">
                <a:solidFill>
                  <a:srgbClr val="212121"/>
                </a:solidFill>
                <a:latin typeface="+mj-lt"/>
              </a:rPr>
              <a:t> </a:t>
            </a:r>
            <a:r>
              <a:rPr lang="en-US" sz="1800" b="0" i="0" dirty="0">
                <a:solidFill>
                  <a:srgbClr val="212121"/>
                </a:solidFill>
                <a:effectLst/>
                <a:latin typeface="+mj-lt"/>
              </a:rPr>
              <a:t>Typescript compiler converts code written in typescript to JavaScript,</a:t>
            </a: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endParaRPr lang="en-US" altLang="en-US" sz="1800" dirty="0">
              <a:latin typeface="+mj-lt"/>
            </a:endParaRPr>
          </a:p>
          <a:p>
            <a:pPr marL="0" indent="0" algn="l">
              <a:buNone/>
            </a:pPr>
            <a:r>
              <a:rPr lang="en-US" sz="1800" dirty="0">
                <a:solidFill>
                  <a:srgbClr val="212121"/>
                </a:solidFill>
                <a:latin typeface="+mj-lt"/>
              </a:rPr>
              <a:t>Supported Editors We can write typescript using any one of the below editors.</a:t>
            </a:r>
          </a:p>
          <a:p>
            <a:pPr algn="l">
              <a:buFont typeface="Wingdings" panose="05000000000000000000" pitchFamily="2" charset="2"/>
              <a:buChar char="ü"/>
            </a:pPr>
            <a:r>
              <a:rPr lang="en-US" sz="1800" dirty="0">
                <a:solidFill>
                  <a:srgbClr val="212121"/>
                </a:solidFill>
                <a:latin typeface="+mj-lt"/>
              </a:rPr>
              <a:t>Visual Studio.</a:t>
            </a:r>
          </a:p>
          <a:p>
            <a:pPr algn="l">
              <a:buFont typeface="Wingdings" panose="05000000000000000000" pitchFamily="2" charset="2"/>
              <a:buChar char="ü"/>
            </a:pPr>
            <a:r>
              <a:rPr lang="en-US" sz="1800" dirty="0">
                <a:solidFill>
                  <a:srgbClr val="212121"/>
                </a:solidFill>
                <a:latin typeface="+mj-lt"/>
              </a:rPr>
              <a:t>Node.js</a:t>
            </a:r>
          </a:p>
          <a:p>
            <a:pPr algn="l">
              <a:buFont typeface="Wingdings" panose="05000000000000000000" pitchFamily="2" charset="2"/>
              <a:buChar char="ü"/>
            </a:pPr>
            <a:r>
              <a:rPr lang="en-US" sz="1800" dirty="0">
                <a:solidFill>
                  <a:srgbClr val="212121"/>
                </a:solidFill>
                <a:latin typeface="+mj-lt"/>
              </a:rPr>
              <a:t>Sublime Editor</a:t>
            </a:r>
          </a:p>
          <a:p>
            <a:pPr algn="l">
              <a:buFont typeface="Wingdings" panose="05000000000000000000" pitchFamily="2" charset="2"/>
              <a:buChar char="ü"/>
            </a:pPr>
            <a:r>
              <a:rPr lang="en-US" sz="1800" u="sng" dirty="0">
                <a:solidFill>
                  <a:srgbClr val="212121"/>
                </a:solidFill>
                <a:latin typeface="+mj-lt"/>
                <a:hlinkClick r:id="rId2">
                  <a:extLst>
                    <a:ext uri="{A12FA001-AC4F-418D-AE19-62706E023703}">
                      <ahyp:hlinkClr xmlns:ahyp="http://schemas.microsoft.com/office/drawing/2018/hyperlinkcolor" val="tx"/>
                    </a:ext>
                  </a:extLst>
                </a:hlinkClick>
              </a:rPr>
              <a:t>TypeScript</a:t>
            </a:r>
            <a:r>
              <a:rPr lang="en-US" sz="1800" dirty="0">
                <a:solidFill>
                  <a:srgbClr val="212121"/>
                </a:solidFill>
                <a:latin typeface="+mj-lt"/>
                <a:hlinkClick r:id="rId2">
                  <a:extLst>
                    <a:ext uri="{A12FA001-AC4F-418D-AE19-62706E023703}">
                      <ahyp:hlinkClr xmlns:ahyp="http://schemas.microsoft.com/office/drawing/2018/hyperlinkcolor" val="tx"/>
                    </a:ext>
                  </a:extLst>
                </a:hlinkClick>
              </a:rPr>
              <a:t> </a:t>
            </a:r>
            <a:r>
              <a:rPr lang="en-US" sz="1800" dirty="0">
                <a:solidFill>
                  <a:srgbClr val="212121"/>
                </a:solidFill>
                <a:latin typeface="+mj-lt"/>
              </a:rPr>
              <a:t>play ground</a:t>
            </a:r>
          </a:p>
          <a:p>
            <a:pPr marL="0" indent="0" algn="l">
              <a:buNone/>
            </a:pPr>
            <a:endParaRPr lang="en-US" altLang="en-US" sz="1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Picture 3">
            <a:extLst>
              <a:ext uri="{FF2B5EF4-FFF2-40B4-BE49-F238E27FC236}">
                <a16:creationId xmlns:a16="http://schemas.microsoft.com/office/drawing/2014/main" id="{D6408FE1-2D2D-47C4-815B-467CCC1400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66799" y="1524000"/>
            <a:ext cx="6901731" cy="1219200"/>
          </a:xfrm>
          <a:prstGeom prst="rect">
            <a:avLst/>
          </a:prstGeom>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138215952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609600" y="838200"/>
            <a:ext cx="8229600" cy="5518150"/>
          </a:xfrm>
        </p:spPr>
        <p:txBody>
          <a:bodyPr>
            <a:normAutofit fontScale="92500" lnSpcReduction="20000"/>
          </a:bodyPr>
          <a:lstStyle/>
          <a:p>
            <a:pPr marL="0" indent="0">
              <a:buNone/>
            </a:pPr>
            <a:r>
              <a:rPr lang="en-US" sz="1600" b="1" dirty="0"/>
              <a:t>Q 1 Which of the following best describes </a:t>
            </a:r>
            <a:r>
              <a:rPr lang="en-US" sz="1600" b="1" dirty="0" err="1"/>
              <a:t>TypeScript</a:t>
            </a:r>
            <a:r>
              <a:rPr lang="en-US" sz="1600" b="1" dirty="0"/>
              <a:t>?</a:t>
            </a:r>
          </a:p>
          <a:p>
            <a:pPr marL="0" indent="0">
              <a:buNone/>
            </a:pPr>
            <a:r>
              <a:rPr lang="en-US" sz="1600" dirty="0"/>
              <a:t>a. A programming language</a:t>
            </a:r>
          </a:p>
          <a:p>
            <a:pPr marL="0" indent="0">
              <a:buNone/>
            </a:pPr>
            <a:r>
              <a:rPr lang="en-US" sz="1600" dirty="0"/>
              <a:t>b. A markup language</a:t>
            </a:r>
          </a:p>
          <a:p>
            <a:pPr marL="0" indent="0">
              <a:buNone/>
            </a:pPr>
            <a:r>
              <a:rPr lang="en-US" sz="1600" dirty="0"/>
              <a:t>c. A scripting language</a:t>
            </a:r>
          </a:p>
          <a:p>
            <a:pPr marL="0" indent="0">
              <a:buNone/>
            </a:pPr>
            <a:r>
              <a:rPr lang="en-US" sz="1600" dirty="0"/>
              <a:t>d. A styling language</a:t>
            </a:r>
          </a:p>
          <a:p>
            <a:pPr marL="0" indent="0">
              <a:buNone/>
            </a:pPr>
            <a:r>
              <a:rPr lang="en-US" sz="1600" b="1" dirty="0"/>
              <a:t>Q 2 What is the inherited type for the variable example in '</a:t>
            </a:r>
            <a:r>
              <a:rPr lang="en-US" sz="1600" b="1" dirty="0" err="1"/>
              <a:t>const</a:t>
            </a:r>
            <a:r>
              <a:rPr lang="en-US" sz="1600" b="1" dirty="0"/>
              <a:t> example = ['Dylan']'?</a:t>
            </a:r>
          </a:p>
          <a:p>
            <a:pPr marL="0" indent="0">
              <a:buNone/>
            </a:pPr>
            <a:r>
              <a:rPr lang="en-US" sz="1600" dirty="0"/>
              <a:t>A) any[]</a:t>
            </a:r>
          </a:p>
          <a:p>
            <a:pPr marL="0" indent="0">
              <a:buNone/>
            </a:pPr>
            <a:r>
              <a:rPr lang="en-US" sz="1600" dirty="0"/>
              <a:t>B) string[]</a:t>
            </a:r>
          </a:p>
          <a:p>
            <a:pPr marL="0" indent="0">
              <a:buNone/>
            </a:pPr>
            <a:r>
              <a:rPr lang="en-US" sz="1600" dirty="0"/>
              <a:t>C) string</a:t>
            </a:r>
          </a:p>
          <a:p>
            <a:pPr marL="0" indent="0">
              <a:buNone/>
            </a:pPr>
            <a:r>
              <a:rPr lang="en-US" sz="1600" dirty="0"/>
              <a:t>D) unknown[]</a:t>
            </a:r>
          </a:p>
          <a:p>
            <a:pPr marL="0" indent="0">
              <a:buNone/>
            </a:pPr>
            <a:r>
              <a:rPr lang="en-US" sz="1600" b="1" dirty="0"/>
              <a:t>Q 3 </a:t>
            </a:r>
            <a:r>
              <a:rPr lang="en-US" sz="1600" b="1" dirty="0" err="1"/>
              <a:t>TypeScript</a:t>
            </a:r>
            <a:r>
              <a:rPr lang="en-US" sz="1600" b="1" dirty="0"/>
              <a:t> will always correctly infer the type of an array.(True/False)</a:t>
            </a:r>
          </a:p>
          <a:p>
            <a:pPr marL="0" indent="0">
              <a:buNone/>
            </a:pPr>
            <a:r>
              <a:rPr lang="en-US" sz="1600" dirty="0"/>
              <a:t>A)True</a:t>
            </a:r>
          </a:p>
          <a:p>
            <a:pPr marL="0" indent="0">
              <a:buNone/>
            </a:pPr>
            <a:r>
              <a:rPr lang="en-US" sz="1600" dirty="0"/>
              <a:t>B)False</a:t>
            </a:r>
          </a:p>
          <a:p>
            <a:pPr marL="0" indent="0">
              <a:buNone/>
            </a:pPr>
            <a:r>
              <a:rPr lang="en-US" sz="1600" b="1" dirty="0"/>
              <a:t>Q 4 .How many components typescript has?</a:t>
            </a:r>
          </a:p>
          <a:p>
            <a:pPr marL="0" indent="0">
              <a:buNone/>
            </a:pPr>
            <a:r>
              <a:rPr lang="en-US" sz="1600" dirty="0"/>
              <a:t>A)3</a:t>
            </a:r>
          </a:p>
          <a:p>
            <a:pPr marL="0" indent="0">
              <a:buNone/>
            </a:pPr>
            <a:r>
              <a:rPr lang="en-US" sz="1600" dirty="0"/>
              <a:t>B)4</a:t>
            </a:r>
          </a:p>
          <a:p>
            <a:pPr marL="0" indent="0">
              <a:buNone/>
            </a:pPr>
            <a:r>
              <a:rPr lang="en-US" sz="1600" dirty="0"/>
              <a:t>C)5</a:t>
            </a:r>
          </a:p>
          <a:p>
            <a:pPr marL="0" indent="0">
              <a:buNone/>
            </a:pPr>
            <a:r>
              <a:rPr lang="en-US" sz="1600" dirty="0"/>
              <a:t>D)6</a:t>
            </a:r>
          </a:p>
          <a:p>
            <a:pPr marL="0" indent="0">
              <a:buNone/>
            </a:pPr>
            <a:r>
              <a:rPr lang="en-US" sz="1600" b="1" dirty="0"/>
              <a:t>Q 5 </a:t>
            </a:r>
            <a:r>
              <a:rPr lang="en-US" sz="1600" b="1" dirty="0" err="1"/>
              <a:t>TypeScript</a:t>
            </a:r>
            <a:r>
              <a:rPr lang="en-US" sz="1600" b="1" dirty="0"/>
              <a:t> supports how many types of comments</a:t>
            </a:r>
          </a:p>
          <a:p>
            <a:pPr marL="0" indent="0">
              <a:buNone/>
            </a:pPr>
            <a:r>
              <a:rPr lang="en-US" sz="1600" dirty="0"/>
              <a:t>A)1</a:t>
            </a:r>
          </a:p>
          <a:p>
            <a:pPr marL="0" indent="0">
              <a:buNone/>
            </a:pPr>
            <a:r>
              <a:rPr lang="en-US" sz="1600" dirty="0"/>
              <a:t>B)2</a:t>
            </a:r>
          </a:p>
          <a:p>
            <a:pPr marL="0" indent="0">
              <a:buNone/>
            </a:pPr>
            <a:r>
              <a:rPr lang="en-US" sz="1600" dirty="0"/>
              <a:t>C)3</a:t>
            </a:r>
          </a:p>
          <a:p>
            <a:pPr marL="0" indent="0">
              <a:buNone/>
            </a:pPr>
            <a:r>
              <a:rPr lang="en-US" sz="1600" dirty="0"/>
              <a:t>D)4</a:t>
            </a:r>
          </a:p>
        </p:txBody>
      </p:sp>
    </p:spTree>
    <p:extLst>
      <p:ext uri="{BB962C8B-B14F-4D97-AF65-F5344CB8AC3E}">
        <p14:creationId xmlns:p14="http://schemas.microsoft.com/office/powerpoint/2010/main" val="160850194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685800" y="762000"/>
            <a:ext cx="8229600" cy="5410200"/>
          </a:xfrm>
        </p:spPr>
        <p:txBody>
          <a:bodyPr>
            <a:normAutofit fontScale="92500" lnSpcReduction="10000"/>
          </a:bodyPr>
          <a:lstStyle/>
          <a:p>
            <a:pPr marL="0" indent="0">
              <a:buNone/>
            </a:pPr>
            <a:r>
              <a:rPr lang="en-US" sz="1600" b="1" dirty="0"/>
              <a:t>Q 6 </a:t>
            </a:r>
            <a:r>
              <a:rPr lang="en-US" sz="1600" b="1" dirty="0" err="1"/>
              <a:t>TypeScript</a:t>
            </a:r>
            <a:r>
              <a:rPr lang="en-US" sz="1600" b="1" dirty="0"/>
              <a:t> is a: </a:t>
            </a:r>
          </a:p>
          <a:p>
            <a:pPr marL="0" indent="0">
              <a:buNone/>
            </a:pPr>
            <a:r>
              <a:rPr lang="en-US" sz="1600" dirty="0"/>
              <a:t>A. strongly typed</a:t>
            </a:r>
          </a:p>
          <a:p>
            <a:pPr marL="0" indent="0">
              <a:buNone/>
            </a:pPr>
            <a:r>
              <a:rPr lang="en-US" sz="1600" dirty="0"/>
              <a:t>B. object oriented</a:t>
            </a:r>
          </a:p>
          <a:p>
            <a:pPr marL="0" indent="0">
              <a:buNone/>
            </a:pPr>
            <a:r>
              <a:rPr lang="en-US" sz="1600" dirty="0"/>
              <a:t>C. compiled language</a:t>
            </a:r>
          </a:p>
          <a:p>
            <a:pPr marL="0" indent="0">
              <a:buNone/>
            </a:pPr>
            <a:r>
              <a:rPr lang="en-US" sz="1600" dirty="0"/>
              <a:t>D. All of the above</a:t>
            </a:r>
          </a:p>
          <a:p>
            <a:pPr marL="0" indent="0">
              <a:buNone/>
            </a:pPr>
            <a:r>
              <a:rPr lang="en-US" sz="1600" b="1" dirty="0"/>
              <a:t>Q 7 Which of the following are features of </a:t>
            </a:r>
            <a:r>
              <a:rPr lang="en-US" sz="1600" b="1" dirty="0" err="1"/>
              <a:t>typeScript</a:t>
            </a:r>
            <a:r>
              <a:rPr lang="en-US" sz="1600" b="1" dirty="0"/>
              <a:t>?</a:t>
            </a:r>
          </a:p>
          <a:p>
            <a:pPr marL="0" indent="0">
              <a:buNone/>
            </a:pPr>
            <a:r>
              <a:rPr lang="en-US" sz="1600" dirty="0"/>
              <a:t>A. </a:t>
            </a:r>
            <a:r>
              <a:rPr lang="en-US" sz="1600" dirty="0" err="1"/>
              <a:t>TypeScript</a:t>
            </a:r>
            <a:r>
              <a:rPr lang="en-US" sz="1600" dirty="0"/>
              <a:t> is just JavaScript</a:t>
            </a:r>
          </a:p>
          <a:p>
            <a:pPr marL="0" indent="0">
              <a:buNone/>
            </a:pPr>
            <a:r>
              <a:rPr lang="en-US" sz="1600" dirty="0"/>
              <a:t>B. </a:t>
            </a:r>
            <a:r>
              <a:rPr lang="en-US" sz="1600" dirty="0" err="1"/>
              <a:t>TypeScript</a:t>
            </a:r>
            <a:r>
              <a:rPr lang="en-US" sz="1600" dirty="0"/>
              <a:t> supports other JS libraries</a:t>
            </a:r>
          </a:p>
          <a:p>
            <a:pPr marL="0" indent="0">
              <a:buNone/>
            </a:pPr>
            <a:r>
              <a:rPr lang="en-US" sz="1600" dirty="0"/>
              <a:t>C. </a:t>
            </a:r>
            <a:r>
              <a:rPr lang="en-US" sz="1600" dirty="0" err="1"/>
              <a:t>TypeScript</a:t>
            </a:r>
            <a:r>
              <a:rPr lang="en-US" sz="1600" dirty="0"/>
              <a:t> is portable</a:t>
            </a:r>
          </a:p>
          <a:p>
            <a:pPr marL="0" indent="0">
              <a:buNone/>
            </a:pPr>
            <a:r>
              <a:rPr lang="en-US" sz="1600" dirty="0"/>
              <a:t>D. All of the above</a:t>
            </a:r>
          </a:p>
          <a:p>
            <a:pPr marL="0" indent="0">
              <a:buNone/>
            </a:pPr>
            <a:r>
              <a:rPr lang="en-US" sz="1600" b="1" dirty="0"/>
              <a:t>Q 8 Extension of typescript is:</a:t>
            </a:r>
          </a:p>
          <a:p>
            <a:pPr marL="0" indent="0">
              <a:buNone/>
            </a:pPr>
            <a:r>
              <a:rPr lang="en-US" sz="1600" dirty="0"/>
              <a:t>A. .</a:t>
            </a:r>
            <a:r>
              <a:rPr lang="en-US" sz="1600" dirty="0" err="1"/>
              <a:t>d.ty</a:t>
            </a:r>
            <a:endParaRPr lang="en-US" sz="1600" dirty="0"/>
          </a:p>
          <a:p>
            <a:pPr marL="0" indent="0">
              <a:buNone/>
            </a:pPr>
            <a:r>
              <a:rPr lang="en-US" sz="1600" dirty="0"/>
              <a:t>B. .d.tp</a:t>
            </a:r>
          </a:p>
          <a:p>
            <a:pPr marL="0" indent="0">
              <a:buNone/>
            </a:pPr>
            <a:r>
              <a:rPr lang="en-US" sz="1600" dirty="0"/>
              <a:t>C. .</a:t>
            </a:r>
            <a:r>
              <a:rPr lang="en-US" sz="1600" dirty="0" err="1"/>
              <a:t>d.ts</a:t>
            </a:r>
            <a:endParaRPr lang="en-US" sz="1600" dirty="0"/>
          </a:p>
          <a:p>
            <a:pPr marL="0" indent="0">
              <a:buNone/>
            </a:pPr>
            <a:r>
              <a:rPr lang="en-US" sz="1600" dirty="0"/>
              <a:t>D. .d.td</a:t>
            </a:r>
          </a:p>
          <a:p>
            <a:pPr marL="0" indent="0">
              <a:buNone/>
            </a:pPr>
            <a:r>
              <a:rPr lang="en-US" sz="1600" b="1" dirty="0"/>
              <a:t>Q 9 </a:t>
            </a:r>
            <a:r>
              <a:rPr lang="en-US" sz="1600" b="1" dirty="0" err="1"/>
              <a:t>TypeScript</a:t>
            </a:r>
            <a:r>
              <a:rPr lang="en-US" sz="1600" b="1" dirty="0"/>
              <a:t> supports Object Oriented Programming concepts like classes, interfaces, inheritance.</a:t>
            </a:r>
          </a:p>
          <a:p>
            <a:pPr marL="0" indent="0">
              <a:buNone/>
            </a:pPr>
            <a:r>
              <a:rPr lang="en-US" sz="1600" dirty="0"/>
              <a:t>A. TRUE</a:t>
            </a:r>
          </a:p>
          <a:p>
            <a:pPr marL="0" indent="0">
              <a:buNone/>
            </a:pPr>
            <a:r>
              <a:rPr lang="en-US" sz="1600" dirty="0"/>
              <a:t>B. FALSE</a:t>
            </a:r>
          </a:p>
          <a:p>
            <a:pPr marL="0" indent="0">
              <a:buNone/>
            </a:pPr>
            <a:r>
              <a:rPr lang="en-US" sz="1600" dirty="0"/>
              <a:t> </a:t>
            </a:r>
            <a:r>
              <a:rPr lang="en-US" sz="1600" b="1" dirty="0"/>
              <a:t>Q 10 Semicolons are optional in </a:t>
            </a:r>
            <a:r>
              <a:rPr lang="en-US" sz="1600" b="1" dirty="0" err="1"/>
              <a:t>TypeScript</a:t>
            </a:r>
            <a:r>
              <a:rPr lang="en-US" sz="1600" b="1" dirty="0"/>
              <a:t>.</a:t>
            </a:r>
          </a:p>
          <a:p>
            <a:pPr marL="0" indent="0">
              <a:buNone/>
            </a:pPr>
            <a:r>
              <a:rPr lang="en-US" sz="1600" dirty="0"/>
              <a:t>A. Yes</a:t>
            </a:r>
          </a:p>
          <a:p>
            <a:pPr marL="0" indent="0">
              <a:buNone/>
            </a:pPr>
            <a:r>
              <a:rPr lang="en-US" sz="1600" dirty="0"/>
              <a:t>B. No</a:t>
            </a:r>
          </a:p>
        </p:txBody>
      </p:sp>
    </p:spTree>
    <p:extLst>
      <p:ext uri="{BB962C8B-B14F-4D97-AF65-F5344CB8AC3E}">
        <p14:creationId xmlns:p14="http://schemas.microsoft.com/office/powerpoint/2010/main" val="50410144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533400" y="914400"/>
            <a:ext cx="8229600" cy="5715000"/>
          </a:xfrm>
        </p:spPr>
        <p:txBody>
          <a:bodyPr>
            <a:normAutofit fontScale="85000" lnSpcReduction="20000"/>
          </a:bodyPr>
          <a:lstStyle/>
          <a:p>
            <a:pPr marL="0" indent="0">
              <a:buNone/>
            </a:pPr>
            <a:r>
              <a:rPr lang="en-US" sz="1600" b="1" dirty="0"/>
              <a:t>Q 11 Which of the following companies has developed and designed </a:t>
            </a:r>
            <a:r>
              <a:rPr lang="en-US" sz="1600" b="1" dirty="0" err="1"/>
              <a:t>TypeScript</a:t>
            </a:r>
            <a:r>
              <a:rPr lang="en-US" sz="1600" b="1" dirty="0"/>
              <a:t>?</a:t>
            </a:r>
          </a:p>
          <a:p>
            <a:pPr marL="0" indent="0">
              <a:buNone/>
            </a:pPr>
            <a:r>
              <a:rPr lang="en-US" sz="1600" dirty="0"/>
              <a:t>a. Amazon</a:t>
            </a:r>
          </a:p>
          <a:p>
            <a:pPr marL="0" indent="0">
              <a:buNone/>
            </a:pPr>
            <a:r>
              <a:rPr lang="en-US" sz="1600" dirty="0"/>
              <a:t>b. </a:t>
            </a:r>
            <a:r>
              <a:rPr lang="en-US" sz="1600" dirty="0" err="1"/>
              <a:t>TypeScript</a:t>
            </a:r>
            <a:endParaRPr lang="en-US" sz="1600" dirty="0"/>
          </a:p>
          <a:p>
            <a:pPr marL="0" indent="0">
              <a:buNone/>
            </a:pPr>
            <a:r>
              <a:rPr lang="en-US" sz="1600" dirty="0"/>
              <a:t>c. Microsoft</a:t>
            </a:r>
          </a:p>
          <a:p>
            <a:pPr marL="0" indent="0">
              <a:buNone/>
            </a:pPr>
            <a:r>
              <a:rPr lang="en-US" sz="1600" dirty="0"/>
              <a:t>d. Oracle</a:t>
            </a:r>
          </a:p>
          <a:p>
            <a:pPr marL="0" indent="0">
              <a:buNone/>
            </a:pPr>
            <a:r>
              <a:rPr lang="en-US" sz="1600" b="1" dirty="0"/>
              <a:t>Q 12 What is the typing principle of typescript?</a:t>
            </a:r>
          </a:p>
          <a:p>
            <a:pPr marL="0" indent="0">
              <a:buNone/>
            </a:pPr>
            <a:r>
              <a:rPr lang="en-US" sz="1600" dirty="0"/>
              <a:t>a. Gradual</a:t>
            </a:r>
          </a:p>
          <a:p>
            <a:pPr marL="0" indent="0">
              <a:buNone/>
            </a:pPr>
            <a:r>
              <a:rPr lang="en-US" sz="1600" dirty="0"/>
              <a:t>b. Duck</a:t>
            </a:r>
          </a:p>
          <a:p>
            <a:pPr marL="0" indent="0">
              <a:buNone/>
            </a:pPr>
            <a:r>
              <a:rPr lang="en-US" sz="1600" dirty="0"/>
              <a:t>c. Dynamic</a:t>
            </a:r>
          </a:p>
          <a:p>
            <a:pPr marL="0" indent="0">
              <a:buNone/>
            </a:pPr>
            <a:r>
              <a:rPr lang="en-US" sz="1600" dirty="0"/>
              <a:t>d. All of the above</a:t>
            </a:r>
          </a:p>
          <a:p>
            <a:pPr marL="0" indent="0">
              <a:buNone/>
            </a:pPr>
            <a:r>
              <a:rPr lang="en-US" sz="1600" b="1" dirty="0"/>
              <a:t>Q 13 Which of the computer programming languages below has influenced the creation of typescript?</a:t>
            </a:r>
          </a:p>
          <a:p>
            <a:pPr marL="0" indent="0">
              <a:buNone/>
            </a:pPr>
            <a:r>
              <a:rPr lang="en-US" sz="1600" dirty="0"/>
              <a:t>a. JavaScript</a:t>
            </a:r>
          </a:p>
          <a:p>
            <a:pPr marL="0" indent="0">
              <a:buNone/>
            </a:pPr>
            <a:r>
              <a:rPr lang="en-US" sz="1600" dirty="0"/>
              <a:t>b. Java</a:t>
            </a:r>
          </a:p>
          <a:p>
            <a:pPr marL="0" indent="0">
              <a:buNone/>
            </a:pPr>
            <a:r>
              <a:rPr lang="en-US" sz="1600" dirty="0"/>
              <a:t>c. C#</a:t>
            </a:r>
          </a:p>
          <a:p>
            <a:pPr marL="0" indent="0">
              <a:buNone/>
            </a:pPr>
            <a:r>
              <a:rPr lang="en-US" sz="1600" dirty="0"/>
              <a:t>d. All of the above</a:t>
            </a:r>
          </a:p>
          <a:p>
            <a:pPr marL="0" indent="0">
              <a:buNone/>
            </a:pPr>
            <a:r>
              <a:rPr lang="en-US" sz="1600" b="1" dirty="0"/>
              <a:t>Q 14 What variable scopes are available in </a:t>
            </a:r>
            <a:r>
              <a:rPr lang="en-US" sz="1600" b="1" dirty="0" err="1"/>
              <a:t>TypeScript</a:t>
            </a:r>
            <a:r>
              <a:rPr lang="en-US" sz="1600" b="1" dirty="0"/>
              <a:t>?</a:t>
            </a:r>
          </a:p>
          <a:p>
            <a:pPr marL="0" indent="0">
              <a:buNone/>
            </a:pPr>
            <a:r>
              <a:rPr lang="en-US" sz="1600" dirty="0"/>
              <a:t>a. Global Scope</a:t>
            </a:r>
          </a:p>
          <a:p>
            <a:pPr marL="0" indent="0">
              <a:buNone/>
            </a:pPr>
            <a:r>
              <a:rPr lang="en-US" sz="1600" dirty="0"/>
              <a:t>b. Local Scope</a:t>
            </a:r>
          </a:p>
          <a:p>
            <a:pPr marL="0" indent="0">
              <a:buNone/>
            </a:pPr>
            <a:r>
              <a:rPr lang="en-US" sz="1600" dirty="0"/>
              <a:t>c. Class Scope</a:t>
            </a:r>
          </a:p>
          <a:p>
            <a:pPr marL="0" indent="0">
              <a:buNone/>
            </a:pPr>
            <a:r>
              <a:rPr lang="en-US" sz="1600" dirty="0"/>
              <a:t>d. All of the above</a:t>
            </a:r>
          </a:p>
          <a:p>
            <a:pPr marL="0" indent="0">
              <a:buNone/>
            </a:pPr>
            <a:r>
              <a:rPr lang="en-US" sz="1600" b="1" dirty="0"/>
              <a:t>Q 15 What object oriented terms does Typescript support?</a:t>
            </a:r>
          </a:p>
          <a:p>
            <a:pPr marL="0" indent="0">
              <a:buNone/>
            </a:pPr>
            <a:r>
              <a:rPr lang="en-US" sz="1600" dirty="0"/>
              <a:t>a. Interfaces</a:t>
            </a:r>
          </a:p>
          <a:p>
            <a:pPr marL="0" indent="0">
              <a:buNone/>
            </a:pPr>
            <a:r>
              <a:rPr lang="en-US" sz="1600" dirty="0"/>
              <a:t>b. Classes</a:t>
            </a:r>
          </a:p>
          <a:p>
            <a:pPr marL="0" indent="0">
              <a:buNone/>
            </a:pPr>
            <a:r>
              <a:rPr lang="en-US" sz="1600" dirty="0"/>
              <a:t>c. Modules</a:t>
            </a:r>
          </a:p>
          <a:p>
            <a:pPr marL="0" indent="0">
              <a:buNone/>
            </a:pPr>
            <a:r>
              <a:rPr lang="en-US" sz="1600" dirty="0"/>
              <a:t>d. All of the above</a:t>
            </a:r>
          </a:p>
          <a:p>
            <a:pPr marL="0" indent="0">
              <a:buNone/>
            </a:pPr>
            <a:endParaRPr lang="en-US" sz="1600" dirty="0"/>
          </a:p>
        </p:txBody>
      </p:sp>
    </p:spTree>
    <p:extLst>
      <p:ext uri="{BB962C8B-B14F-4D97-AF65-F5344CB8AC3E}">
        <p14:creationId xmlns:p14="http://schemas.microsoft.com/office/powerpoint/2010/main" val="230697918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533400" y="838200"/>
            <a:ext cx="8229600" cy="5714999"/>
          </a:xfrm>
        </p:spPr>
        <p:txBody>
          <a:bodyPr>
            <a:normAutofit fontScale="92500" lnSpcReduction="10000"/>
          </a:bodyPr>
          <a:lstStyle/>
          <a:p>
            <a:pPr marL="0" indent="0">
              <a:buNone/>
            </a:pPr>
            <a:r>
              <a:rPr lang="en-US" sz="1600" b="1" dirty="0"/>
              <a:t>Q 16. What are considered the types of access modifiers supported by </a:t>
            </a:r>
            <a:r>
              <a:rPr lang="en-US" sz="1600" b="1" dirty="0" err="1"/>
              <a:t>TypeScript</a:t>
            </a:r>
            <a:r>
              <a:rPr lang="en-US" sz="1600" b="1" dirty="0"/>
              <a:t>?</a:t>
            </a:r>
          </a:p>
          <a:p>
            <a:pPr>
              <a:buFont typeface="+mj-lt"/>
              <a:buAutoNum type="alphaLcPeriod"/>
            </a:pPr>
            <a:r>
              <a:rPr lang="en-US" sz="1600" dirty="0"/>
              <a:t>Public</a:t>
            </a:r>
          </a:p>
          <a:p>
            <a:pPr>
              <a:buFont typeface="+mj-lt"/>
              <a:buAutoNum type="alphaLcPeriod"/>
            </a:pPr>
            <a:r>
              <a:rPr lang="en-US" sz="1600" dirty="0"/>
              <a:t>Private</a:t>
            </a:r>
          </a:p>
          <a:p>
            <a:pPr>
              <a:buFont typeface="+mj-lt"/>
              <a:buAutoNum type="alphaLcPeriod"/>
            </a:pPr>
            <a:r>
              <a:rPr lang="en-US" sz="1600" dirty="0"/>
              <a:t>Protected</a:t>
            </a:r>
          </a:p>
          <a:p>
            <a:pPr>
              <a:buFont typeface="+mj-lt"/>
              <a:buAutoNum type="alphaLcPeriod"/>
            </a:pPr>
            <a:r>
              <a:rPr lang="en-US" sz="1600" dirty="0"/>
              <a:t>All of the above</a:t>
            </a:r>
          </a:p>
          <a:p>
            <a:pPr marL="0" indent="0">
              <a:buNone/>
            </a:pPr>
            <a:r>
              <a:rPr lang="en-US" sz="1600" b="1" dirty="0"/>
              <a:t>Q 17 What does Typescript use for anonymous functions?</a:t>
            </a:r>
          </a:p>
          <a:p>
            <a:pPr>
              <a:buFont typeface="+mj-lt"/>
              <a:buAutoNum type="alphaLcPeriod"/>
            </a:pPr>
            <a:r>
              <a:rPr lang="en-US" sz="1600" dirty="0"/>
              <a:t>"dot" syntax</a:t>
            </a:r>
          </a:p>
          <a:p>
            <a:pPr>
              <a:buFont typeface="+mj-lt"/>
              <a:buAutoNum type="alphaLcPeriod"/>
            </a:pPr>
            <a:r>
              <a:rPr lang="en-US" sz="1600" dirty="0"/>
              <a:t>"arrow" syntax</a:t>
            </a:r>
          </a:p>
          <a:p>
            <a:pPr>
              <a:buFont typeface="+mj-lt"/>
              <a:buAutoNum type="alphaLcPeriod"/>
            </a:pPr>
            <a:r>
              <a:rPr lang="en-US" sz="1600" dirty="0"/>
              <a:t>none of the above</a:t>
            </a:r>
          </a:p>
          <a:p>
            <a:pPr marL="0" indent="0">
              <a:buNone/>
            </a:pPr>
            <a:r>
              <a:rPr lang="en-US" sz="1600" b="1" dirty="0"/>
              <a:t>Q 18 A typescript may be installed or managed through…</a:t>
            </a:r>
          </a:p>
          <a:p>
            <a:pPr>
              <a:buFont typeface="+mj-lt"/>
              <a:buAutoNum type="alphaLcPeriod"/>
            </a:pPr>
            <a:r>
              <a:rPr lang="en-US" sz="1600" dirty="0"/>
              <a:t>Tag</a:t>
            </a:r>
          </a:p>
          <a:p>
            <a:pPr>
              <a:buFont typeface="+mj-lt"/>
              <a:buAutoNum type="alphaLcPeriod"/>
            </a:pPr>
            <a:r>
              <a:rPr lang="en-US" sz="1600" dirty="0" err="1"/>
              <a:t>Nmp</a:t>
            </a:r>
            <a:endParaRPr lang="en-US" sz="1600" dirty="0"/>
          </a:p>
          <a:p>
            <a:pPr>
              <a:buFont typeface="+mj-lt"/>
              <a:buAutoNum type="alphaLcPeriod"/>
            </a:pPr>
            <a:r>
              <a:rPr lang="en-US" sz="1600" dirty="0"/>
              <a:t>Space</a:t>
            </a:r>
          </a:p>
          <a:p>
            <a:pPr>
              <a:buFont typeface="+mj-lt"/>
              <a:buAutoNum type="alphaLcPeriod"/>
            </a:pPr>
            <a:r>
              <a:rPr lang="en-US" sz="1600" dirty="0"/>
              <a:t>Void</a:t>
            </a:r>
          </a:p>
          <a:p>
            <a:pPr marL="0" indent="0">
              <a:buNone/>
            </a:pPr>
            <a:r>
              <a:rPr lang="en-US" sz="1600" b="1" dirty="0"/>
              <a:t>Q 19 What are the benefits of Typescript?</a:t>
            </a:r>
          </a:p>
          <a:p>
            <a:pPr>
              <a:buAutoNum type="alphaUcPeriod"/>
            </a:pPr>
            <a:r>
              <a:rPr lang="en-US" sz="1600" dirty="0"/>
              <a:t>It helps in code structuring B. Use class based object oriented programming C. Impose coding guidelines D. All of the above</a:t>
            </a:r>
          </a:p>
          <a:p>
            <a:pPr marL="0" indent="0">
              <a:buNone/>
            </a:pPr>
            <a:r>
              <a:rPr lang="en-US" sz="1600" b="1" dirty="0"/>
              <a:t>Q 20 </a:t>
            </a:r>
            <a:r>
              <a:rPr lang="en-US" sz="1600" b="1" dirty="0" err="1"/>
              <a:t>TypeScript</a:t>
            </a:r>
            <a:r>
              <a:rPr lang="en-US" sz="1600" b="1" dirty="0"/>
              <a:t> is :</a:t>
            </a:r>
          </a:p>
          <a:p>
            <a:pPr marL="0" indent="0">
              <a:buNone/>
            </a:pPr>
            <a:r>
              <a:rPr lang="en-US" sz="1600" dirty="0"/>
              <a:t>A. case-sensitive</a:t>
            </a:r>
          </a:p>
          <a:p>
            <a:pPr marL="0" indent="0">
              <a:buNone/>
            </a:pPr>
            <a:r>
              <a:rPr lang="en-US" sz="1600" dirty="0"/>
              <a:t>B. Case-insensitive</a:t>
            </a:r>
          </a:p>
          <a:p>
            <a:pPr marL="0" indent="0">
              <a:buNone/>
            </a:pPr>
            <a:r>
              <a:rPr lang="en-US" sz="1600" dirty="0"/>
              <a:t>C. depends on typescript version</a:t>
            </a:r>
          </a:p>
          <a:p>
            <a:pPr marL="0" indent="0">
              <a:buNone/>
            </a:pPr>
            <a:r>
              <a:rPr lang="en-US" sz="1600" dirty="0"/>
              <a:t>D. Can not say</a:t>
            </a:r>
          </a:p>
        </p:txBody>
      </p:sp>
    </p:spTree>
    <p:extLst>
      <p:ext uri="{BB962C8B-B14F-4D97-AF65-F5344CB8AC3E}">
        <p14:creationId xmlns:p14="http://schemas.microsoft.com/office/powerpoint/2010/main" val="17833125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Type Script Interfaces</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416925" cy="5334000"/>
          </a:xfrm>
        </p:spPr>
        <p:txBody>
          <a:bodyPr>
            <a:normAutofit lnSpcReduction="10000"/>
          </a:bodyPr>
          <a:lstStyle/>
          <a:p>
            <a:r>
              <a:rPr lang="en-US" sz="2800" dirty="0">
                <a:latin typeface="Times New Roman" panose="02020603050405020304" pitchFamily="18" charset="0"/>
                <a:cs typeface="Times New Roman" panose="02020603050405020304" pitchFamily="18" charset="0"/>
              </a:rPr>
              <a:t>Interface is a structure that defines the contract in your application.</a:t>
            </a:r>
          </a:p>
          <a:p>
            <a:r>
              <a:rPr lang="en-US" sz="2800" dirty="0">
                <a:latin typeface="Times New Roman" panose="02020603050405020304" pitchFamily="18" charset="0"/>
                <a:cs typeface="Times New Roman" panose="02020603050405020304" pitchFamily="18" charset="0"/>
              </a:rPr>
              <a:t> It defines the syntax for classes to follow.</a:t>
            </a:r>
          </a:p>
          <a:p>
            <a:r>
              <a:rPr lang="en-US" sz="2800" dirty="0">
                <a:latin typeface="Times New Roman" panose="02020603050405020304" pitchFamily="18" charset="0"/>
                <a:cs typeface="Times New Roman" panose="02020603050405020304" pitchFamily="18" charset="0"/>
              </a:rPr>
              <a:t> Classes that are derived from an interface must follow the structure provided by their interface.</a:t>
            </a:r>
          </a:p>
          <a:p>
            <a:r>
              <a:rPr lang="en-US" sz="2800" dirty="0">
                <a:latin typeface="Times New Roman" panose="02020603050405020304" pitchFamily="18" charset="0"/>
                <a:cs typeface="Times New Roman" panose="02020603050405020304" pitchFamily="18" charset="0"/>
              </a:rPr>
              <a:t>The </a:t>
            </a:r>
            <a:r>
              <a:rPr lang="en-US" sz="2800" dirty="0" err="1">
                <a:latin typeface="Times New Roman" panose="02020603050405020304" pitchFamily="18" charset="0"/>
                <a:cs typeface="Times New Roman" panose="02020603050405020304" pitchFamily="18" charset="0"/>
              </a:rPr>
              <a:t>TypeScript</a:t>
            </a:r>
            <a:r>
              <a:rPr lang="en-US" sz="2800" dirty="0">
                <a:latin typeface="Times New Roman" panose="02020603050405020304" pitchFamily="18" charset="0"/>
                <a:cs typeface="Times New Roman" panose="02020603050405020304" pitchFamily="18" charset="0"/>
              </a:rPr>
              <a:t> compiler does not convert interface to JavaScript. </a:t>
            </a:r>
          </a:p>
          <a:p>
            <a:r>
              <a:rPr lang="en-US" sz="2800" dirty="0">
                <a:latin typeface="Times New Roman" panose="02020603050405020304" pitchFamily="18" charset="0"/>
                <a:cs typeface="Times New Roman" panose="02020603050405020304" pitchFamily="18" charset="0"/>
              </a:rPr>
              <a:t>It uses interface for type checking. This is also known as "duck typing" or "structural subtyping“</a:t>
            </a:r>
          </a:p>
          <a:p>
            <a:r>
              <a:rPr lang="en-US" sz="2800" dirty="0">
                <a:latin typeface="Times New Roman" panose="02020603050405020304" pitchFamily="18" charset="0"/>
                <a:cs typeface="Times New Roman" panose="02020603050405020304" pitchFamily="18" charset="0"/>
              </a:rPr>
              <a:t>An interface is defined with the keyword interface and it can include properties and method declarations using a function or an arrow function.</a:t>
            </a:r>
          </a:p>
          <a:p>
            <a:endParaRPr lang="en-US" sz="2800" dirty="0">
              <a:latin typeface="+mj-lt"/>
            </a:endParaRPr>
          </a:p>
          <a:p>
            <a:endParaRPr lang="en-US" sz="2800" dirty="0">
              <a:latin typeface="+mj-lt"/>
            </a:endParaRPr>
          </a:p>
          <a:p>
            <a:pPr marL="0" indent="0" algn="l">
              <a:buNone/>
            </a:pPr>
            <a:endParaRPr lang="en-US" altLang="en-US" sz="2800"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extLst>
      <p:ext uri="{BB962C8B-B14F-4D97-AF65-F5344CB8AC3E}">
        <p14:creationId xmlns:p14="http://schemas.microsoft.com/office/powerpoint/2010/main" val="82294784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2800" b="1" dirty="0">
                <a:latin typeface="+mj-lt"/>
              </a:rPr>
              <a:t>Type Script Interfaces(cont..)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416925" cy="5334000"/>
          </a:xfrm>
        </p:spPr>
        <p:txBody>
          <a:bodyPr>
            <a:normAutofit/>
          </a:bodyPr>
          <a:lstStyle/>
          <a:p>
            <a:pPr marL="0" indent="0">
              <a:buNone/>
            </a:pPr>
            <a:r>
              <a:rPr lang="en-US" b="1" dirty="0">
                <a:latin typeface="+mj-lt"/>
              </a:rPr>
              <a:t>Example: Interface </a:t>
            </a:r>
          </a:p>
          <a:p>
            <a:endParaRPr lang="en-US" sz="2800" dirty="0">
              <a:latin typeface="+mj-lt"/>
            </a:endParaRPr>
          </a:p>
          <a:p>
            <a:pPr marL="0" indent="0">
              <a:buNone/>
            </a:pPr>
            <a:r>
              <a:rPr lang="en-US" sz="2800" dirty="0">
                <a:latin typeface="+mj-lt"/>
              </a:rPr>
              <a:t>interface </a:t>
            </a:r>
            <a:r>
              <a:rPr lang="en-US" sz="2800" dirty="0" err="1">
                <a:latin typeface="+mj-lt"/>
              </a:rPr>
              <a:t>IEmployee</a:t>
            </a:r>
            <a:r>
              <a:rPr lang="en-US" sz="2800" dirty="0">
                <a:latin typeface="+mj-lt"/>
              </a:rPr>
              <a:t> {</a:t>
            </a:r>
          </a:p>
          <a:p>
            <a:pPr marL="0" indent="0">
              <a:buNone/>
            </a:pPr>
            <a:r>
              <a:rPr lang="en-US" sz="2800" dirty="0">
                <a:latin typeface="+mj-lt"/>
              </a:rPr>
              <a:t>   </a:t>
            </a:r>
            <a:r>
              <a:rPr lang="en-US" sz="2800" dirty="0" err="1">
                <a:latin typeface="+mj-lt"/>
              </a:rPr>
              <a:t>empCode</a:t>
            </a:r>
            <a:r>
              <a:rPr lang="en-US" sz="2800" dirty="0">
                <a:latin typeface="+mj-lt"/>
              </a:rPr>
              <a:t>: number;</a:t>
            </a:r>
          </a:p>
          <a:p>
            <a:pPr marL="0" indent="0">
              <a:buNone/>
            </a:pPr>
            <a:r>
              <a:rPr lang="en-US" sz="2800" dirty="0">
                <a:latin typeface="+mj-lt"/>
              </a:rPr>
              <a:t>    </a:t>
            </a:r>
            <a:r>
              <a:rPr lang="en-US" sz="2800" dirty="0" err="1">
                <a:latin typeface="+mj-lt"/>
              </a:rPr>
              <a:t>empName</a:t>
            </a:r>
            <a:r>
              <a:rPr lang="en-US" sz="2800" dirty="0">
                <a:latin typeface="+mj-lt"/>
              </a:rPr>
              <a:t>: string;</a:t>
            </a:r>
          </a:p>
          <a:p>
            <a:pPr marL="0" indent="0">
              <a:buNone/>
            </a:pPr>
            <a:r>
              <a:rPr lang="en-US" sz="2800" dirty="0">
                <a:latin typeface="+mj-lt"/>
              </a:rPr>
              <a:t>    </a:t>
            </a:r>
            <a:r>
              <a:rPr lang="en-US" sz="2800" dirty="0" err="1">
                <a:latin typeface="+mj-lt"/>
              </a:rPr>
              <a:t>getSalary</a:t>
            </a:r>
            <a:r>
              <a:rPr lang="en-US" sz="2800" dirty="0">
                <a:latin typeface="+mj-lt"/>
              </a:rPr>
              <a:t>: (number) =&gt; number; // arrow function</a:t>
            </a:r>
          </a:p>
          <a:p>
            <a:pPr marL="0" indent="0">
              <a:buNone/>
            </a:pPr>
            <a:r>
              <a:rPr lang="en-US" sz="2800" dirty="0">
                <a:latin typeface="+mj-lt"/>
              </a:rPr>
              <a:t>   </a:t>
            </a:r>
            <a:r>
              <a:rPr lang="en-US" sz="2800" dirty="0" err="1">
                <a:latin typeface="+mj-lt"/>
              </a:rPr>
              <a:t>getManagerName</a:t>
            </a:r>
            <a:r>
              <a:rPr lang="en-US" sz="2800" dirty="0">
                <a:latin typeface="+mj-lt"/>
              </a:rPr>
              <a:t>(number): string; </a:t>
            </a:r>
          </a:p>
          <a:p>
            <a:pPr marL="0" indent="0">
              <a:buNone/>
            </a:pPr>
            <a:r>
              <a:rPr lang="en-US" sz="2800" dirty="0">
                <a:latin typeface="+mj-lt"/>
              </a:rPr>
              <a:t>                                      }</a:t>
            </a:r>
          </a:p>
          <a:p>
            <a:endParaRPr lang="en-US" sz="2800" dirty="0">
              <a:latin typeface="+mj-lt"/>
            </a:endParaRPr>
          </a:p>
          <a:p>
            <a:pPr marL="0" indent="0" algn="l">
              <a:buNone/>
            </a:pPr>
            <a:endParaRPr lang="en-US" altLang="en-US" sz="2800" dirty="0">
              <a:latin typeface="+mj-lt"/>
            </a:endParaRPr>
          </a:p>
        </p:txBody>
      </p:sp>
    </p:spTree>
    <p:extLst>
      <p:ext uri="{BB962C8B-B14F-4D97-AF65-F5344CB8AC3E}">
        <p14:creationId xmlns:p14="http://schemas.microsoft.com/office/powerpoint/2010/main" val="978323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89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416925" cy="5334000"/>
          </a:xfrm>
        </p:spPr>
        <p:txBody>
          <a:bodyPr>
            <a:normAutofit fontScale="77500" lnSpcReduction="20000"/>
          </a:bodyPr>
          <a:lstStyle/>
          <a:p>
            <a:pPr>
              <a:buFont typeface="Wingdings" panose="05000000000000000000" pitchFamily="2" charset="2"/>
              <a:buChar char="§"/>
            </a:pPr>
            <a:r>
              <a:rPr lang="en-US" sz="2800" dirty="0">
                <a:latin typeface="+mj-lt"/>
              </a:rPr>
              <a:t>Interface in </a:t>
            </a:r>
            <a:r>
              <a:rPr lang="en-US" sz="2800" dirty="0" err="1">
                <a:latin typeface="+mj-lt"/>
              </a:rPr>
              <a:t>TypeScript</a:t>
            </a:r>
            <a:r>
              <a:rPr lang="en-US" sz="2800" dirty="0">
                <a:latin typeface="+mj-lt"/>
              </a:rPr>
              <a:t> can be used to define a type and also to implement it in the class.</a:t>
            </a:r>
          </a:p>
          <a:p>
            <a:pPr>
              <a:buFont typeface="Wingdings" panose="05000000000000000000" pitchFamily="2" charset="2"/>
              <a:buChar char="§"/>
            </a:pPr>
            <a:r>
              <a:rPr lang="en-US" sz="2800" dirty="0">
                <a:latin typeface="+mj-lt"/>
              </a:rPr>
              <a:t>The following interface </a:t>
            </a:r>
            <a:r>
              <a:rPr lang="en-US" sz="2800" dirty="0" err="1">
                <a:latin typeface="+mj-lt"/>
              </a:rPr>
              <a:t>IEmployee</a:t>
            </a:r>
            <a:r>
              <a:rPr lang="en-US" sz="2800" dirty="0">
                <a:latin typeface="+mj-lt"/>
              </a:rPr>
              <a:t> defines a type of a variable.</a:t>
            </a:r>
          </a:p>
          <a:p>
            <a:pPr marL="0" indent="0">
              <a:buNone/>
            </a:pPr>
            <a:endParaRPr lang="en-US" altLang="en-US" sz="2800" b="1" dirty="0">
              <a:latin typeface="+mj-lt"/>
            </a:endParaRPr>
          </a:p>
          <a:p>
            <a:pPr marL="0" indent="0">
              <a:buNone/>
            </a:pPr>
            <a:r>
              <a:rPr lang="en-US" altLang="en-US" sz="2800" b="1" dirty="0">
                <a:latin typeface="+mj-lt"/>
              </a:rPr>
              <a:t>Example: Interface as Type Copy</a:t>
            </a:r>
          </a:p>
          <a:p>
            <a:pPr marL="0" indent="0">
              <a:buNone/>
            </a:pPr>
            <a:r>
              <a:rPr lang="en-US" altLang="en-US" sz="2800" dirty="0">
                <a:latin typeface="+mj-lt"/>
              </a:rPr>
              <a:t>interface </a:t>
            </a:r>
            <a:r>
              <a:rPr lang="en-US" altLang="en-US" sz="2800" dirty="0" err="1">
                <a:latin typeface="+mj-lt"/>
              </a:rPr>
              <a:t>KeyPair</a:t>
            </a:r>
            <a:r>
              <a:rPr lang="en-US" altLang="en-US" sz="2800" dirty="0">
                <a:latin typeface="+mj-lt"/>
              </a:rPr>
              <a:t> {</a:t>
            </a:r>
          </a:p>
          <a:p>
            <a:pPr marL="0" indent="0">
              <a:buNone/>
            </a:pPr>
            <a:r>
              <a:rPr lang="en-US" altLang="en-US" sz="2800" dirty="0">
                <a:latin typeface="+mj-lt"/>
              </a:rPr>
              <a:t>    key: number;</a:t>
            </a:r>
          </a:p>
          <a:p>
            <a:pPr marL="0" indent="0">
              <a:buNone/>
            </a:pPr>
            <a:r>
              <a:rPr lang="en-US" altLang="en-US" sz="2800" dirty="0">
                <a:latin typeface="+mj-lt"/>
              </a:rPr>
              <a:t>    value: string;</a:t>
            </a:r>
          </a:p>
          <a:p>
            <a:pPr marL="0" indent="0">
              <a:buNone/>
            </a:pPr>
            <a:r>
              <a:rPr lang="en-US" altLang="en-US" sz="2800" dirty="0">
                <a:latin typeface="+mj-lt"/>
              </a:rPr>
              <a:t>}</a:t>
            </a:r>
          </a:p>
          <a:p>
            <a:pPr marL="0" indent="0">
              <a:buNone/>
            </a:pPr>
            <a:endParaRPr lang="en-US" altLang="en-US" sz="2800" dirty="0">
              <a:latin typeface="+mj-lt"/>
            </a:endParaRPr>
          </a:p>
          <a:p>
            <a:pPr marL="0" indent="0">
              <a:buNone/>
            </a:pPr>
            <a:r>
              <a:rPr lang="en-US" altLang="en-US" sz="2800" dirty="0">
                <a:latin typeface="+mj-lt"/>
              </a:rPr>
              <a:t>let kv1: </a:t>
            </a:r>
            <a:r>
              <a:rPr lang="en-US" altLang="en-US" sz="2800" dirty="0" err="1">
                <a:latin typeface="+mj-lt"/>
              </a:rPr>
              <a:t>KeyPair</a:t>
            </a:r>
            <a:r>
              <a:rPr lang="en-US" altLang="en-US" sz="2800" dirty="0">
                <a:latin typeface="+mj-lt"/>
              </a:rPr>
              <a:t> = { key:1, </a:t>
            </a:r>
            <a:r>
              <a:rPr lang="en-US" altLang="en-US" sz="2800" dirty="0" err="1">
                <a:latin typeface="+mj-lt"/>
              </a:rPr>
              <a:t>value:"Steve</a:t>
            </a:r>
            <a:r>
              <a:rPr lang="en-US" altLang="en-US" sz="2800" dirty="0">
                <a:latin typeface="+mj-lt"/>
              </a:rPr>
              <a:t>" }; // OK</a:t>
            </a:r>
          </a:p>
          <a:p>
            <a:pPr marL="0" indent="0">
              <a:buNone/>
            </a:pPr>
            <a:endParaRPr lang="en-US" altLang="en-US" sz="2800" dirty="0">
              <a:latin typeface="+mj-lt"/>
            </a:endParaRPr>
          </a:p>
          <a:p>
            <a:pPr marL="0" indent="0">
              <a:buNone/>
            </a:pPr>
            <a:r>
              <a:rPr lang="en-US" altLang="en-US" sz="2800" dirty="0">
                <a:latin typeface="+mj-lt"/>
              </a:rPr>
              <a:t>let kv2: </a:t>
            </a:r>
            <a:r>
              <a:rPr lang="en-US" altLang="en-US" sz="2800" dirty="0" err="1">
                <a:latin typeface="+mj-lt"/>
              </a:rPr>
              <a:t>KeyPair</a:t>
            </a:r>
            <a:r>
              <a:rPr lang="en-US" altLang="en-US" sz="2800" dirty="0">
                <a:latin typeface="+mj-lt"/>
              </a:rPr>
              <a:t> = { key:1, </a:t>
            </a:r>
            <a:r>
              <a:rPr lang="en-US" altLang="en-US" sz="2800" dirty="0" err="1">
                <a:latin typeface="+mj-lt"/>
              </a:rPr>
              <a:t>val</a:t>
            </a:r>
            <a:r>
              <a:rPr lang="en-US" altLang="en-US" sz="2800" dirty="0">
                <a:latin typeface="+mj-lt"/>
              </a:rPr>
              <a:t>:"Steve" }; // Compiler Error: '</a:t>
            </a:r>
            <a:r>
              <a:rPr lang="en-US" altLang="en-US" sz="2800" dirty="0" err="1">
                <a:latin typeface="+mj-lt"/>
              </a:rPr>
              <a:t>val</a:t>
            </a:r>
            <a:r>
              <a:rPr lang="en-US" altLang="en-US" sz="2800" dirty="0">
                <a:latin typeface="+mj-lt"/>
              </a:rPr>
              <a:t>' doesn't exist in type '</a:t>
            </a:r>
            <a:r>
              <a:rPr lang="en-US" altLang="en-US" sz="2800" dirty="0" err="1">
                <a:latin typeface="+mj-lt"/>
              </a:rPr>
              <a:t>KeyPair</a:t>
            </a:r>
            <a:r>
              <a:rPr lang="en-US" altLang="en-US" sz="2800" dirty="0">
                <a:latin typeface="+mj-lt"/>
              </a:rPr>
              <a:t>'</a:t>
            </a:r>
          </a:p>
          <a:p>
            <a:pPr marL="0" indent="0">
              <a:buNone/>
            </a:pPr>
            <a:endParaRPr lang="en-US" altLang="en-US" sz="2800" dirty="0">
              <a:latin typeface="+mj-lt"/>
            </a:endParaRPr>
          </a:p>
          <a:p>
            <a:pPr marL="0" indent="0">
              <a:buNone/>
            </a:pPr>
            <a:r>
              <a:rPr lang="en-US" altLang="en-US" sz="2800" dirty="0">
                <a:latin typeface="+mj-lt"/>
              </a:rPr>
              <a:t>let kv3: </a:t>
            </a:r>
            <a:r>
              <a:rPr lang="en-US" altLang="en-US" sz="2800" dirty="0" err="1">
                <a:latin typeface="+mj-lt"/>
              </a:rPr>
              <a:t>KeyPair</a:t>
            </a:r>
            <a:r>
              <a:rPr lang="en-US" altLang="en-US" sz="2800" dirty="0">
                <a:latin typeface="+mj-lt"/>
              </a:rPr>
              <a:t> = { key:1, value:100 }; // Compiler Error: </a:t>
            </a:r>
          </a:p>
          <a:p>
            <a:pPr marL="0" indent="0" algn="l">
              <a:buNone/>
            </a:pPr>
            <a:endParaRPr lang="en-US" altLang="en-US" sz="2800" dirty="0">
              <a:latin typeface="+mj-lt"/>
            </a:endParaRPr>
          </a:p>
        </p:txBody>
      </p:sp>
    </p:spTree>
    <p:extLst>
      <p:ext uri="{BB962C8B-B14F-4D97-AF65-F5344CB8AC3E}">
        <p14:creationId xmlns:p14="http://schemas.microsoft.com/office/powerpoint/2010/main" val="26257452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Google Shape;126;p16">
            <a:extLst>
              <a:ext uri="{FF2B5EF4-FFF2-40B4-BE49-F238E27FC236}">
                <a16:creationId xmlns:a16="http://schemas.microsoft.com/office/drawing/2014/main" id="{AB5CC826-40F0-4EA8-9623-DEAAEC384E93}"/>
              </a:ext>
            </a:extLst>
          </p:cNvPr>
          <p:cNvSpPr txBox="1">
            <a:spLocks noGrp="1"/>
          </p:cNvSpPr>
          <p:nvPr>
            <p:ph type="body" idx="1"/>
          </p:nvPr>
        </p:nvSpPr>
        <p:spPr>
          <a:xfrm>
            <a:off x="114300" y="1271588"/>
            <a:ext cx="8572500" cy="5216525"/>
          </a:xfrm>
        </p:spPr>
        <p:txBody>
          <a:bodyPr/>
          <a:lstStyle/>
          <a:p>
            <a:pPr marL="114300" indent="0" algn="just">
              <a:spcBef>
                <a:spcPts val="363"/>
              </a:spcBef>
              <a:spcAft>
                <a:spcPct val="0"/>
              </a:spcAft>
              <a:buClr>
                <a:srgbClr val="000000"/>
              </a:buClr>
              <a:buFont typeface="Arial" panose="020B0604020202020204" pitchFamily="34" charset="0"/>
              <a:buNone/>
            </a:pPr>
            <a:r>
              <a:rPr lang="en-IN" sz="2000" b="1" dirty="0">
                <a:latin typeface="Times New Roman" panose="02020603050405020304" pitchFamily="18" charset="0"/>
                <a:cs typeface="Times New Roman" panose="02020603050405020304" pitchFamily="18" charset="0"/>
              </a:rPr>
              <a:t>JavaScript Essentials: </a:t>
            </a:r>
            <a:r>
              <a:rPr lang="en-IN" sz="2000" dirty="0">
                <a:latin typeface="Times New Roman" panose="02020603050405020304" pitchFamily="18" charset="0"/>
                <a:cs typeface="Times New Roman" panose="02020603050405020304" pitchFamily="18" charset="0"/>
              </a:rPr>
              <a:t>Introduction to Java Script , Java script Types , Var, Let and </a:t>
            </a:r>
            <a:r>
              <a:rPr lang="en-IN" sz="2000" dirty="0" err="1">
                <a:latin typeface="Times New Roman" panose="02020603050405020304" pitchFamily="18" charset="0"/>
                <a:cs typeface="Times New Roman" panose="02020603050405020304" pitchFamily="18" charset="0"/>
              </a:rPr>
              <a:t>Const</a:t>
            </a:r>
            <a:r>
              <a:rPr lang="en-IN" sz="2000" dirty="0">
                <a:latin typeface="Times New Roman" panose="02020603050405020304" pitchFamily="18" charset="0"/>
                <a:cs typeface="Times New Roman" panose="02020603050405020304" pitchFamily="18" charset="0"/>
              </a:rPr>
              <a:t> Keywords, Operators in JS , Conditions Statements , Java Script Loops, JS Popup Boxes , JS </a:t>
            </a:r>
            <a:r>
              <a:rPr lang="en-US" altLang="en-US" sz="2000" dirty="0">
                <a:latin typeface="Times New Roman" panose="02020603050405020304" pitchFamily="18" charset="0"/>
                <a:cs typeface="Times New Roman" panose="02020603050405020304" pitchFamily="18" charset="0"/>
              </a:rPr>
              <a:t>Events , JS Arrays, Working with Arrays, JS Objects ,JS Functions , Using Java Script in Real time , Validation of Forms, Arrow functions and default arguments, Template Strings, Strings methods, Callback functions, </a:t>
            </a:r>
          </a:p>
          <a:p>
            <a:pPr marL="114300" indent="0" algn="just">
              <a:spcBef>
                <a:spcPts val="363"/>
              </a:spcBef>
              <a:spcAft>
                <a:spcPct val="0"/>
              </a:spcAft>
              <a:buClr>
                <a:srgbClr val="000000"/>
              </a:buClr>
              <a:buFont typeface="Arial" panose="020B0604020202020204" pitchFamily="34" charset="0"/>
              <a:buNone/>
            </a:pPr>
            <a:r>
              <a:rPr lang="en-US" altLang="en-US" sz="2000" dirty="0">
                <a:latin typeface="Times New Roman" panose="02020603050405020304" pitchFamily="18" charset="0"/>
                <a:cs typeface="Times New Roman" panose="02020603050405020304" pitchFamily="18" charset="0"/>
              </a:rPr>
              <a:t>Object de-structuring, Spread and Rest Operator, Typescript fundamentals, Typescript OOPs- Classes, Interfaces, Constructor etc. Decorator and Spread Operator, </a:t>
            </a:r>
          </a:p>
          <a:p>
            <a:pPr marL="114300" indent="0" algn="just">
              <a:spcBef>
                <a:spcPts val="363"/>
              </a:spcBef>
              <a:spcAft>
                <a:spcPct val="0"/>
              </a:spcAft>
              <a:buClr>
                <a:srgbClr val="000000"/>
              </a:buClr>
              <a:buFont typeface="Arial" panose="020B0604020202020204" pitchFamily="34" charset="0"/>
              <a:buNone/>
            </a:pPr>
            <a:r>
              <a:rPr lang="en-IN" altLang="en-US" sz="2000" dirty="0">
                <a:latin typeface="Times New Roman" panose="02020603050405020304" pitchFamily="18" charset="0"/>
                <a:cs typeface="Times New Roman" panose="02020603050405020304" pitchFamily="18" charset="0"/>
              </a:rPr>
              <a:t>Difference == &amp; ===, Asynchronous Programming in ES6, Promise Constructor, Promise with Chain, Promise Race. </a:t>
            </a:r>
            <a:endParaRPr lang="en-US" altLang="en-US" sz="2000" dirty="0">
              <a:latin typeface="Times New Roman" panose="02020603050405020304" pitchFamily="18" charset="0"/>
              <a:cs typeface="Times New Roman" panose="02020603050405020304" pitchFamily="18" charset="0"/>
            </a:endParaRPr>
          </a:p>
        </p:txBody>
      </p:sp>
      <p:sp>
        <p:nvSpPr>
          <p:cNvPr id="16387" name="Google Shape;128;p16">
            <a:extLst>
              <a:ext uri="{FF2B5EF4-FFF2-40B4-BE49-F238E27FC236}">
                <a16:creationId xmlns:a16="http://schemas.microsoft.com/office/drawing/2014/main" id="{A4FCF298-25A5-4F29-BC33-A32E4EA476A7}"/>
              </a:ext>
            </a:extLst>
          </p:cNvPr>
          <p:cNvSpPr>
            <a:spLocks noGrp="1"/>
          </p:cNvSpPr>
          <p:nvPr>
            <p:ph type="sldNum" sz="quarter" idx="13"/>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buFont typeface="Arial" panose="020B0604020202020204" pitchFamily="34" charset="0"/>
              <a:buNone/>
            </a:pPr>
            <a:fld id="{065AE795-94EF-4A73-A4D5-351B8ACB6EC6}" type="slidenum">
              <a:rPr lang="en-US" altLang="en-US" smtClean="0"/>
              <a:pPr>
                <a:buFont typeface="Arial" panose="020B0604020202020204" pitchFamily="34" charset="0"/>
                <a:buNone/>
              </a:pPr>
              <a:t>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129" name="Google Shape;129;p16">
            <a:extLst>
              <a:ext uri="{FF2B5EF4-FFF2-40B4-BE49-F238E27FC236}">
                <a16:creationId xmlns:a16="http://schemas.microsoft.com/office/drawing/2014/main" id="{ADDF9D43-21F8-4F60-A34B-C20F93241A06}"/>
              </a:ext>
            </a:extLst>
          </p:cNvPr>
          <p:cNvSpPr txBox="1"/>
          <p:nvPr/>
        </p:nvSpPr>
        <p:spPr>
          <a:xfrm>
            <a:off x="1371600" y="0"/>
            <a:ext cx="7772400" cy="685800"/>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lIns="91425" tIns="45700" rIns="91425" bIns="45700" anchor="ctr"/>
          <a:lstStyle/>
          <a:p>
            <a:pPr algn="ctr" eaLnBrk="1" fontAlgn="auto" hangingPunct="1">
              <a:spcAft>
                <a:spcPts val="0"/>
              </a:spcAft>
              <a:defRPr/>
            </a:pPr>
            <a:r>
              <a:rPr lang="en-US" sz="3200" b="1" dirty="0">
                <a:solidFill>
                  <a:schemeClr val="dk1"/>
                </a:solidFill>
                <a:latin typeface="Times New Roman" pitchFamily="18" charset="0"/>
                <a:cs typeface="Times New Roman" pitchFamily="18" charset="0"/>
                <a:sym typeface="Arial" charset="0"/>
              </a:rPr>
              <a:t>Syllabus Unit -4 </a:t>
            </a:r>
          </a:p>
        </p:txBody>
      </p:sp>
      <p:sp>
        <p:nvSpPr>
          <p:cNvPr id="16389" name="Google Shape;131;p16">
            <a:extLst>
              <a:ext uri="{FF2B5EF4-FFF2-40B4-BE49-F238E27FC236}">
                <a16:creationId xmlns:a16="http://schemas.microsoft.com/office/drawing/2014/main" id="{CBF943BB-B9D9-4CBE-B512-052230F6C89A}"/>
              </a:ext>
            </a:extLst>
          </p:cNvPr>
          <p:cNvSpPr>
            <a:spLocks noGrp="1"/>
          </p:cNvSpPr>
          <p:nvPr>
            <p:ph type="ftr" sz="quarter" idx="12"/>
          </p:nvPr>
        </p:nvSpPr>
        <p:spPr>
          <a:xfrm>
            <a:off x="-609600" y="6416675"/>
            <a:ext cx="68580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pic>
        <p:nvPicPr>
          <p:cNvPr id="16390" name="Picture 14" descr="NIET">
            <a:extLst>
              <a:ext uri="{FF2B5EF4-FFF2-40B4-BE49-F238E27FC236}">
                <a16:creationId xmlns:a16="http://schemas.microsoft.com/office/drawing/2014/main" id="{1B7F0791-239E-4DE5-8B30-56194E848C6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9050"/>
            <a:ext cx="1371600" cy="84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9"/>
                                        </p:tgtEl>
                                        <p:attrNameLst>
                                          <p:attrName>style.visibility</p:attrName>
                                        </p:attrNameLst>
                                      </p:cBhvr>
                                      <p:to>
                                        <p:strVal val="visible"/>
                                      </p:to>
                                    </p:set>
                                    <p:anim calcmode="lin" valueType="num">
                                      <p:cBhvr additive="base">
                                        <p:cTn id="7" dur="500" fill="hold"/>
                                        <p:tgtEl>
                                          <p:spTgt spid="129"/>
                                        </p:tgtEl>
                                        <p:attrNameLst>
                                          <p:attrName>ppt_x</p:attrName>
                                        </p:attrNameLst>
                                      </p:cBhvr>
                                      <p:tavLst>
                                        <p:tav tm="0">
                                          <p:val>
                                            <p:strVal val="#ppt_x"/>
                                          </p:val>
                                        </p:tav>
                                        <p:tav tm="100000">
                                          <p:val>
                                            <p:strVal val="#ppt_x"/>
                                          </p:val>
                                        </p:tav>
                                      </p:tavLst>
                                    </p:anim>
                                    <p:anim calcmode="lin" valueType="num">
                                      <p:cBhvr additive="base">
                                        <p:cTn id="8" dur="500" fill="hold"/>
                                        <p:tgtEl>
                                          <p:spTgt spid="12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 grpId="0" animBg="1" autoUpdateAnimBg="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90</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416925" cy="5334000"/>
          </a:xfrm>
        </p:spPr>
        <p:txBody>
          <a:bodyPr>
            <a:noAutofit/>
          </a:bodyPr>
          <a:lstStyle/>
          <a:p>
            <a:pPr marL="0" indent="0">
              <a:buNone/>
            </a:pPr>
            <a:r>
              <a:rPr lang="en-US" altLang="en-US" sz="2200" b="1" dirty="0">
                <a:latin typeface="+mj-lt"/>
              </a:rPr>
              <a:t>Interface as Function Type</a:t>
            </a:r>
          </a:p>
          <a:p>
            <a:pPr>
              <a:buFont typeface="Wingdings" panose="05000000000000000000" pitchFamily="2" charset="2"/>
              <a:buChar char="§"/>
            </a:pPr>
            <a:r>
              <a:rPr lang="en-US" altLang="en-US" sz="1800" dirty="0" err="1"/>
              <a:t>TypeScript</a:t>
            </a:r>
            <a:r>
              <a:rPr lang="en-US" altLang="en-US" sz="1800" dirty="0"/>
              <a:t> interface is also used to define a type of a function.</a:t>
            </a:r>
          </a:p>
          <a:p>
            <a:pPr>
              <a:buFont typeface="Wingdings" panose="05000000000000000000" pitchFamily="2" charset="2"/>
              <a:buChar char="§"/>
            </a:pPr>
            <a:r>
              <a:rPr lang="en-US" altLang="en-US" sz="1800" dirty="0"/>
              <a:t> This ensures the function signature.</a:t>
            </a:r>
          </a:p>
          <a:p>
            <a:pPr marL="0" indent="0">
              <a:buNone/>
            </a:pPr>
            <a:endParaRPr lang="en-US" altLang="en-US" sz="1800" dirty="0"/>
          </a:p>
          <a:p>
            <a:pPr marL="0" indent="0">
              <a:buNone/>
            </a:pPr>
            <a:r>
              <a:rPr lang="en-US" altLang="en-US" sz="2200" b="1" dirty="0"/>
              <a:t>Example: Function Type Copy</a:t>
            </a:r>
          </a:p>
          <a:p>
            <a:pPr marL="0" indent="0">
              <a:buNone/>
            </a:pPr>
            <a:r>
              <a:rPr lang="en-US" altLang="en-US" sz="1800" dirty="0"/>
              <a:t>interface </a:t>
            </a:r>
            <a:r>
              <a:rPr lang="en-US" altLang="en-US" sz="1800" dirty="0" err="1"/>
              <a:t>KeyValueProcessor</a:t>
            </a:r>
            <a:endParaRPr lang="en-US" altLang="en-US" sz="1800" dirty="0"/>
          </a:p>
          <a:p>
            <a:pPr marL="0" indent="0">
              <a:buNone/>
            </a:pPr>
            <a:r>
              <a:rPr lang="en-US" altLang="en-US" sz="1800" dirty="0"/>
              <a:t>{</a:t>
            </a:r>
          </a:p>
          <a:p>
            <a:pPr marL="0" indent="0">
              <a:buNone/>
            </a:pPr>
            <a:r>
              <a:rPr lang="en-US" altLang="en-US" sz="1800" dirty="0"/>
              <a:t>    (key: number, value: string): void;</a:t>
            </a:r>
          </a:p>
          <a:p>
            <a:pPr marL="0" indent="0">
              <a:buNone/>
            </a:pPr>
            <a:r>
              <a:rPr lang="en-US" altLang="en-US" sz="1800" dirty="0"/>
              <a:t>};</a:t>
            </a:r>
          </a:p>
          <a:p>
            <a:pPr marL="0" indent="0">
              <a:buNone/>
            </a:pPr>
            <a:endParaRPr lang="en-US" altLang="en-US" sz="1800" dirty="0"/>
          </a:p>
          <a:p>
            <a:pPr marL="0" indent="0">
              <a:buNone/>
            </a:pPr>
            <a:r>
              <a:rPr lang="en-US" altLang="en-US" sz="1800" dirty="0"/>
              <a:t>function </a:t>
            </a:r>
            <a:r>
              <a:rPr lang="en-US" altLang="en-US" sz="1800" dirty="0" err="1"/>
              <a:t>addKeyValue</a:t>
            </a:r>
            <a:r>
              <a:rPr lang="en-US" altLang="en-US" sz="1800" dirty="0"/>
              <a:t>(</a:t>
            </a:r>
            <a:r>
              <a:rPr lang="en-US" altLang="en-US" sz="1800" dirty="0" err="1"/>
              <a:t>key:number</a:t>
            </a:r>
            <a:r>
              <a:rPr lang="en-US" altLang="en-US" sz="1800" dirty="0"/>
              <a:t>,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addKeyValue</a:t>
            </a:r>
            <a:r>
              <a:rPr lang="en-US" altLang="en-US" sz="1800" dirty="0"/>
              <a:t>: key = ' + key + ', value = ' + value)</a:t>
            </a:r>
          </a:p>
          <a:p>
            <a:pPr marL="0" indent="0">
              <a:buNone/>
            </a:pPr>
            <a:r>
              <a:rPr lang="en-US" altLang="en-US" sz="1800" dirty="0"/>
              <a:t>}</a:t>
            </a:r>
          </a:p>
          <a:p>
            <a:pPr marL="0" indent="0">
              <a:buNone/>
            </a:pPr>
            <a:r>
              <a:rPr lang="en-US" altLang="en-US" sz="1800" dirty="0"/>
              <a:t>function </a:t>
            </a:r>
            <a:r>
              <a:rPr lang="en-US" altLang="en-US" sz="1800" dirty="0" err="1"/>
              <a:t>updateKeyValue</a:t>
            </a:r>
            <a:r>
              <a:rPr lang="en-US" altLang="en-US" sz="1800" dirty="0"/>
              <a:t>(key: number,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updateKeyValue</a:t>
            </a:r>
            <a:r>
              <a:rPr lang="en-US" altLang="en-US" sz="1800" dirty="0"/>
              <a:t>: key = '+ key + ', value = ' + value)</a:t>
            </a:r>
          </a:p>
          <a:p>
            <a:pPr marL="0" indent="0">
              <a:buNone/>
            </a:pPr>
            <a:r>
              <a:rPr lang="en-US" altLang="en-US" sz="1800" dirty="0"/>
              <a:t>}</a:t>
            </a:r>
          </a:p>
          <a:p>
            <a:pPr marL="0" indent="0">
              <a:buNone/>
            </a:pPr>
            <a:r>
              <a:rPr lang="en-US" altLang="en-US" sz="1800" dirty="0"/>
              <a:t> </a:t>
            </a:r>
          </a:p>
        </p:txBody>
      </p:sp>
    </p:spTree>
    <p:extLst>
      <p:ext uri="{BB962C8B-B14F-4D97-AF65-F5344CB8AC3E}">
        <p14:creationId xmlns:p14="http://schemas.microsoft.com/office/powerpoint/2010/main" val="37068188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91</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Interface as Type(cont..)</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416925" cy="5334000"/>
          </a:xfrm>
        </p:spPr>
        <p:txBody>
          <a:bodyPr>
            <a:noAutofit/>
          </a:bodyPr>
          <a:lstStyle/>
          <a:p>
            <a:pPr marL="0" indent="0">
              <a:buNone/>
            </a:pPr>
            <a:r>
              <a:rPr lang="en-US" altLang="en-US" sz="2200" b="1" dirty="0">
                <a:latin typeface="+mj-lt"/>
              </a:rPr>
              <a:t>Interface as Function Type</a:t>
            </a:r>
          </a:p>
          <a:p>
            <a:pPr>
              <a:buFont typeface="Wingdings" panose="05000000000000000000" pitchFamily="2" charset="2"/>
              <a:buChar char="§"/>
            </a:pPr>
            <a:r>
              <a:rPr lang="en-US" altLang="en-US" sz="1800" dirty="0" err="1"/>
              <a:t>TypeScript</a:t>
            </a:r>
            <a:r>
              <a:rPr lang="en-US" altLang="en-US" sz="1800" dirty="0"/>
              <a:t> interface is also used to define a type of a function.</a:t>
            </a:r>
          </a:p>
          <a:p>
            <a:pPr>
              <a:buFont typeface="Wingdings" panose="05000000000000000000" pitchFamily="2" charset="2"/>
              <a:buChar char="§"/>
            </a:pPr>
            <a:r>
              <a:rPr lang="en-US" altLang="en-US" sz="1800" dirty="0"/>
              <a:t> This ensures the function signature.</a:t>
            </a:r>
          </a:p>
          <a:p>
            <a:pPr marL="0" indent="0">
              <a:buNone/>
            </a:pPr>
            <a:endParaRPr lang="en-US" altLang="en-US" sz="1800" dirty="0"/>
          </a:p>
          <a:p>
            <a:pPr marL="0" indent="0">
              <a:buNone/>
            </a:pPr>
            <a:r>
              <a:rPr lang="en-US" altLang="en-US" sz="2200" b="1" dirty="0"/>
              <a:t>Example: Function Type Copy</a:t>
            </a:r>
          </a:p>
          <a:p>
            <a:pPr marL="0" indent="0">
              <a:buNone/>
            </a:pPr>
            <a:r>
              <a:rPr lang="en-US" altLang="en-US" sz="1800" dirty="0"/>
              <a:t>interface </a:t>
            </a:r>
            <a:r>
              <a:rPr lang="en-US" altLang="en-US" sz="1800" dirty="0" err="1"/>
              <a:t>KeyValueProcessor</a:t>
            </a:r>
            <a:endParaRPr lang="en-US" altLang="en-US" sz="1800" dirty="0"/>
          </a:p>
          <a:p>
            <a:pPr marL="0" indent="0">
              <a:buNone/>
            </a:pPr>
            <a:r>
              <a:rPr lang="en-US" altLang="en-US" sz="1800" dirty="0"/>
              <a:t>{</a:t>
            </a:r>
          </a:p>
          <a:p>
            <a:pPr marL="0" indent="0">
              <a:buNone/>
            </a:pPr>
            <a:r>
              <a:rPr lang="en-US" altLang="en-US" sz="1800" dirty="0"/>
              <a:t>    (key: number, value: string): void;</a:t>
            </a:r>
          </a:p>
          <a:p>
            <a:pPr marL="0" indent="0">
              <a:buNone/>
            </a:pPr>
            <a:r>
              <a:rPr lang="en-US" altLang="en-US" sz="1800" dirty="0"/>
              <a:t>};</a:t>
            </a:r>
          </a:p>
          <a:p>
            <a:pPr marL="0" indent="0">
              <a:buNone/>
            </a:pPr>
            <a:endParaRPr lang="en-US" altLang="en-US" sz="1800" dirty="0"/>
          </a:p>
          <a:p>
            <a:pPr marL="0" indent="0">
              <a:buNone/>
            </a:pPr>
            <a:r>
              <a:rPr lang="en-US" altLang="en-US" sz="1800" dirty="0"/>
              <a:t>function </a:t>
            </a:r>
            <a:r>
              <a:rPr lang="en-US" altLang="en-US" sz="1800" dirty="0" err="1"/>
              <a:t>addKeyValue</a:t>
            </a:r>
            <a:r>
              <a:rPr lang="en-US" altLang="en-US" sz="1800" dirty="0"/>
              <a:t>(</a:t>
            </a:r>
            <a:r>
              <a:rPr lang="en-US" altLang="en-US" sz="1800" dirty="0" err="1"/>
              <a:t>key:number</a:t>
            </a:r>
            <a:r>
              <a:rPr lang="en-US" altLang="en-US" sz="1800" dirty="0"/>
              <a:t>,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addKeyValue</a:t>
            </a:r>
            <a:r>
              <a:rPr lang="en-US" altLang="en-US" sz="1800" dirty="0"/>
              <a:t>: key = ' + key + ', value = ' + value)</a:t>
            </a:r>
          </a:p>
          <a:p>
            <a:pPr marL="0" indent="0">
              <a:buNone/>
            </a:pPr>
            <a:r>
              <a:rPr lang="en-US" altLang="en-US" sz="1800" dirty="0"/>
              <a:t>}</a:t>
            </a:r>
          </a:p>
          <a:p>
            <a:pPr marL="0" indent="0">
              <a:buNone/>
            </a:pPr>
            <a:r>
              <a:rPr lang="en-US" altLang="en-US" sz="1800" dirty="0"/>
              <a:t>function </a:t>
            </a:r>
            <a:r>
              <a:rPr lang="en-US" altLang="en-US" sz="1800" dirty="0" err="1"/>
              <a:t>updateKeyValue</a:t>
            </a:r>
            <a:r>
              <a:rPr lang="en-US" altLang="en-US" sz="1800" dirty="0"/>
              <a:t>(key: number, </a:t>
            </a:r>
            <a:r>
              <a:rPr lang="en-US" altLang="en-US" sz="1800" dirty="0" err="1"/>
              <a:t>value:string</a:t>
            </a:r>
            <a:r>
              <a:rPr lang="en-US" altLang="en-US" sz="1800" dirty="0"/>
              <a:t>):void { </a:t>
            </a:r>
          </a:p>
          <a:p>
            <a:pPr marL="0" indent="0">
              <a:buNone/>
            </a:pPr>
            <a:r>
              <a:rPr lang="en-US" altLang="en-US" sz="1800" dirty="0"/>
              <a:t>    console.log('</a:t>
            </a:r>
            <a:r>
              <a:rPr lang="en-US" altLang="en-US" sz="1800" dirty="0" err="1"/>
              <a:t>updateKeyValue</a:t>
            </a:r>
            <a:r>
              <a:rPr lang="en-US" altLang="en-US" sz="1800" dirty="0"/>
              <a:t>: key = '+ key + ', value = ' + value)</a:t>
            </a:r>
          </a:p>
          <a:p>
            <a:pPr marL="0" indent="0">
              <a:buNone/>
            </a:pPr>
            <a:r>
              <a:rPr lang="en-US" altLang="en-US" sz="1800" dirty="0"/>
              <a:t>}</a:t>
            </a:r>
          </a:p>
          <a:p>
            <a:pPr marL="0" indent="0">
              <a:buNone/>
            </a:pPr>
            <a:r>
              <a:rPr lang="en-US" altLang="en-US" sz="1800" dirty="0"/>
              <a:t> </a:t>
            </a:r>
          </a:p>
        </p:txBody>
      </p:sp>
    </p:spTree>
    <p:extLst>
      <p:ext uri="{BB962C8B-B14F-4D97-AF65-F5344CB8AC3E}">
        <p14:creationId xmlns:p14="http://schemas.microsoft.com/office/powerpoint/2010/main" val="38405771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92</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Constructor in </a:t>
            </a:r>
            <a:r>
              <a:rPr lang="en-IN" sz="3200" b="1" dirty="0" err="1">
                <a:latin typeface="+mj-lt"/>
              </a:rPr>
              <a:t>TypeScript</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 constructor is a special function of the class that is automatically invoked when we create an instance of the class in Typescript.</a:t>
            </a:r>
          </a:p>
          <a:p>
            <a:pPr marL="0" indent="0">
              <a:buNone/>
            </a:pPr>
            <a:r>
              <a:rPr lang="en-US" altLang="en-US" sz="2400" dirty="0"/>
              <a:t> We use it to initialize the properties of the current instance of the class. </a:t>
            </a:r>
          </a:p>
          <a:p>
            <a:pPr marL="0" indent="0">
              <a:buNone/>
            </a:pPr>
            <a:r>
              <a:rPr lang="en-US" altLang="en-US" sz="2400" dirty="0"/>
              <a:t>Using the constructor parameter properties or Parameter shorthand syntax, we can add new properties to the class.</a:t>
            </a:r>
          </a:p>
          <a:p>
            <a:pPr marL="0" indent="0">
              <a:buNone/>
            </a:pPr>
            <a:endParaRPr lang="en-US" altLang="en-US" sz="2400" dirty="0"/>
          </a:p>
          <a:p>
            <a:pPr marL="0" indent="0">
              <a:buNone/>
            </a:pPr>
            <a:r>
              <a:rPr lang="en-US" altLang="en-US" sz="2400" dirty="0"/>
              <a:t> We can also create multiple constructors using the technique of constructor method overload.</a:t>
            </a:r>
          </a:p>
        </p:txBody>
      </p:sp>
    </p:spTree>
    <p:extLst>
      <p:ext uri="{BB962C8B-B14F-4D97-AF65-F5344CB8AC3E}">
        <p14:creationId xmlns:p14="http://schemas.microsoft.com/office/powerpoint/2010/main" val="30230536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93</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Creating a Class Constructor</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t>
            </a:r>
          </a:p>
        </p:txBody>
      </p:sp>
      <p:sp>
        <p:nvSpPr>
          <p:cNvPr id="3" name="Rectangle 2"/>
          <p:cNvSpPr/>
          <p:nvPr/>
        </p:nvSpPr>
        <p:spPr>
          <a:xfrm>
            <a:off x="574675" y="838200"/>
            <a:ext cx="8340725" cy="4832092"/>
          </a:xfrm>
          <a:prstGeom prst="rect">
            <a:avLst/>
          </a:prstGeom>
        </p:spPr>
        <p:txBody>
          <a:bodyPr wrap="square">
            <a:spAutoFit/>
          </a:bodyPr>
          <a:lstStyle/>
          <a:p>
            <a:pPr marL="342900" indent="-342900">
              <a:buFont typeface="Wingdings" panose="05000000000000000000" pitchFamily="2" charset="2"/>
              <a:buChar char="§"/>
            </a:pPr>
            <a:r>
              <a:rPr lang="en-US" sz="2800" dirty="0"/>
              <a:t>The constructor method in a class must have the name constructor.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A class can have only one implementation of the constructor method.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The constructor method is invoked every time we create an instance from the class using the new operator. </a:t>
            </a:r>
          </a:p>
          <a:p>
            <a:pPr marL="342900" indent="-342900">
              <a:buFont typeface="Wingdings" panose="05000000000000000000" pitchFamily="2" charset="2"/>
              <a:buChar char="§"/>
            </a:pPr>
            <a:endParaRPr lang="en-US" sz="2800" dirty="0"/>
          </a:p>
          <a:p>
            <a:pPr marL="342900" indent="-342900">
              <a:buFont typeface="Wingdings" panose="05000000000000000000" pitchFamily="2" charset="2"/>
              <a:buChar char="§"/>
            </a:pPr>
            <a:r>
              <a:rPr lang="en-US" sz="2800" dirty="0"/>
              <a:t>It always returns the newly created object.</a:t>
            </a:r>
          </a:p>
        </p:txBody>
      </p:sp>
    </p:spTree>
    <p:extLst>
      <p:ext uri="{BB962C8B-B14F-4D97-AF65-F5344CB8AC3E}">
        <p14:creationId xmlns:p14="http://schemas.microsoft.com/office/powerpoint/2010/main" val="20044129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94</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IN" sz="3200" b="1" dirty="0">
                <a:latin typeface="+mj-lt"/>
              </a:rPr>
              <a:t>Example of Constructor</a:t>
            </a: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574675" y="838200"/>
            <a:ext cx="8569325" cy="5334000"/>
          </a:xfrm>
        </p:spPr>
        <p:txBody>
          <a:bodyPr>
            <a:noAutofit/>
          </a:bodyPr>
          <a:lstStyle/>
          <a:p>
            <a:pPr marL="0" indent="0">
              <a:buNone/>
            </a:pPr>
            <a:r>
              <a:rPr lang="en-US" altLang="en-US" sz="2400" dirty="0"/>
              <a:t> </a:t>
            </a:r>
          </a:p>
        </p:txBody>
      </p:sp>
      <p:sp>
        <p:nvSpPr>
          <p:cNvPr id="3" name="Rectangle 2"/>
          <p:cNvSpPr/>
          <p:nvPr/>
        </p:nvSpPr>
        <p:spPr>
          <a:xfrm>
            <a:off x="574675" y="838200"/>
            <a:ext cx="8340725" cy="4401205"/>
          </a:xfrm>
          <a:prstGeom prst="rect">
            <a:avLst/>
          </a:prstGeom>
        </p:spPr>
        <p:txBody>
          <a:bodyPr wrap="square">
            <a:spAutoFit/>
          </a:bodyPr>
          <a:lstStyle/>
          <a:p>
            <a:r>
              <a:rPr lang="en-US" sz="2800" dirty="0"/>
              <a:t>class Person {</a:t>
            </a:r>
          </a:p>
          <a:p>
            <a:r>
              <a:rPr lang="en-US" sz="2800" dirty="0"/>
              <a:t> </a:t>
            </a:r>
          </a:p>
          <a:p>
            <a:r>
              <a:rPr lang="en-US" sz="2800" dirty="0"/>
              <a:t>  constructor() {</a:t>
            </a:r>
          </a:p>
          <a:p>
            <a:r>
              <a:rPr lang="en-US" sz="2800" dirty="0"/>
              <a:t>   console.log("Constructor is called")</a:t>
            </a:r>
          </a:p>
          <a:p>
            <a:r>
              <a:rPr lang="en-US" sz="2800" dirty="0"/>
              <a:t>  }</a:t>
            </a:r>
          </a:p>
          <a:p>
            <a:r>
              <a:rPr lang="en-US" sz="2800" dirty="0"/>
              <a:t>} </a:t>
            </a:r>
          </a:p>
          <a:p>
            <a:r>
              <a:rPr lang="en-US" sz="2800" dirty="0"/>
              <a:t> </a:t>
            </a:r>
          </a:p>
          <a:p>
            <a:r>
              <a:rPr lang="en-US" sz="2800" dirty="0"/>
              <a:t>let p1= new Person()    //</a:t>
            </a:r>
            <a:r>
              <a:rPr lang="en-US" sz="2800" dirty="0" err="1"/>
              <a:t>contructor</a:t>
            </a:r>
            <a:r>
              <a:rPr lang="en-US" sz="2800" dirty="0"/>
              <a:t> is called</a:t>
            </a:r>
          </a:p>
          <a:p>
            <a:r>
              <a:rPr lang="en-US" sz="2800" dirty="0"/>
              <a:t> </a:t>
            </a:r>
          </a:p>
          <a:p>
            <a:r>
              <a:rPr lang="en-US" sz="2800" dirty="0"/>
              <a:t>let p2= new Person()    //</a:t>
            </a:r>
            <a:r>
              <a:rPr lang="en-US" sz="2800" dirty="0" err="1"/>
              <a:t>contructor</a:t>
            </a:r>
            <a:r>
              <a:rPr lang="en-US" sz="2800" dirty="0"/>
              <a:t> is called</a:t>
            </a:r>
          </a:p>
        </p:txBody>
      </p:sp>
    </p:spTree>
    <p:extLst>
      <p:ext uri="{BB962C8B-B14F-4D97-AF65-F5344CB8AC3E}">
        <p14:creationId xmlns:p14="http://schemas.microsoft.com/office/powerpoint/2010/main" val="196928488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Footer Placeholder 4">
            <a:extLst>
              <a:ext uri="{FF2B5EF4-FFF2-40B4-BE49-F238E27FC236}">
                <a16:creationId xmlns:a16="http://schemas.microsoft.com/office/drawing/2014/main" id="{A430124F-9EE2-4759-A4C7-7BC6FBF7A596}"/>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endParaRPr lang="en-US" altLang="en-US" sz="1200" dirty="0">
              <a:solidFill>
                <a:srgbClr val="888888"/>
              </a:solidFill>
              <a:latin typeface="Calibri" panose="020F0502020204030204" pitchFamily="34" charset="0"/>
              <a:sym typeface="Calibri" panose="020F0502020204030204" pitchFamily="34" charset="0"/>
            </a:endParaRPr>
          </a:p>
        </p:txBody>
      </p:sp>
      <p:sp>
        <p:nvSpPr>
          <p:cNvPr id="125955" name="Slide Number Placeholder 5">
            <a:extLst>
              <a:ext uri="{FF2B5EF4-FFF2-40B4-BE49-F238E27FC236}">
                <a16:creationId xmlns:a16="http://schemas.microsoft.com/office/drawing/2014/main" id="{238FADD2-1F88-4BDC-9207-06170EF1CF0A}"/>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95</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B7E0015B-E3F6-43A8-8C77-07731E4B167E}"/>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a:r>
              <a:rPr lang="en-US" sz="3200" b="1" dirty="0">
                <a:latin typeface="+mj-lt"/>
              </a:rPr>
              <a:t>Parameters to the Constructor method</a:t>
            </a:r>
            <a:endParaRPr lang="en-IN" sz="3200" b="1" dirty="0">
              <a:latin typeface="+mj-lt"/>
            </a:endParaRPr>
          </a:p>
        </p:txBody>
      </p:sp>
      <p:pic>
        <p:nvPicPr>
          <p:cNvPr id="6" name="Picture 14" descr="NIET">
            <a:extLst>
              <a:ext uri="{FF2B5EF4-FFF2-40B4-BE49-F238E27FC236}">
                <a16:creationId xmlns:a16="http://schemas.microsoft.com/office/drawing/2014/main" id="{355632A5-BBBD-444E-804F-E934A2FA20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92199" name="Text Placeholder 8">
            <a:extLst>
              <a:ext uri="{FF2B5EF4-FFF2-40B4-BE49-F238E27FC236}">
                <a16:creationId xmlns:a16="http://schemas.microsoft.com/office/drawing/2014/main" id="{10A8BFAB-22EA-40E5-8F90-8B02A2064F6C}"/>
              </a:ext>
            </a:extLst>
          </p:cNvPr>
          <p:cNvSpPr txBox="1">
            <a:spLocks noGrp="1"/>
          </p:cNvSpPr>
          <p:nvPr>
            <p:ph type="body" idx="1"/>
          </p:nvPr>
        </p:nvSpPr>
        <p:spPr>
          <a:xfrm>
            <a:off x="838200" y="838200"/>
            <a:ext cx="8569325" cy="5334000"/>
          </a:xfrm>
        </p:spPr>
        <p:txBody>
          <a:bodyPr>
            <a:noAutofit/>
          </a:bodyPr>
          <a:lstStyle/>
          <a:p>
            <a:pPr marL="0" indent="0">
              <a:buNone/>
            </a:pPr>
            <a:r>
              <a:rPr lang="en-US" altLang="en-US" sz="2400" dirty="0"/>
              <a:t> </a:t>
            </a:r>
          </a:p>
        </p:txBody>
      </p:sp>
      <p:sp>
        <p:nvSpPr>
          <p:cNvPr id="3" name="Rectangle 2"/>
          <p:cNvSpPr/>
          <p:nvPr/>
        </p:nvSpPr>
        <p:spPr>
          <a:xfrm>
            <a:off x="574675" y="838200"/>
            <a:ext cx="8340725" cy="5816977"/>
          </a:xfrm>
          <a:prstGeom prst="rect">
            <a:avLst/>
          </a:prstGeom>
        </p:spPr>
        <p:txBody>
          <a:bodyPr wrap="square">
            <a:spAutoFit/>
          </a:bodyPr>
          <a:lstStyle/>
          <a:p>
            <a:r>
              <a:rPr lang="en-US" sz="2400" dirty="0"/>
              <a:t>Constructors are just like normal functions in the way that they also accept parameters. </a:t>
            </a:r>
          </a:p>
          <a:p>
            <a:endParaRPr lang="en-US" sz="2400" dirty="0"/>
          </a:p>
          <a:p>
            <a:r>
              <a:rPr lang="en-US" sz="2400" dirty="0"/>
              <a:t>We need to pass parameter values when we create a new class instance.</a:t>
            </a:r>
          </a:p>
          <a:p>
            <a:endParaRPr lang="en-US" sz="2400" dirty="0"/>
          </a:p>
          <a:p>
            <a:r>
              <a:rPr lang="en-US" sz="2400" b="1" dirty="0"/>
              <a:t>Example:</a:t>
            </a:r>
          </a:p>
          <a:p>
            <a:endParaRPr lang="en-US" sz="2400" b="1" dirty="0"/>
          </a:p>
          <a:p>
            <a:r>
              <a:rPr lang="en-US" dirty="0"/>
              <a:t>class Person {</a:t>
            </a:r>
          </a:p>
          <a:p>
            <a:r>
              <a:rPr lang="en-US" dirty="0"/>
              <a:t>  </a:t>
            </a:r>
            <a:r>
              <a:rPr lang="en-US" dirty="0" err="1"/>
              <a:t>firstName:string</a:t>
            </a:r>
            <a:r>
              <a:rPr lang="en-US" dirty="0"/>
              <a:t>;</a:t>
            </a:r>
          </a:p>
          <a:p>
            <a:r>
              <a:rPr lang="en-US" dirty="0"/>
              <a:t>  </a:t>
            </a:r>
            <a:r>
              <a:rPr lang="en-US" dirty="0" err="1"/>
              <a:t>lastName:string</a:t>
            </a:r>
            <a:r>
              <a:rPr lang="en-US" dirty="0"/>
              <a:t>;</a:t>
            </a:r>
          </a:p>
          <a:p>
            <a:r>
              <a:rPr lang="en-US" dirty="0"/>
              <a:t> </a:t>
            </a:r>
          </a:p>
          <a:p>
            <a:r>
              <a:rPr lang="en-US" dirty="0"/>
              <a:t>  constructor(</a:t>
            </a:r>
            <a:r>
              <a:rPr lang="en-US" dirty="0" err="1"/>
              <a:t>fName:string</a:t>
            </a:r>
            <a:r>
              <a:rPr lang="en-US" dirty="0"/>
              <a:t>, </a:t>
            </a:r>
            <a:r>
              <a:rPr lang="en-US" dirty="0" err="1"/>
              <a:t>lName:string</a:t>
            </a:r>
            <a:r>
              <a:rPr lang="en-US" dirty="0"/>
              <a:t>) {</a:t>
            </a:r>
          </a:p>
          <a:p>
            <a:r>
              <a:rPr lang="en-US" dirty="0"/>
              <a:t>    </a:t>
            </a:r>
            <a:r>
              <a:rPr lang="en-US" dirty="0" err="1"/>
              <a:t>this.firstName</a:t>
            </a:r>
            <a:r>
              <a:rPr lang="en-US" dirty="0"/>
              <a:t>=</a:t>
            </a:r>
            <a:r>
              <a:rPr lang="en-US" dirty="0" err="1"/>
              <a:t>fName</a:t>
            </a:r>
            <a:r>
              <a:rPr lang="en-US" dirty="0"/>
              <a:t>;</a:t>
            </a:r>
          </a:p>
          <a:p>
            <a:r>
              <a:rPr lang="en-US" dirty="0"/>
              <a:t>    </a:t>
            </a:r>
            <a:r>
              <a:rPr lang="en-US" dirty="0" err="1"/>
              <a:t>this.lastName</a:t>
            </a:r>
            <a:r>
              <a:rPr lang="en-US" dirty="0"/>
              <a:t>=</a:t>
            </a:r>
            <a:r>
              <a:rPr lang="en-US" dirty="0" err="1"/>
              <a:t>lName</a:t>
            </a:r>
            <a:r>
              <a:rPr lang="en-US" dirty="0"/>
              <a:t>;</a:t>
            </a:r>
          </a:p>
          <a:p>
            <a:r>
              <a:rPr lang="en-US" dirty="0"/>
              <a:t>  }</a:t>
            </a:r>
          </a:p>
          <a:p>
            <a:r>
              <a:rPr lang="en-US" dirty="0"/>
              <a:t>} </a:t>
            </a:r>
          </a:p>
          <a:p>
            <a:r>
              <a:rPr lang="en-US" dirty="0"/>
              <a:t> </a:t>
            </a:r>
          </a:p>
        </p:txBody>
      </p:sp>
    </p:spTree>
    <p:extLst>
      <p:ext uri="{BB962C8B-B14F-4D97-AF65-F5344CB8AC3E}">
        <p14:creationId xmlns:p14="http://schemas.microsoft.com/office/powerpoint/2010/main" val="737042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96</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762000"/>
            <a:ext cx="8229600" cy="5546724"/>
          </a:xfrm>
        </p:spPr>
        <p:txBody>
          <a:bodyPr>
            <a:normAutofit fontScale="92500" lnSpcReduction="20000"/>
          </a:bodyPr>
          <a:lstStyle/>
          <a:p>
            <a:pPr marL="0" indent="0">
              <a:buNone/>
            </a:pPr>
            <a:r>
              <a:rPr lang="en-US" sz="1600" b="1" dirty="0"/>
              <a:t>Q 1 An Interface is a structure which acts as a contract in our application(True/False</a:t>
            </a:r>
            <a:r>
              <a:rPr lang="en-US" sz="1600" dirty="0"/>
              <a:t>)</a:t>
            </a:r>
          </a:p>
          <a:p>
            <a:pPr>
              <a:buAutoNum type="alphaUcPeriod"/>
            </a:pPr>
            <a:r>
              <a:rPr lang="en-US" sz="1600" dirty="0"/>
              <a:t>True</a:t>
            </a:r>
          </a:p>
          <a:p>
            <a:pPr>
              <a:buAutoNum type="alphaUcPeriod"/>
            </a:pPr>
            <a:r>
              <a:rPr lang="en-US" sz="1600" dirty="0"/>
              <a:t>False</a:t>
            </a:r>
          </a:p>
          <a:p>
            <a:pPr marL="0" indent="0">
              <a:buNone/>
            </a:pPr>
            <a:r>
              <a:rPr lang="en-US" sz="1600" b="1" dirty="0"/>
              <a:t>Q 2 The </a:t>
            </a:r>
            <a:r>
              <a:rPr lang="en-US" sz="1600" b="1" dirty="0" err="1"/>
              <a:t>TypeScript</a:t>
            </a:r>
            <a:r>
              <a:rPr lang="en-US" sz="1600" b="1" dirty="0"/>
              <a:t> compiler uses interface for type-checking (also known as "duck typing" or "structural subtyping")(True/False)</a:t>
            </a:r>
          </a:p>
          <a:p>
            <a:pPr>
              <a:buAutoNum type="alphaUcPeriod"/>
            </a:pPr>
            <a:r>
              <a:rPr lang="en-US" sz="1600" dirty="0"/>
              <a:t>True</a:t>
            </a:r>
          </a:p>
          <a:p>
            <a:pPr>
              <a:buAutoNum type="alphaUcPeriod"/>
            </a:pPr>
            <a:r>
              <a:rPr lang="en-US" sz="1600" dirty="0"/>
              <a:t>False</a:t>
            </a:r>
          </a:p>
          <a:p>
            <a:pPr marL="0" indent="0">
              <a:buNone/>
            </a:pPr>
            <a:r>
              <a:rPr lang="en-US" sz="1600" b="1" dirty="0"/>
              <a:t>Q 3 The interface contains only the declaration of the methods and fields, but also the implementation(True/False)</a:t>
            </a:r>
          </a:p>
          <a:p>
            <a:pPr>
              <a:buAutoNum type="alphaUcPeriod"/>
            </a:pPr>
            <a:r>
              <a:rPr lang="en-US" sz="1600" dirty="0"/>
              <a:t>True</a:t>
            </a:r>
          </a:p>
          <a:p>
            <a:pPr>
              <a:buAutoNum type="alphaUcPeriod"/>
            </a:pPr>
            <a:r>
              <a:rPr lang="en-US" sz="1600" dirty="0"/>
              <a:t>False</a:t>
            </a:r>
          </a:p>
          <a:p>
            <a:pPr marL="0" indent="0">
              <a:buNone/>
            </a:pPr>
            <a:r>
              <a:rPr lang="en-US" sz="1600" b="1" dirty="0"/>
              <a:t>Q 4 An interface is a keyword which is used to declare a </a:t>
            </a:r>
            <a:r>
              <a:rPr lang="en-US" sz="1600" b="1" dirty="0" err="1"/>
              <a:t>TypeScript</a:t>
            </a:r>
            <a:r>
              <a:rPr lang="en-US" sz="1600" b="1" dirty="0"/>
              <a:t> Interface.(True/False)</a:t>
            </a:r>
          </a:p>
          <a:p>
            <a:pPr>
              <a:buAutoNum type="alphaUcPeriod"/>
            </a:pPr>
            <a:r>
              <a:rPr lang="en-US" sz="1600" dirty="0"/>
              <a:t>True</a:t>
            </a:r>
          </a:p>
          <a:p>
            <a:pPr>
              <a:buAutoNum type="alphaUcPeriod"/>
            </a:pPr>
            <a:r>
              <a:rPr lang="en-US" sz="1600" dirty="0"/>
              <a:t>B. False</a:t>
            </a:r>
          </a:p>
          <a:p>
            <a:pPr marL="0" indent="0">
              <a:buNone/>
            </a:pPr>
            <a:r>
              <a:rPr lang="en-US" sz="1600" b="1" dirty="0"/>
              <a:t>Q 5 We can inherit the interface from the other interfaces by using ‘</a:t>
            </a:r>
            <a:r>
              <a:rPr lang="en-US" sz="1600" b="1" dirty="0" err="1"/>
              <a:t>entends</a:t>
            </a:r>
            <a:r>
              <a:rPr lang="en-US" sz="1600" b="1" dirty="0"/>
              <a:t>’  keyword(True/False)</a:t>
            </a:r>
          </a:p>
          <a:p>
            <a:pPr>
              <a:buAutoNum type="alphaUcPeriod"/>
            </a:pPr>
            <a:r>
              <a:rPr lang="en-US" sz="1600" dirty="0"/>
              <a:t>True</a:t>
            </a:r>
          </a:p>
          <a:p>
            <a:pPr>
              <a:buAutoNum type="alphaUcPeriod"/>
            </a:pPr>
            <a:r>
              <a:rPr lang="en-US" sz="1600" dirty="0"/>
              <a:t>B. False</a:t>
            </a:r>
          </a:p>
          <a:p>
            <a:pPr marL="0" indent="0">
              <a:buNone/>
            </a:pPr>
            <a:r>
              <a:rPr lang="en-US" sz="1600" b="1" dirty="0"/>
              <a:t>Q 6 We can  use interfaces to describe the array type(Right/Wrong)</a:t>
            </a:r>
          </a:p>
          <a:p>
            <a:pPr>
              <a:buAutoNum type="alphaUcPeriod"/>
            </a:pPr>
            <a:r>
              <a:rPr lang="en-US" sz="1600" dirty="0"/>
              <a:t>Right</a:t>
            </a:r>
          </a:p>
          <a:p>
            <a:pPr>
              <a:buAutoNum type="alphaUcPeriod"/>
            </a:pPr>
            <a:r>
              <a:rPr lang="en-US" sz="1600" dirty="0"/>
              <a:t>Wrong</a:t>
            </a:r>
          </a:p>
          <a:p>
            <a:pPr marL="0" indent="0">
              <a:buNone/>
            </a:pPr>
            <a:r>
              <a:rPr lang="en-US" sz="1600" b="1" dirty="0"/>
              <a:t>Q 7 Interface defines the required functions, and the class is responsible for implementing it to meet that contract(True/False)</a:t>
            </a:r>
          </a:p>
          <a:p>
            <a:pPr>
              <a:buAutoNum type="alphaUcPeriod"/>
            </a:pPr>
            <a:r>
              <a:rPr lang="en-US" sz="1600" dirty="0"/>
              <a:t>True</a:t>
            </a:r>
          </a:p>
          <a:p>
            <a:pPr>
              <a:buAutoNum type="alphaUcPeriod"/>
            </a:pPr>
            <a:r>
              <a:rPr lang="en-US" sz="1600" dirty="0"/>
              <a:t>False</a:t>
            </a:r>
          </a:p>
        </p:txBody>
      </p:sp>
    </p:spTree>
    <p:extLst>
      <p:ext uri="{BB962C8B-B14F-4D97-AF65-F5344CB8AC3E}">
        <p14:creationId xmlns:p14="http://schemas.microsoft.com/office/powerpoint/2010/main" val="19507236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97</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457200" y="914400"/>
            <a:ext cx="8229600" cy="5394324"/>
          </a:xfrm>
        </p:spPr>
        <p:txBody>
          <a:bodyPr>
            <a:normAutofit/>
          </a:bodyPr>
          <a:lstStyle/>
          <a:p>
            <a:pPr marL="0" indent="0">
              <a:buNone/>
            </a:pPr>
            <a:r>
              <a:rPr lang="en-US" sz="1600" b="1" dirty="0"/>
              <a:t>Q 8 An interface type objects cannot declare any new methods or variables.(T/F)</a:t>
            </a:r>
          </a:p>
          <a:p>
            <a:pPr>
              <a:buAutoNum type="alphaUcPeriod"/>
            </a:pPr>
            <a:r>
              <a:rPr lang="en-US" sz="1600" dirty="0"/>
              <a:t>True.</a:t>
            </a:r>
          </a:p>
          <a:p>
            <a:pPr>
              <a:buAutoNum type="alphaUcPeriod"/>
            </a:pPr>
            <a:r>
              <a:rPr lang="en-US" sz="1600" dirty="0"/>
              <a:t> False</a:t>
            </a:r>
          </a:p>
          <a:p>
            <a:pPr marL="0" indent="0">
              <a:buNone/>
            </a:pPr>
            <a:r>
              <a:rPr lang="en-US" sz="1600" b="1" dirty="0"/>
              <a:t>Q 9 In Typescript Interface are classes that contain body-less structure (abstract or virtual functions) (True/False)</a:t>
            </a:r>
          </a:p>
          <a:p>
            <a:pPr>
              <a:buAutoNum type="alphaUcPeriod"/>
            </a:pPr>
            <a:r>
              <a:rPr lang="en-US" sz="1600" dirty="0"/>
              <a:t>True</a:t>
            </a:r>
          </a:p>
          <a:p>
            <a:pPr>
              <a:buAutoNum type="alphaUcPeriod"/>
            </a:pPr>
            <a:r>
              <a:rPr lang="en-US" sz="1600" dirty="0"/>
              <a:t>False</a:t>
            </a:r>
          </a:p>
          <a:p>
            <a:pPr marL="0" indent="0">
              <a:buNone/>
            </a:pPr>
            <a:r>
              <a:rPr lang="en-US" sz="1600" b="1" dirty="0"/>
              <a:t>Q 10 Interface enforces the variables and methods which have not to be present in an object.(True/False)</a:t>
            </a:r>
          </a:p>
          <a:p>
            <a:pPr>
              <a:buAutoNum type="alphaUcPeriod"/>
            </a:pPr>
            <a:r>
              <a:rPr lang="en-US" sz="1600" dirty="0"/>
              <a:t>True</a:t>
            </a:r>
          </a:p>
          <a:p>
            <a:pPr>
              <a:buAutoNum type="alphaUcPeriod"/>
            </a:pPr>
            <a:r>
              <a:rPr lang="en-US" sz="1600" dirty="0"/>
              <a:t>False</a:t>
            </a:r>
          </a:p>
          <a:p>
            <a:pPr marL="0" indent="0">
              <a:buNone/>
            </a:pPr>
            <a:r>
              <a:rPr lang="en-US" sz="1600" b="1" dirty="0"/>
              <a:t>Q 11 </a:t>
            </a:r>
            <a:r>
              <a:rPr lang="en-US" sz="1600" b="1" dirty="0" err="1"/>
              <a:t>TypeScript</a:t>
            </a:r>
            <a:r>
              <a:rPr lang="en-US" sz="1600" b="1" dirty="0"/>
              <a:t> also allows us to use the interface in a class(True/False)</a:t>
            </a:r>
          </a:p>
          <a:p>
            <a:pPr>
              <a:buAutoNum type="alphaUcPeriod"/>
            </a:pPr>
            <a:r>
              <a:rPr lang="en-US" sz="1600" dirty="0"/>
              <a:t>True</a:t>
            </a:r>
          </a:p>
          <a:p>
            <a:pPr>
              <a:buAutoNum type="alphaUcPeriod"/>
            </a:pPr>
            <a:r>
              <a:rPr lang="en-US" sz="1600" dirty="0"/>
              <a:t>B. False</a:t>
            </a:r>
          </a:p>
          <a:p>
            <a:pPr marL="0" indent="0">
              <a:buNone/>
            </a:pPr>
            <a:r>
              <a:rPr lang="en-US" sz="1600" b="1" dirty="0"/>
              <a:t>Q 12 When the Typescript compiler compiles it into JavaScript, then the interface will be disappeared from the JavaScript file(True/False)</a:t>
            </a:r>
          </a:p>
          <a:p>
            <a:pPr>
              <a:buAutoNum type="alphaUcPeriod"/>
            </a:pPr>
            <a:r>
              <a:rPr lang="en-US" sz="1600" dirty="0"/>
              <a:t>True</a:t>
            </a:r>
          </a:p>
          <a:p>
            <a:pPr>
              <a:buAutoNum type="alphaUcPeriod"/>
            </a:pPr>
            <a:r>
              <a:rPr lang="en-US" sz="1600" dirty="0"/>
              <a:t>False</a:t>
            </a:r>
          </a:p>
        </p:txBody>
      </p:sp>
    </p:spTree>
    <p:extLst>
      <p:ext uri="{BB962C8B-B14F-4D97-AF65-F5344CB8AC3E}">
        <p14:creationId xmlns:p14="http://schemas.microsoft.com/office/powerpoint/2010/main" val="229392109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98</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3" name="Content Placeholder 2"/>
          <p:cNvSpPr>
            <a:spLocks noGrp="1"/>
          </p:cNvSpPr>
          <p:nvPr>
            <p:ph idx="1"/>
          </p:nvPr>
        </p:nvSpPr>
        <p:spPr>
          <a:xfrm>
            <a:off x="457200" y="823916"/>
            <a:ext cx="8686800" cy="5580060"/>
          </a:xfrm>
        </p:spPr>
        <p:txBody>
          <a:bodyPr>
            <a:normAutofit fontScale="92500" lnSpcReduction="20000"/>
          </a:bodyPr>
          <a:lstStyle/>
          <a:p>
            <a:pPr marL="0" indent="0">
              <a:buNone/>
            </a:pPr>
            <a:r>
              <a:rPr lang="en-US" sz="1600" b="1" dirty="0"/>
              <a:t>Q 13  class Bird {</a:t>
            </a:r>
          </a:p>
          <a:p>
            <a:pPr marL="0" indent="0">
              <a:buNone/>
            </a:pPr>
            <a:r>
              <a:rPr lang="en-US" sz="1600" b="1" dirty="0"/>
              <a:t>Bird () {console.log(“I am Bird”);}}</a:t>
            </a:r>
          </a:p>
          <a:p>
            <a:pPr marL="0" indent="0">
              <a:buNone/>
            </a:pPr>
            <a:r>
              <a:rPr lang="en-US" sz="1600" b="1" dirty="0"/>
              <a:t>What will be output of : </a:t>
            </a:r>
            <a:r>
              <a:rPr lang="en-US" sz="1600" b="1" dirty="0" err="1"/>
              <a:t>var</a:t>
            </a:r>
            <a:r>
              <a:rPr lang="en-US" sz="1600" b="1" dirty="0"/>
              <a:t> </a:t>
            </a:r>
            <a:r>
              <a:rPr lang="en-US" sz="1600" b="1" dirty="0" err="1"/>
              <a:t>obj</a:t>
            </a:r>
            <a:r>
              <a:rPr lang="en-US" sz="1600" b="1" dirty="0"/>
              <a:t>=new Bird();?</a:t>
            </a:r>
          </a:p>
          <a:p>
            <a:pPr marL="0" indent="0">
              <a:buNone/>
            </a:pPr>
            <a:r>
              <a:rPr lang="en-US" sz="1600" dirty="0" err="1"/>
              <a:t>a.Error</a:t>
            </a:r>
            <a:endParaRPr lang="en-US" sz="1600" dirty="0"/>
          </a:p>
          <a:p>
            <a:pPr marL="0" indent="0">
              <a:buNone/>
            </a:pPr>
            <a:r>
              <a:rPr lang="en-US" sz="1600" dirty="0" err="1"/>
              <a:t>b.I</a:t>
            </a:r>
            <a:r>
              <a:rPr lang="en-US" sz="1600" dirty="0"/>
              <a:t> am </a:t>
            </a:r>
            <a:r>
              <a:rPr lang="en-US" sz="1600" dirty="0" err="1"/>
              <a:t>Birdc</a:t>
            </a:r>
            <a:r>
              <a:rPr lang="en-US" sz="1600" dirty="0"/>
              <a:t>.</a:t>
            </a:r>
          </a:p>
          <a:p>
            <a:pPr marL="0" indent="0">
              <a:buNone/>
            </a:pPr>
            <a:r>
              <a:rPr lang="en-US" sz="1600" dirty="0"/>
              <a:t>c. Bird am I</a:t>
            </a:r>
          </a:p>
          <a:p>
            <a:pPr marL="0" indent="0">
              <a:buNone/>
            </a:pPr>
            <a:r>
              <a:rPr lang="en-US" sz="1600" dirty="0"/>
              <a:t>d. None of these</a:t>
            </a:r>
          </a:p>
          <a:p>
            <a:pPr marL="0" indent="0">
              <a:buNone/>
            </a:pPr>
            <a:r>
              <a:rPr lang="en-US" sz="1600" b="1" dirty="0"/>
              <a:t>Q 14 ________ an interface will have the same properties as that interface.</a:t>
            </a:r>
          </a:p>
          <a:p>
            <a:pPr marL="0" indent="0">
              <a:buNone/>
            </a:pPr>
            <a:r>
              <a:rPr lang="en-US" sz="1600" dirty="0"/>
              <a:t>A)Idolizing</a:t>
            </a:r>
          </a:p>
          <a:p>
            <a:pPr marL="0" indent="0">
              <a:buNone/>
            </a:pPr>
            <a:r>
              <a:rPr lang="en-US" sz="1600" dirty="0"/>
              <a:t>B)Improving</a:t>
            </a:r>
          </a:p>
          <a:p>
            <a:pPr marL="0" indent="0">
              <a:buNone/>
            </a:pPr>
            <a:r>
              <a:rPr lang="en-US" sz="1600" dirty="0"/>
              <a:t>C)Extending</a:t>
            </a:r>
          </a:p>
          <a:p>
            <a:pPr marL="0" indent="0">
              <a:buNone/>
            </a:pPr>
            <a:r>
              <a:rPr lang="en-US" sz="1600" dirty="0"/>
              <a:t>D)Duplicating</a:t>
            </a:r>
          </a:p>
          <a:p>
            <a:pPr marL="0" indent="0">
              <a:buNone/>
            </a:pPr>
            <a:r>
              <a:rPr lang="en-US" sz="1600" b="1" dirty="0"/>
              <a:t>Q 15 The constructor method is invoked every time we create an instance from the class using the new operator. (True/False)</a:t>
            </a:r>
          </a:p>
          <a:p>
            <a:pPr>
              <a:buAutoNum type="alphaUcPeriod"/>
            </a:pPr>
            <a:r>
              <a:rPr lang="en-US" sz="1600" dirty="0"/>
              <a:t>True</a:t>
            </a:r>
          </a:p>
          <a:p>
            <a:pPr>
              <a:buAutoNum type="alphaUcPeriod"/>
            </a:pPr>
            <a:r>
              <a:rPr lang="en-US" sz="1600" dirty="0"/>
              <a:t>False</a:t>
            </a:r>
          </a:p>
          <a:p>
            <a:pPr marL="0" indent="0">
              <a:buNone/>
            </a:pPr>
            <a:r>
              <a:rPr lang="en-US" sz="1600" b="1" dirty="0"/>
              <a:t>Q 16 Constructor need to pass parameter values when we create a new class instance.(True/False)</a:t>
            </a:r>
            <a:endParaRPr lang="en-US" sz="1600" dirty="0"/>
          </a:p>
          <a:p>
            <a:pPr marL="0" indent="0">
              <a:buNone/>
            </a:pPr>
            <a:r>
              <a:rPr lang="en-US" sz="1600" dirty="0"/>
              <a:t>A. True</a:t>
            </a:r>
          </a:p>
          <a:p>
            <a:pPr marL="0" indent="0">
              <a:buNone/>
            </a:pPr>
            <a:r>
              <a:rPr lang="en-US" sz="1600" dirty="0"/>
              <a:t>B. False</a:t>
            </a:r>
          </a:p>
          <a:p>
            <a:pPr marL="0" indent="0">
              <a:buNone/>
            </a:pPr>
            <a:r>
              <a:rPr lang="en-US" sz="1600" b="1" dirty="0"/>
              <a:t>Q 18 The constructor method in a class must have the name constructor and not always returns the newly created object(True/False)</a:t>
            </a:r>
          </a:p>
          <a:p>
            <a:pPr>
              <a:buAutoNum type="alphaUcPeriod"/>
            </a:pPr>
            <a:r>
              <a:rPr lang="en-US" sz="1600" dirty="0"/>
              <a:t>True</a:t>
            </a:r>
          </a:p>
          <a:p>
            <a:pPr>
              <a:buAutoNum type="alphaUcPeriod"/>
            </a:pPr>
            <a:r>
              <a:rPr lang="en-US" sz="1600" dirty="0"/>
              <a:t>False</a:t>
            </a:r>
          </a:p>
          <a:p>
            <a:pPr marL="0" indent="0">
              <a:buNone/>
            </a:pPr>
            <a:endParaRPr lang="en-US" sz="1600" b="1" dirty="0"/>
          </a:p>
          <a:p>
            <a:pPr>
              <a:buAutoNum type="alphaUcPeriod"/>
            </a:pPr>
            <a:endParaRPr lang="en-US" sz="1600" dirty="0"/>
          </a:p>
          <a:p>
            <a:pPr marL="0" indent="0">
              <a:buNone/>
            </a:pPr>
            <a:endParaRPr lang="en-US" sz="1600" dirty="0"/>
          </a:p>
          <a:p>
            <a:pPr marL="0" indent="0">
              <a:buNone/>
            </a:pPr>
            <a:endParaRPr lang="en-US" sz="1600" dirty="0"/>
          </a:p>
        </p:txBody>
      </p:sp>
    </p:spTree>
    <p:extLst>
      <p:ext uri="{BB962C8B-B14F-4D97-AF65-F5344CB8AC3E}">
        <p14:creationId xmlns:p14="http://schemas.microsoft.com/office/powerpoint/2010/main" val="21982205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Footer Placeholder 4">
            <a:extLst>
              <a:ext uri="{FF2B5EF4-FFF2-40B4-BE49-F238E27FC236}">
                <a16:creationId xmlns:a16="http://schemas.microsoft.com/office/drawing/2014/main" id="{11BE000F-4F47-452A-9F3D-19CB796E47EC}"/>
              </a:ext>
            </a:extLst>
          </p:cNvPr>
          <p:cNvSpPr>
            <a:spLocks noGrp="1"/>
          </p:cNvSpPr>
          <p:nvPr>
            <p:ph type="ftr" sz="quarter" idx="12"/>
          </p:nvPr>
        </p:nvSpPr>
        <p:spPr>
          <a:xfrm>
            <a:off x="2514600" y="6356350"/>
            <a:ext cx="5029200" cy="365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1pPr>
            <a:lvl2pPr marL="742950" indent="-28575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2pPr>
            <a:lvl3pPr marL="11430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3pPr>
            <a:lvl4pPr marL="16002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4pPr>
            <a:lvl5pPr marL="2057400" indent="-228600">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5pPr>
            <a:lvl6pPr marL="25146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6pPr>
            <a:lvl7pPr marL="29718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7pPr>
            <a:lvl8pPr marL="34290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8pPr>
            <a:lvl9pPr marL="3886200" indent="-228600" eaLnBrk="0" fontAlgn="base" hangingPunct="0">
              <a:spcBef>
                <a:spcPct val="0"/>
              </a:spcBef>
              <a:spcAft>
                <a:spcPct val="0"/>
              </a:spcAft>
              <a:buClr>
                <a:srgbClr val="000000"/>
              </a:buClr>
              <a:buFont typeface="Arial" panose="020B0604020202020204" pitchFamily="34" charset="0"/>
              <a:buChar char="»"/>
              <a:defRPr sz="1400">
                <a:solidFill>
                  <a:srgbClr val="000000"/>
                </a:solidFill>
                <a:latin typeface="Arial" panose="020B0604020202020204" pitchFamily="34" charset="0"/>
                <a:cs typeface="Arial" panose="020B0604020202020204" pitchFamily="34" charset="0"/>
                <a:sym typeface="Arial" panose="020B0604020202020204" pitchFamily="34" charset="0"/>
              </a:defRPr>
            </a:lvl9pPr>
          </a:lstStyle>
          <a:p>
            <a:pPr algn="l">
              <a:buFont typeface="Arial" panose="020B0604020202020204" pitchFamily="34" charset="0"/>
              <a:buNone/>
            </a:pPr>
            <a:r>
              <a:rPr lang="en-US" altLang="en-US" sz="1200">
                <a:solidFill>
                  <a:srgbClr val="888888"/>
                </a:solidFill>
                <a:latin typeface="Calibri" panose="020F0502020204030204" pitchFamily="34" charset="0"/>
                <a:sym typeface="Calibri" panose="020F0502020204030204" pitchFamily="34" charset="0"/>
              </a:rPr>
              <a:t>WT                      unit- 4                </a:t>
            </a:r>
          </a:p>
        </p:txBody>
      </p:sp>
      <p:sp>
        <p:nvSpPr>
          <p:cNvPr id="126979" name="Slide Number Placeholder 5">
            <a:extLst>
              <a:ext uri="{FF2B5EF4-FFF2-40B4-BE49-F238E27FC236}">
                <a16:creationId xmlns:a16="http://schemas.microsoft.com/office/drawing/2014/main" id="{CA1C0BC4-84D4-49D9-941E-49C0109050A7}"/>
              </a:ext>
            </a:extLst>
          </p:cNvPr>
          <p:cNvSpPr>
            <a:spLocks noGrp="1"/>
          </p:cNvSpPr>
          <p:nvPr>
            <p:ph type="sldNum" sz="quarter" idx="4294967295"/>
          </p:nvPr>
        </p:nvSpPr>
        <p:spPr bwMode="auto">
          <a:xfrm>
            <a:off x="6553200" y="6356350"/>
            <a:ext cx="2133600" cy="3651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45700" rIns="91425" bIns="45700" numCol="1" anchor="ctr" anchorCtr="0" compatLnSpc="1">
            <a:prstTxWarp prst="textNoShape">
              <a:avLst/>
            </a:prstTxWarp>
          </a:bodyPr>
          <a:lstStyle>
            <a:defPPr>
              <a:defRPr lang="en-US"/>
            </a:defPPr>
            <a:lvl1pPr algn="r" rtl="0" eaLnBrk="1" fontAlgn="base" hangingPunct="1">
              <a:spcBef>
                <a:spcPct val="0"/>
              </a:spcBef>
              <a:spcAft>
                <a:spcPct val="0"/>
              </a:spcAft>
              <a:buClr>
                <a:srgbClr val="000000"/>
              </a:buClr>
              <a:buFont typeface="Arial" panose="020B0604020202020204" pitchFamily="34" charset="0"/>
              <a:buNone/>
              <a:defRPr sz="1200" kern="1200">
                <a:solidFill>
                  <a:srgbClr val="888888"/>
                </a:solidFill>
                <a:latin typeface="Calibri" panose="020F0502020204030204" pitchFamily="34" charset="0"/>
                <a:ea typeface="+mn-ea"/>
                <a:cs typeface="Calibri" panose="020F0502020204030204" pitchFamily="34" charset="0"/>
                <a:sym typeface="Calibri" panose="020F0502020204030204" pitchFamily="34" charset="0"/>
              </a:defRPr>
            </a:lvl1pPr>
            <a:lvl2pPr marL="4572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2pPr>
            <a:lvl3pPr marL="9144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3pPr>
            <a:lvl4pPr marL="13716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4pPr>
            <a:lvl5pPr marL="1828800" algn="l" rtl="0" eaLnBrk="0" fontAlgn="base" hangingPunct="0">
              <a:spcBef>
                <a:spcPct val="0"/>
              </a:spcBef>
              <a:spcAft>
                <a:spcPct val="0"/>
              </a:spcAft>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5pPr>
            <a:lvl6pPr marL="22860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6pPr>
            <a:lvl7pPr marL="27432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7pPr>
            <a:lvl8pPr marL="32004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8pPr>
            <a:lvl9pPr marL="3657600" algn="l" defTabSz="914400" rtl="0" eaLnBrk="1" latinLnBrk="0" hangingPunct="1">
              <a:defRPr sz="1400" kern="1200">
                <a:solidFill>
                  <a:srgbClr val="000000"/>
                </a:solidFill>
                <a:latin typeface="Arial" panose="020B0604020202020204" pitchFamily="34" charset="0"/>
                <a:ea typeface="+mn-ea"/>
                <a:cs typeface="Arial" panose="020B0604020202020204" pitchFamily="34" charset="0"/>
                <a:sym typeface="Arial" panose="020B0604020202020204" pitchFamily="34" charset="0"/>
              </a:defRPr>
            </a:lvl9pPr>
          </a:lstStyle>
          <a:p>
            <a:pPr algn="ctr">
              <a:buSzPts val="1400"/>
              <a:buFont typeface="Arial" panose="020B0604020202020204" pitchFamily="34" charset="0"/>
              <a:buNone/>
            </a:pPr>
            <a:fld id="{0B7DDEE4-25F5-4FC6-9A66-2736BB4B9154}" type="slidenum">
              <a:rPr lang="en-US" altLang="en-US" smtClean="0"/>
              <a:pPr algn="ctr">
                <a:buSzPts val="1400"/>
                <a:buFont typeface="Arial" panose="020B0604020202020204" pitchFamily="34" charset="0"/>
                <a:buNone/>
              </a:pPr>
              <a:t>99</a:t>
            </a:fld>
            <a:endParaRPr lang="en-US" altLang="en-US" sz="1200">
              <a:solidFill>
                <a:srgbClr val="888888"/>
              </a:solidFill>
              <a:latin typeface="Calibri" panose="020F0502020204030204" pitchFamily="34" charset="0"/>
              <a:sym typeface="Calibri" panose="020F0502020204030204" pitchFamily="34" charset="0"/>
            </a:endParaRPr>
          </a:p>
        </p:txBody>
      </p:sp>
      <p:sp>
        <p:nvSpPr>
          <p:cNvPr id="7" name="Title 1">
            <a:extLst>
              <a:ext uri="{FF2B5EF4-FFF2-40B4-BE49-F238E27FC236}">
                <a16:creationId xmlns:a16="http://schemas.microsoft.com/office/drawing/2014/main" id="{6928BDB2-89DC-4844-B9D1-791701628401}"/>
              </a:ext>
            </a:extLst>
          </p:cNvPr>
          <p:cNvSpPr txBox="1">
            <a:spLocks/>
          </p:cNvSpPr>
          <p:nvPr/>
        </p:nvSpPr>
        <p:spPr>
          <a:xfrm>
            <a:off x="1371600" y="-33338"/>
            <a:ext cx="7772400" cy="685801"/>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p>
            <a:pPr algn="ctr" eaLnBrk="1" fontAlgn="auto" hangingPunct="1">
              <a:spcAft>
                <a:spcPts val="0"/>
              </a:spcAft>
              <a:defRPr/>
            </a:pPr>
            <a:r>
              <a:rPr lang="en-US" sz="3200" dirty="0">
                <a:latin typeface="Times New Roman" pitchFamily="18" charset="0"/>
                <a:cs typeface="Times New Roman" pitchFamily="18" charset="0"/>
              </a:rPr>
              <a:t>Daily Quiz(Cont..)</a:t>
            </a:r>
          </a:p>
        </p:txBody>
      </p:sp>
      <p:pic>
        <p:nvPicPr>
          <p:cNvPr id="126983" name="Picture 14" descr="NIET">
            <a:extLst>
              <a:ext uri="{FF2B5EF4-FFF2-40B4-BE49-F238E27FC236}">
                <a16:creationId xmlns:a16="http://schemas.microsoft.com/office/drawing/2014/main" id="{D96E9455-FD8E-4F65-8EAC-5A63E0CA6CC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1371600" cy="685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Date Placeholder 1"/>
          <p:cNvSpPr>
            <a:spLocks noGrp="1"/>
          </p:cNvSpPr>
          <p:nvPr>
            <p:ph type="dt" sz="half" idx="10"/>
          </p:nvPr>
        </p:nvSpPr>
        <p:spPr/>
        <p:txBody>
          <a:bodyPr/>
          <a:lstStyle/>
          <a:p>
            <a:r>
              <a:rPr lang="en-US"/>
              <a:t>6/7/2023</a:t>
            </a:r>
          </a:p>
        </p:txBody>
      </p:sp>
      <p:sp>
        <p:nvSpPr>
          <p:cNvPr id="4" name="Content Placeholder 3"/>
          <p:cNvSpPr>
            <a:spLocks noGrp="1"/>
          </p:cNvSpPr>
          <p:nvPr>
            <p:ph idx="1"/>
          </p:nvPr>
        </p:nvSpPr>
        <p:spPr>
          <a:xfrm>
            <a:off x="609600" y="882650"/>
            <a:ext cx="8686800" cy="5594350"/>
          </a:xfrm>
        </p:spPr>
        <p:txBody>
          <a:bodyPr>
            <a:normAutofit fontScale="92500" lnSpcReduction="20000"/>
          </a:bodyPr>
          <a:lstStyle/>
          <a:p>
            <a:pPr marL="0" indent="0">
              <a:buNone/>
            </a:pPr>
            <a:r>
              <a:rPr lang="en-US" sz="1600" b="1" dirty="0"/>
              <a:t>Q 19 How can you call base class constructor in Typescript?</a:t>
            </a:r>
          </a:p>
          <a:p>
            <a:pPr marL="514350" indent="-514350">
              <a:buAutoNum type="alphaUcPeriod"/>
            </a:pPr>
            <a:r>
              <a:rPr lang="en-US" sz="1600" dirty="0"/>
              <a:t>By using base()</a:t>
            </a:r>
          </a:p>
          <a:p>
            <a:pPr marL="514350" indent="-514350">
              <a:buAutoNum type="alphaUcPeriod"/>
            </a:pPr>
            <a:r>
              <a:rPr lang="en-US" sz="1600" dirty="0"/>
              <a:t>By using super()</a:t>
            </a:r>
          </a:p>
          <a:p>
            <a:pPr marL="0" indent="0">
              <a:buNone/>
            </a:pPr>
            <a:r>
              <a:rPr lang="en-US" sz="1600" b="1" dirty="0"/>
              <a:t>Q 20 With a constructor on the interface, you can specify that all of your types must have certain methods/properties(True/False)</a:t>
            </a:r>
          </a:p>
          <a:p>
            <a:pPr>
              <a:buAutoNum type="alphaUcPeriod"/>
            </a:pPr>
            <a:r>
              <a:rPr lang="en-US" sz="1600" dirty="0"/>
              <a:t>True</a:t>
            </a:r>
          </a:p>
          <a:p>
            <a:pPr>
              <a:buAutoNum type="alphaUcPeriod"/>
            </a:pPr>
            <a:r>
              <a:rPr lang="en-US" sz="1600" dirty="0"/>
              <a:t>False</a:t>
            </a:r>
          </a:p>
          <a:p>
            <a:pPr marL="0" indent="0">
              <a:buNone/>
            </a:pPr>
            <a:r>
              <a:rPr lang="en-US" sz="1600" b="1" dirty="0"/>
              <a:t>Q 21 </a:t>
            </a:r>
            <a:r>
              <a:rPr lang="en-US" sz="1600" b="1" dirty="0" err="1"/>
              <a:t>TypeScript</a:t>
            </a:r>
            <a:r>
              <a:rPr lang="en-US" sz="1600" b="1" dirty="0"/>
              <a:t> interface is not  used to define a type of a function(True/False)</a:t>
            </a:r>
          </a:p>
          <a:p>
            <a:pPr>
              <a:buAutoNum type="alphaUcPeriod"/>
            </a:pPr>
            <a:r>
              <a:rPr lang="en-US" sz="1600" dirty="0"/>
              <a:t>True</a:t>
            </a:r>
          </a:p>
          <a:p>
            <a:pPr>
              <a:buAutoNum type="alphaUcPeriod"/>
            </a:pPr>
            <a:r>
              <a:rPr lang="en-US" sz="1600" dirty="0"/>
              <a:t>B. False</a:t>
            </a:r>
          </a:p>
          <a:p>
            <a:pPr marL="0" indent="0">
              <a:buNone/>
            </a:pPr>
            <a:r>
              <a:rPr lang="en-US" sz="1600" b="1" dirty="0"/>
              <a:t>Q 22 Can you have multiple constructor implementation in Typescript?(Yes/No)</a:t>
            </a:r>
          </a:p>
          <a:p>
            <a:pPr>
              <a:buAutoNum type="alphaUcPeriod"/>
            </a:pPr>
            <a:r>
              <a:rPr lang="en-US" sz="1600" dirty="0"/>
              <a:t>Yes.</a:t>
            </a:r>
          </a:p>
          <a:p>
            <a:pPr>
              <a:buAutoNum type="alphaUcPeriod"/>
            </a:pPr>
            <a:r>
              <a:rPr lang="en-US" sz="1600" dirty="0"/>
              <a:t>No.</a:t>
            </a:r>
          </a:p>
          <a:p>
            <a:pPr marL="0" indent="0">
              <a:buNone/>
            </a:pPr>
            <a:r>
              <a:rPr lang="en-US" sz="1600" b="1" dirty="0"/>
              <a:t>Q 23 Constructors are identified with the keyword "constructor" in Typescript(Right/Wrong)</a:t>
            </a:r>
          </a:p>
          <a:p>
            <a:pPr>
              <a:buAutoNum type="alphaUcPeriod"/>
            </a:pPr>
            <a:r>
              <a:rPr lang="en-US" sz="1600" dirty="0"/>
              <a:t>Right</a:t>
            </a:r>
          </a:p>
          <a:p>
            <a:pPr>
              <a:buAutoNum type="alphaUcPeriod"/>
            </a:pPr>
            <a:r>
              <a:rPr lang="en-US" sz="1600" dirty="0"/>
              <a:t>Wrong</a:t>
            </a:r>
          </a:p>
          <a:p>
            <a:pPr marL="0" indent="0">
              <a:buNone/>
            </a:pPr>
            <a:r>
              <a:rPr lang="en-US" sz="1600" b="1" dirty="0"/>
              <a:t>Q 24 A constructor is a special function of the class that is responsible for initializing the variables of the class(True/False)</a:t>
            </a:r>
          </a:p>
          <a:p>
            <a:pPr>
              <a:buAutoNum type="alphaUcPeriod"/>
            </a:pPr>
            <a:r>
              <a:rPr lang="en-US" sz="1600" dirty="0"/>
              <a:t>True</a:t>
            </a:r>
          </a:p>
          <a:p>
            <a:pPr>
              <a:buAutoNum type="alphaUcPeriod"/>
            </a:pPr>
            <a:r>
              <a:rPr lang="en-US" sz="1600" dirty="0"/>
              <a:t>B. False</a:t>
            </a:r>
          </a:p>
          <a:p>
            <a:pPr marL="0" indent="0">
              <a:buNone/>
            </a:pPr>
            <a:r>
              <a:rPr lang="en-US" sz="1600" b="1" dirty="0"/>
              <a:t>Q 25 Constructor is special type of function that always has a return type(Right/Wrong)</a:t>
            </a:r>
          </a:p>
          <a:p>
            <a:pPr>
              <a:buAutoNum type="alphaUcPeriod"/>
            </a:pPr>
            <a:r>
              <a:rPr lang="en-US" sz="1600" dirty="0"/>
              <a:t>Right</a:t>
            </a:r>
          </a:p>
          <a:p>
            <a:pPr>
              <a:buAutoNum type="alphaUcPeriod"/>
            </a:pPr>
            <a:r>
              <a:rPr lang="en-US" sz="1600" dirty="0"/>
              <a:t>B. Wrong</a:t>
            </a:r>
          </a:p>
          <a:p>
            <a:pPr marL="0" indent="0">
              <a:buNone/>
            </a:pPr>
            <a:endParaRPr lang="en-US" sz="1600" dirty="0"/>
          </a:p>
        </p:txBody>
      </p:sp>
    </p:spTree>
    <p:extLst>
      <p:ext uri="{BB962C8B-B14F-4D97-AF65-F5344CB8AC3E}">
        <p14:creationId xmlns:p14="http://schemas.microsoft.com/office/powerpoint/2010/main" val="25358666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2165</TotalTime>
  <Words>15409</Words>
  <Application>Microsoft Office PowerPoint</Application>
  <PresentationFormat>On-screen Show (4:3)</PresentationFormat>
  <Paragraphs>2898</Paragraphs>
  <Slides>173</Slides>
  <Notes>25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173</vt:i4>
      </vt:variant>
    </vt:vector>
  </HeadingPairs>
  <TitlesOfParts>
    <vt:vector size="187" baseType="lpstr">
      <vt:lpstr>-apple-system</vt:lpstr>
      <vt:lpstr>Arial</vt:lpstr>
      <vt:lpstr>Calibri</vt:lpstr>
      <vt:lpstr>Consolas</vt:lpstr>
      <vt:lpstr>Courier New</vt:lpstr>
      <vt:lpstr>euclid_circular_a</vt:lpstr>
      <vt:lpstr>Open Sans</vt:lpstr>
      <vt:lpstr>Roboto</vt:lpstr>
      <vt:lpstr>Segoe UI</vt:lpstr>
      <vt:lpstr>Times New Roman</vt:lpstr>
      <vt:lpstr>Verdana</vt:lpstr>
      <vt:lpstr>Wingdings</vt:lpstr>
      <vt:lpstr>Wingdings 2</vt:lpstr>
      <vt:lpstr>Office Theme</vt:lpstr>
      <vt:lpstr>Noida Institute of Engineering and Technology, Greater Noida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MANISHA PUNDIR</cp:lastModifiedBy>
  <cp:revision>254</cp:revision>
  <dcterms:created xsi:type="dcterms:W3CDTF">2006-08-16T00:00:00Z</dcterms:created>
  <dcterms:modified xsi:type="dcterms:W3CDTF">2024-08-27T15:25:47Z</dcterms:modified>
</cp:coreProperties>
</file>