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230" r:id="rId1"/>
  </p:sldMasterIdLst>
  <p:sldIdLst>
    <p:sldId id="318" r:id="rId2"/>
    <p:sldId id="256" r:id="rId3"/>
    <p:sldId id="357" r:id="rId4"/>
    <p:sldId id="257" r:id="rId5"/>
    <p:sldId id="335" r:id="rId6"/>
    <p:sldId id="320" r:id="rId7"/>
    <p:sldId id="330" r:id="rId8"/>
    <p:sldId id="331" r:id="rId9"/>
    <p:sldId id="378" r:id="rId10"/>
    <p:sldId id="383" r:id="rId11"/>
    <p:sldId id="260" r:id="rId12"/>
    <p:sldId id="326" r:id="rId13"/>
    <p:sldId id="333" r:id="rId14"/>
    <p:sldId id="364" r:id="rId15"/>
    <p:sldId id="352" r:id="rId16"/>
    <p:sldId id="353" r:id="rId17"/>
    <p:sldId id="368" r:id="rId18"/>
    <p:sldId id="363" r:id="rId19"/>
    <p:sldId id="360" r:id="rId20"/>
    <p:sldId id="384" r:id="rId21"/>
    <p:sldId id="362" r:id="rId22"/>
    <p:sldId id="366" r:id="rId23"/>
    <p:sldId id="356" r:id="rId24"/>
    <p:sldId id="376" r:id="rId25"/>
    <p:sldId id="321" r:id="rId26"/>
    <p:sldId id="354" r:id="rId27"/>
    <p:sldId id="324" r:id="rId28"/>
    <p:sldId id="370" r:id="rId29"/>
    <p:sldId id="371" r:id="rId30"/>
    <p:sldId id="323" r:id="rId31"/>
    <p:sldId id="343" r:id="rId32"/>
    <p:sldId id="345" r:id="rId33"/>
    <p:sldId id="382" r:id="rId34"/>
    <p:sldId id="381" r:id="rId35"/>
    <p:sldId id="372" r:id="rId36"/>
    <p:sldId id="380" r:id="rId37"/>
    <p:sldId id="379" r:id="rId38"/>
    <p:sldId id="373" r:id="rId39"/>
    <p:sldId id="338" r:id="rId40"/>
    <p:sldId id="340" r:id="rId41"/>
    <p:sldId id="339" r:id="rId42"/>
    <p:sldId id="31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5E1FE2-22BA-4DED-9266-2E680EB81206}">
          <p14:sldIdLst>
            <p14:sldId id="318"/>
            <p14:sldId id="256"/>
            <p14:sldId id="357"/>
            <p14:sldId id="257"/>
            <p14:sldId id="335"/>
            <p14:sldId id="320"/>
            <p14:sldId id="330"/>
            <p14:sldId id="331"/>
            <p14:sldId id="378"/>
            <p14:sldId id="383"/>
            <p14:sldId id="260"/>
            <p14:sldId id="326"/>
            <p14:sldId id="333"/>
            <p14:sldId id="364"/>
            <p14:sldId id="352"/>
            <p14:sldId id="353"/>
            <p14:sldId id="368"/>
            <p14:sldId id="363"/>
            <p14:sldId id="360"/>
            <p14:sldId id="384"/>
            <p14:sldId id="362"/>
            <p14:sldId id="366"/>
            <p14:sldId id="356"/>
            <p14:sldId id="376"/>
            <p14:sldId id="321"/>
            <p14:sldId id="354"/>
            <p14:sldId id="324"/>
            <p14:sldId id="370"/>
            <p14:sldId id="371"/>
            <p14:sldId id="323"/>
            <p14:sldId id="343"/>
            <p14:sldId id="345"/>
            <p14:sldId id="382"/>
            <p14:sldId id="381"/>
            <p14:sldId id="372"/>
            <p14:sldId id="380"/>
            <p14:sldId id="379"/>
            <p14:sldId id="373"/>
            <p14:sldId id="338"/>
            <p14:sldId id="340"/>
            <p14:sldId id="339"/>
          </p14:sldIdLst>
        </p14:section>
        <p14:section name="Untitled Section" id="{2553D22C-E386-447C-A4B3-AD5A8B041177}">
          <p14:sldIdLst>
            <p14:sldId id="31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extLst>
      <p:ext uri="{19B8F6BF-5375-455C-9EA6-DF929625EA0E}">
        <p15:presenceInfo xmlns:p15="http://schemas.microsoft.com/office/powerpoint/2012/main" userId="cd4dc2cddb5244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FC81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31" autoAdjust="0"/>
    <p:restoredTop sz="94660"/>
  </p:normalViewPr>
  <p:slideViewPr>
    <p:cSldViewPr snapToGrid="0">
      <p:cViewPr varScale="1">
        <p:scale>
          <a:sx n="88" d="100"/>
          <a:sy n="88" d="100"/>
        </p:scale>
        <p:origin x="456"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803450-AF74-49D4-A9C1-D865DD3B86B6}"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1970E766-2448-4681-B2CD-19B06E85A5E5}">
      <dgm:prSet/>
      <dgm:spPr>
        <a:solidFill>
          <a:schemeClr val="accent2">
            <a:hueOff val="0"/>
            <a:satOff val="0"/>
            <a:lumOff val="0"/>
            <a:alpha val="88000"/>
          </a:schemeClr>
        </a:solidFill>
      </dgm:spPr>
      <dgm:t>
        <a:bodyPr/>
        <a:lstStyle/>
        <a:p>
          <a:pPr rtl="0"/>
          <a:r>
            <a:rPr lang="en-US" dirty="0"/>
            <a:t>1</a:t>
          </a:r>
        </a:p>
        <a:p>
          <a:pPr rtl="0"/>
          <a:r>
            <a:rPr lang="en-US" dirty="0"/>
            <a:t>Reporting Dashboard</a:t>
          </a:r>
          <a:endParaRPr lang="en-GB" dirty="0"/>
        </a:p>
      </dgm:t>
    </dgm:pt>
    <dgm:pt modelId="{F68A3D07-9079-49C3-AE91-8B5BFFAF4A1B}" type="parTrans" cxnId="{B1FBA5FB-7114-478A-BB23-18E2F6052C12}">
      <dgm:prSet/>
      <dgm:spPr/>
      <dgm:t>
        <a:bodyPr/>
        <a:lstStyle/>
        <a:p>
          <a:endParaRPr lang="en-US"/>
        </a:p>
      </dgm:t>
    </dgm:pt>
    <dgm:pt modelId="{1995ADF4-E897-418C-85DA-714441875B61}" type="sibTrans" cxnId="{B1FBA5FB-7114-478A-BB23-18E2F6052C12}">
      <dgm:prSet/>
      <dgm:spPr/>
      <dgm:t>
        <a:bodyPr/>
        <a:lstStyle/>
        <a:p>
          <a:endParaRPr lang="en-US"/>
        </a:p>
      </dgm:t>
    </dgm:pt>
    <dgm:pt modelId="{61021951-CBE5-484E-A745-D319CC65715D}">
      <dgm:prSet/>
      <dgm:spPr/>
      <dgm:t>
        <a:bodyPr/>
        <a:lstStyle/>
        <a:p>
          <a:pPr rtl="0"/>
          <a:r>
            <a:rPr lang="en-US" dirty="0"/>
            <a:t>Dashboard features – Filters &amp; KPI’s</a:t>
          </a:r>
          <a:endParaRPr lang="en-GB" dirty="0"/>
        </a:p>
      </dgm:t>
    </dgm:pt>
    <dgm:pt modelId="{BD4D8E01-78E6-4DB4-8181-2452CCEE6B2D}" type="parTrans" cxnId="{0B00A381-4DF3-4ADE-B560-065EDDB3EA12}">
      <dgm:prSet/>
      <dgm:spPr/>
      <dgm:t>
        <a:bodyPr/>
        <a:lstStyle/>
        <a:p>
          <a:endParaRPr lang="en-US"/>
        </a:p>
      </dgm:t>
    </dgm:pt>
    <dgm:pt modelId="{54283141-3CD0-4076-8D84-E5AE8914DACC}" type="sibTrans" cxnId="{0B00A381-4DF3-4ADE-B560-065EDDB3EA12}">
      <dgm:prSet/>
      <dgm:spPr/>
      <dgm:t>
        <a:bodyPr/>
        <a:lstStyle/>
        <a:p>
          <a:endParaRPr lang="en-US"/>
        </a:p>
      </dgm:t>
    </dgm:pt>
    <dgm:pt modelId="{6108EE87-B5BD-4B3F-B86D-A509EFE0220B}">
      <dgm:prSet/>
      <dgm:spPr>
        <a:solidFill>
          <a:schemeClr val="accent3">
            <a:hueOff val="0"/>
            <a:satOff val="0"/>
            <a:lumOff val="0"/>
            <a:alpha val="84000"/>
          </a:schemeClr>
        </a:solidFill>
      </dgm:spPr>
      <dgm:t>
        <a:bodyPr/>
        <a:lstStyle/>
        <a:p>
          <a:pPr rtl="0"/>
          <a:r>
            <a:rPr lang="en-US" dirty="0"/>
            <a:t>2</a:t>
          </a:r>
        </a:p>
        <a:p>
          <a:pPr rtl="0"/>
          <a:r>
            <a:rPr lang="en-US" dirty="0"/>
            <a:t>Recommendation Engine</a:t>
          </a:r>
          <a:endParaRPr lang="en-GB" dirty="0"/>
        </a:p>
      </dgm:t>
    </dgm:pt>
    <dgm:pt modelId="{9ABF0DD4-A15C-41D9-B3D8-8E4148444CD5}" type="parTrans" cxnId="{E0646822-8940-4B16-BED1-AD490966B65B}">
      <dgm:prSet/>
      <dgm:spPr/>
      <dgm:t>
        <a:bodyPr/>
        <a:lstStyle/>
        <a:p>
          <a:endParaRPr lang="en-US"/>
        </a:p>
      </dgm:t>
    </dgm:pt>
    <dgm:pt modelId="{D3FA2F7B-F812-4C6B-8B54-DACEC725C60C}" type="sibTrans" cxnId="{E0646822-8940-4B16-BED1-AD490966B65B}">
      <dgm:prSet/>
      <dgm:spPr/>
      <dgm:t>
        <a:bodyPr/>
        <a:lstStyle/>
        <a:p>
          <a:endParaRPr lang="en-US"/>
        </a:p>
      </dgm:t>
    </dgm:pt>
    <dgm:pt modelId="{945F340D-91F0-43C8-B503-451AD270911B}">
      <dgm:prSet/>
      <dgm:spPr/>
      <dgm:t>
        <a:bodyPr/>
        <a:lstStyle/>
        <a:p>
          <a:pPr rtl="0"/>
          <a:r>
            <a:rPr lang="en-US" dirty="0"/>
            <a:t>Need for a recommendation engine</a:t>
          </a:r>
          <a:endParaRPr lang="en-GB" dirty="0"/>
        </a:p>
      </dgm:t>
    </dgm:pt>
    <dgm:pt modelId="{87A65D7A-F4D9-4A54-B715-EEC89054B508}" type="parTrans" cxnId="{6B3620D3-3D17-434F-A115-93A752BA9521}">
      <dgm:prSet/>
      <dgm:spPr/>
      <dgm:t>
        <a:bodyPr/>
        <a:lstStyle/>
        <a:p>
          <a:endParaRPr lang="en-US"/>
        </a:p>
      </dgm:t>
    </dgm:pt>
    <dgm:pt modelId="{69CC4DC0-EFC5-4B45-9CCF-3DD2BB958B9B}" type="sibTrans" cxnId="{6B3620D3-3D17-434F-A115-93A752BA9521}">
      <dgm:prSet/>
      <dgm:spPr/>
      <dgm:t>
        <a:bodyPr/>
        <a:lstStyle/>
        <a:p>
          <a:endParaRPr lang="en-US"/>
        </a:p>
      </dgm:t>
    </dgm:pt>
    <dgm:pt modelId="{20601CAC-79FF-40FE-BD21-10D3A4470D58}">
      <dgm:prSet/>
      <dgm:spPr/>
      <dgm:t>
        <a:bodyPr/>
        <a:lstStyle/>
        <a:p>
          <a:pPr rtl="0"/>
          <a:r>
            <a:rPr lang="en-US" dirty="0"/>
            <a:t>Data transformation, model training, evaluation and selection</a:t>
          </a:r>
          <a:endParaRPr lang="en-GB" dirty="0"/>
        </a:p>
      </dgm:t>
    </dgm:pt>
    <dgm:pt modelId="{75847CAF-01B6-4A62-ACE7-BC0CE6898D7B}" type="parTrans" cxnId="{ABC9E05D-77FC-43DC-81DC-4C6F9A91BE1E}">
      <dgm:prSet/>
      <dgm:spPr/>
      <dgm:t>
        <a:bodyPr/>
        <a:lstStyle/>
        <a:p>
          <a:endParaRPr lang="en-US"/>
        </a:p>
      </dgm:t>
    </dgm:pt>
    <dgm:pt modelId="{F13D5D15-C36C-4A9E-9137-FA7AFF87B05B}" type="sibTrans" cxnId="{ABC9E05D-77FC-43DC-81DC-4C6F9A91BE1E}">
      <dgm:prSet/>
      <dgm:spPr/>
      <dgm:t>
        <a:bodyPr/>
        <a:lstStyle/>
        <a:p>
          <a:endParaRPr lang="en-US"/>
        </a:p>
      </dgm:t>
    </dgm:pt>
    <dgm:pt modelId="{5FB48CF8-FB51-424E-BB63-1905DD12F913}">
      <dgm:prSet/>
      <dgm:spPr>
        <a:solidFill>
          <a:schemeClr val="accent4">
            <a:hueOff val="0"/>
            <a:satOff val="0"/>
            <a:lumOff val="0"/>
            <a:alpha val="69000"/>
          </a:schemeClr>
        </a:solidFill>
      </dgm:spPr>
      <dgm:t>
        <a:bodyPr/>
        <a:lstStyle/>
        <a:p>
          <a:pPr rtl="0"/>
          <a:r>
            <a:rPr lang="en-US" dirty="0"/>
            <a:t>3</a:t>
          </a:r>
        </a:p>
        <a:p>
          <a:pPr rtl="0"/>
          <a:r>
            <a:rPr lang="en-US" dirty="0"/>
            <a:t>Predictive Model</a:t>
          </a:r>
          <a:endParaRPr lang="en-GB" dirty="0"/>
        </a:p>
      </dgm:t>
    </dgm:pt>
    <dgm:pt modelId="{50C7D9E3-31E2-4F42-B330-2D5AD3FCBBDE}" type="parTrans" cxnId="{BACEDA85-2700-4766-94A0-A0CC98DD1B87}">
      <dgm:prSet/>
      <dgm:spPr/>
      <dgm:t>
        <a:bodyPr/>
        <a:lstStyle/>
        <a:p>
          <a:endParaRPr lang="en-US"/>
        </a:p>
      </dgm:t>
    </dgm:pt>
    <dgm:pt modelId="{FC212AB8-FBF7-4179-9AF9-65CB663BC9F6}" type="sibTrans" cxnId="{BACEDA85-2700-4766-94A0-A0CC98DD1B87}">
      <dgm:prSet/>
      <dgm:spPr/>
      <dgm:t>
        <a:bodyPr/>
        <a:lstStyle/>
        <a:p>
          <a:endParaRPr lang="en-US"/>
        </a:p>
      </dgm:t>
    </dgm:pt>
    <dgm:pt modelId="{6C27D004-C9B9-4363-BA54-4DD80B1AD2C9}">
      <dgm:prSet/>
      <dgm:spPr/>
      <dgm:t>
        <a:bodyPr/>
        <a:lstStyle/>
        <a:p>
          <a:pPr rtl="0"/>
          <a:r>
            <a:rPr lang="en-US" dirty="0"/>
            <a:t>Purpose of a predictive model</a:t>
          </a:r>
          <a:endParaRPr lang="en-GB" dirty="0"/>
        </a:p>
      </dgm:t>
    </dgm:pt>
    <dgm:pt modelId="{71120CC7-D082-4CD4-B8FC-9B34E2712BFF}" type="parTrans" cxnId="{C943FFF0-44F3-487B-9C58-84CC45DF2D7D}">
      <dgm:prSet/>
      <dgm:spPr/>
      <dgm:t>
        <a:bodyPr/>
        <a:lstStyle/>
        <a:p>
          <a:endParaRPr lang="en-US"/>
        </a:p>
      </dgm:t>
    </dgm:pt>
    <dgm:pt modelId="{C0CC98EF-5AB6-4E66-8139-58314E50DA02}" type="sibTrans" cxnId="{C943FFF0-44F3-487B-9C58-84CC45DF2D7D}">
      <dgm:prSet/>
      <dgm:spPr/>
      <dgm:t>
        <a:bodyPr/>
        <a:lstStyle/>
        <a:p>
          <a:endParaRPr lang="en-US"/>
        </a:p>
      </dgm:t>
    </dgm:pt>
    <dgm:pt modelId="{C394794D-7FCB-46D4-99AE-D43B732485FB}">
      <dgm:prSet/>
      <dgm:spPr/>
      <dgm:t>
        <a:bodyPr/>
        <a:lstStyle/>
        <a:p>
          <a:pPr rtl="0"/>
          <a:r>
            <a:rPr lang="en-US" dirty="0"/>
            <a:t>Data exploration</a:t>
          </a:r>
          <a:endParaRPr lang="en-GB" dirty="0"/>
        </a:p>
      </dgm:t>
    </dgm:pt>
    <dgm:pt modelId="{82AFE1AA-A555-4DF0-B828-4A538CCD2BE3}" type="parTrans" cxnId="{B560DB2D-54F5-4F40-9149-D273B45FE464}">
      <dgm:prSet/>
      <dgm:spPr/>
      <dgm:t>
        <a:bodyPr/>
        <a:lstStyle/>
        <a:p>
          <a:endParaRPr lang="en-US"/>
        </a:p>
      </dgm:t>
    </dgm:pt>
    <dgm:pt modelId="{2E668B04-FDB1-4ED9-BC90-E3A98ACD5519}" type="sibTrans" cxnId="{B560DB2D-54F5-4F40-9149-D273B45FE464}">
      <dgm:prSet/>
      <dgm:spPr/>
      <dgm:t>
        <a:bodyPr/>
        <a:lstStyle/>
        <a:p>
          <a:endParaRPr lang="en-US"/>
        </a:p>
      </dgm:t>
    </dgm:pt>
    <dgm:pt modelId="{2B60ACE6-A0B7-4F2B-9B80-77D0FECF1F96}">
      <dgm:prSet/>
      <dgm:spPr/>
      <dgm:t>
        <a:bodyPr/>
        <a:lstStyle/>
        <a:p>
          <a:pPr rtl="0"/>
          <a:r>
            <a:rPr lang="en-US" dirty="0"/>
            <a:t>Model training, evaluation and selection</a:t>
          </a:r>
          <a:endParaRPr lang="en-GB" dirty="0"/>
        </a:p>
      </dgm:t>
    </dgm:pt>
    <dgm:pt modelId="{FA3C8E0A-DD3C-4AB9-8DB6-2E6AC691B511}" type="parTrans" cxnId="{89B9D0E7-DDBD-481A-ACE7-5392DB1A8010}">
      <dgm:prSet/>
      <dgm:spPr/>
      <dgm:t>
        <a:bodyPr/>
        <a:lstStyle/>
        <a:p>
          <a:endParaRPr lang="en-US"/>
        </a:p>
      </dgm:t>
    </dgm:pt>
    <dgm:pt modelId="{8A93B1C5-2EB1-474C-BB22-B1EEEA67BDB3}" type="sibTrans" cxnId="{89B9D0E7-DDBD-481A-ACE7-5392DB1A8010}">
      <dgm:prSet/>
      <dgm:spPr/>
      <dgm:t>
        <a:bodyPr/>
        <a:lstStyle/>
        <a:p>
          <a:endParaRPr lang="en-US"/>
        </a:p>
      </dgm:t>
    </dgm:pt>
    <dgm:pt modelId="{593702FB-033B-4D2F-A0AE-D7EC87ECD509}">
      <dgm:prSet/>
      <dgm:spPr/>
      <dgm:t>
        <a:bodyPr/>
        <a:lstStyle/>
        <a:p>
          <a:pPr rtl="0"/>
          <a:r>
            <a:rPr lang="en-US" dirty="0"/>
            <a:t>Commercial impact of churn</a:t>
          </a:r>
          <a:endParaRPr lang="en-GB" dirty="0"/>
        </a:p>
      </dgm:t>
    </dgm:pt>
    <dgm:pt modelId="{1147520A-449F-42D1-873E-7D11C8B297D1}" type="parTrans" cxnId="{18842AC3-137F-4128-84A7-4EA166F0CF5F}">
      <dgm:prSet/>
      <dgm:spPr/>
      <dgm:t>
        <a:bodyPr/>
        <a:lstStyle/>
        <a:p>
          <a:endParaRPr lang="en-US"/>
        </a:p>
      </dgm:t>
    </dgm:pt>
    <dgm:pt modelId="{B161012C-3AE7-43DA-B79A-5B80EEFCD4A8}" type="sibTrans" cxnId="{18842AC3-137F-4128-84A7-4EA166F0CF5F}">
      <dgm:prSet/>
      <dgm:spPr/>
      <dgm:t>
        <a:bodyPr/>
        <a:lstStyle/>
        <a:p>
          <a:endParaRPr lang="en-US"/>
        </a:p>
      </dgm:t>
    </dgm:pt>
    <dgm:pt modelId="{0FB67B1F-A543-427C-A177-B2A2A2068A9D}">
      <dgm:prSet/>
      <dgm:spPr/>
      <dgm:t>
        <a:bodyPr/>
        <a:lstStyle/>
        <a:p>
          <a:pPr rtl="0"/>
          <a:r>
            <a:rPr lang="en-US" dirty="0"/>
            <a:t>Purpose of the dashboard</a:t>
          </a:r>
          <a:endParaRPr lang="en-GB" dirty="0"/>
        </a:p>
      </dgm:t>
    </dgm:pt>
    <dgm:pt modelId="{9487A695-8A36-420D-9A28-00174DB8BBBE}" type="parTrans" cxnId="{9FC9261E-E5A0-4A58-8A8A-EE296A9093FD}">
      <dgm:prSet/>
      <dgm:spPr/>
      <dgm:t>
        <a:bodyPr/>
        <a:lstStyle/>
        <a:p>
          <a:endParaRPr lang="en-US"/>
        </a:p>
      </dgm:t>
    </dgm:pt>
    <dgm:pt modelId="{1A607574-58CB-4A97-AE4C-FF3F0A41B1A9}" type="sibTrans" cxnId="{9FC9261E-E5A0-4A58-8A8A-EE296A9093FD}">
      <dgm:prSet/>
      <dgm:spPr/>
      <dgm:t>
        <a:bodyPr/>
        <a:lstStyle/>
        <a:p>
          <a:endParaRPr lang="en-US"/>
        </a:p>
      </dgm:t>
    </dgm:pt>
    <dgm:pt modelId="{D5668C29-6DD5-4534-A5F0-F2EF01079126}">
      <dgm:prSet/>
      <dgm:spPr/>
      <dgm:t>
        <a:bodyPr/>
        <a:lstStyle/>
        <a:p>
          <a:pPr rtl="0"/>
          <a:r>
            <a:rPr lang="en-US" dirty="0"/>
            <a:t>Dashboard screenshot</a:t>
          </a:r>
          <a:endParaRPr lang="en-GB" dirty="0"/>
        </a:p>
      </dgm:t>
    </dgm:pt>
    <dgm:pt modelId="{4D69E61F-045A-4F7E-BE3F-A6C26D69F485}" type="parTrans" cxnId="{FB117AF7-9C2A-401C-ACAE-A2E70AFDBCBA}">
      <dgm:prSet/>
      <dgm:spPr/>
      <dgm:t>
        <a:bodyPr/>
        <a:lstStyle/>
        <a:p>
          <a:endParaRPr lang="en-US"/>
        </a:p>
      </dgm:t>
    </dgm:pt>
    <dgm:pt modelId="{05E300DD-E58B-4C1A-926D-A1D597DB9DEB}" type="sibTrans" cxnId="{FB117AF7-9C2A-401C-ACAE-A2E70AFDBCBA}">
      <dgm:prSet/>
      <dgm:spPr/>
      <dgm:t>
        <a:bodyPr/>
        <a:lstStyle/>
        <a:p>
          <a:endParaRPr lang="en-US"/>
        </a:p>
      </dgm:t>
    </dgm:pt>
    <dgm:pt modelId="{A7315F66-1368-417F-8128-CD3B6B530BBE}">
      <dgm:prSet/>
      <dgm:spPr/>
      <dgm:t>
        <a:bodyPr/>
        <a:lstStyle/>
        <a:p>
          <a:pPr rtl="0"/>
          <a:r>
            <a:rPr lang="en-US" dirty="0"/>
            <a:t>Model Output </a:t>
          </a:r>
          <a:endParaRPr lang="en-GB" dirty="0"/>
        </a:p>
      </dgm:t>
    </dgm:pt>
    <dgm:pt modelId="{B2D03DFE-3006-478E-BE98-E769570194E6}" type="parTrans" cxnId="{305667F8-7CE4-4056-8491-DA869F76F526}">
      <dgm:prSet/>
      <dgm:spPr/>
      <dgm:t>
        <a:bodyPr/>
        <a:lstStyle/>
        <a:p>
          <a:endParaRPr lang="en-US"/>
        </a:p>
      </dgm:t>
    </dgm:pt>
    <dgm:pt modelId="{5E3180C4-13C9-481C-B3AB-6AC610CD07AF}" type="sibTrans" cxnId="{305667F8-7CE4-4056-8491-DA869F76F526}">
      <dgm:prSet/>
      <dgm:spPr/>
      <dgm:t>
        <a:bodyPr/>
        <a:lstStyle/>
        <a:p>
          <a:endParaRPr lang="en-US"/>
        </a:p>
      </dgm:t>
    </dgm:pt>
    <dgm:pt modelId="{7F92A70C-8785-493A-88CB-7E2832FBCECA}">
      <dgm:prSet/>
      <dgm:spPr/>
      <dgm:t>
        <a:bodyPr/>
        <a:lstStyle/>
        <a:p>
          <a:pPr rtl="0"/>
          <a:r>
            <a:rPr lang="en-US" dirty="0"/>
            <a:t>Recommendations to prevent churn</a:t>
          </a:r>
          <a:endParaRPr lang="en-GB" dirty="0"/>
        </a:p>
      </dgm:t>
    </dgm:pt>
    <dgm:pt modelId="{1FD5789D-F75F-4E16-878A-6C09998E0B80}" type="parTrans" cxnId="{4A8C70A4-9B45-4DC0-A58B-E10C16F8A825}">
      <dgm:prSet/>
      <dgm:spPr/>
    </dgm:pt>
    <dgm:pt modelId="{E7F32D74-C161-4584-8EC4-97607E15F7B1}" type="sibTrans" cxnId="{4A8C70A4-9B45-4DC0-A58B-E10C16F8A825}">
      <dgm:prSet/>
      <dgm:spPr/>
    </dgm:pt>
    <dgm:pt modelId="{0B258E77-3996-428D-BDB3-EAC19DC301B6}" type="pres">
      <dgm:prSet presAssocID="{86803450-AF74-49D4-A9C1-D865DD3B86B6}" presName="Name0" presStyleCnt="0">
        <dgm:presLayoutVars>
          <dgm:dir/>
          <dgm:animLvl val="lvl"/>
          <dgm:resizeHandles val="exact"/>
        </dgm:presLayoutVars>
      </dgm:prSet>
      <dgm:spPr/>
      <dgm:t>
        <a:bodyPr/>
        <a:lstStyle/>
        <a:p>
          <a:endParaRPr lang="en-US"/>
        </a:p>
      </dgm:t>
    </dgm:pt>
    <dgm:pt modelId="{75E5E593-0C90-4B1A-9379-B2CF18278082}" type="pres">
      <dgm:prSet presAssocID="{1970E766-2448-4681-B2CD-19B06E85A5E5}" presName="linNode" presStyleCnt="0"/>
      <dgm:spPr/>
    </dgm:pt>
    <dgm:pt modelId="{14348766-9C81-44D9-B95B-94F358AD7991}" type="pres">
      <dgm:prSet presAssocID="{1970E766-2448-4681-B2CD-19B06E85A5E5}" presName="parentText" presStyleLbl="node1" presStyleIdx="0" presStyleCnt="3">
        <dgm:presLayoutVars>
          <dgm:chMax val="1"/>
          <dgm:bulletEnabled val="1"/>
        </dgm:presLayoutVars>
      </dgm:prSet>
      <dgm:spPr/>
      <dgm:t>
        <a:bodyPr/>
        <a:lstStyle/>
        <a:p>
          <a:endParaRPr lang="en-US"/>
        </a:p>
      </dgm:t>
    </dgm:pt>
    <dgm:pt modelId="{EEDA234E-18A5-484F-A3B0-BE9DC112B09D}" type="pres">
      <dgm:prSet presAssocID="{1970E766-2448-4681-B2CD-19B06E85A5E5}" presName="descendantText" presStyleLbl="alignAccFollowNode1" presStyleIdx="0" presStyleCnt="3">
        <dgm:presLayoutVars>
          <dgm:bulletEnabled val="1"/>
        </dgm:presLayoutVars>
      </dgm:prSet>
      <dgm:spPr/>
      <dgm:t>
        <a:bodyPr/>
        <a:lstStyle/>
        <a:p>
          <a:endParaRPr lang="en-US"/>
        </a:p>
      </dgm:t>
    </dgm:pt>
    <dgm:pt modelId="{62DA636F-952F-426C-90B3-FE3C28B17AE1}" type="pres">
      <dgm:prSet presAssocID="{1995ADF4-E897-418C-85DA-714441875B61}" presName="sp" presStyleCnt="0"/>
      <dgm:spPr/>
    </dgm:pt>
    <dgm:pt modelId="{E6B4D760-289A-462A-920C-B140A2BBB49F}" type="pres">
      <dgm:prSet presAssocID="{6108EE87-B5BD-4B3F-B86D-A509EFE0220B}" presName="linNode" presStyleCnt="0"/>
      <dgm:spPr/>
    </dgm:pt>
    <dgm:pt modelId="{0D02EFB1-6178-4044-8A21-8924670343AC}" type="pres">
      <dgm:prSet presAssocID="{6108EE87-B5BD-4B3F-B86D-A509EFE0220B}" presName="parentText" presStyleLbl="node1" presStyleIdx="1" presStyleCnt="3">
        <dgm:presLayoutVars>
          <dgm:chMax val="1"/>
          <dgm:bulletEnabled val="1"/>
        </dgm:presLayoutVars>
      </dgm:prSet>
      <dgm:spPr/>
      <dgm:t>
        <a:bodyPr/>
        <a:lstStyle/>
        <a:p>
          <a:endParaRPr lang="en-US"/>
        </a:p>
      </dgm:t>
    </dgm:pt>
    <dgm:pt modelId="{A1A37B20-5C02-4212-BFDE-D0162D1606FC}" type="pres">
      <dgm:prSet presAssocID="{6108EE87-B5BD-4B3F-B86D-A509EFE0220B}" presName="descendantText" presStyleLbl="alignAccFollowNode1" presStyleIdx="1" presStyleCnt="3">
        <dgm:presLayoutVars>
          <dgm:bulletEnabled val="1"/>
        </dgm:presLayoutVars>
      </dgm:prSet>
      <dgm:spPr/>
      <dgm:t>
        <a:bodyPr/>
        <a:lstStyle/>
        <a:p>
          <a:endParaRPr lang="en-US"/>
        </a:p>
      </dgm:t>
    </dgm:pt>
    <dgm:pt modelId="{D1EA6393-1835-45A5-879F-9F7EC6776E4F}" type="pres">
      <dgm:prSet presAssocID="{D3FA2F7B-F812-4C6B-8B54-DACEC725C60C}" presName="sp" presStyleCnt="0"/>
      <dgm:spPr/>
    </dgm:pt>
    <dgm:pt modelId="{AFA9972C-3DD9-4FA6-B410-B52CF316BC37}" type="pres">
      <dgm:prSet presAssocID="{5FB48CF8-FB51-424E-BB63-1905DD12F913}" presName="linNode" presStyleCnt="0"/>
      <dgm:spPr/>
    </dgm:pt>
    <dgm:pt modelId="{1C52E44E-3636-4A76-8E2B-99E0F11B776E}" type="pres">
      <dgm:prSet presAssocID="{5FB48CF8-FB51-424E-BB63-1905DD12F913}" presName="parentText" presStyleLbl="node1" presStyleIdx="2" presStyleCnt="3">
        <dgm:presLayoutVars>
          <dgm:chMax val="1"/>
          <dgm:bulletEnabled val="1"/>
        </dgm:presLayoutVars>
      </dgm:prSet>
      <dgm:spPr/>
      <dgm:t>
        <a:bodyPr/>
        <a:lstStyle/>
        <a:p>
          <a:endParaRPr lang="en-US"/>
        </a:p>
      </dgm:t>
    </dgm:pt>
    <dgm:pt modelId="{7C4C9F6A-C3AC-43B6-96B6-9A6B46C64B73}" type="pres">
      <dgm:prSet presAssocID="{5FB48CF8-FB51-424E-BB63-1905DD12F913}" presName="descendantText" presStyleLbl="alignAccFollowNode1" presStyleIdx="2" presStyleCnt="3">
        <dgm:presLayoutVars>
          <dgm:bulletEnabled val="1"/>
        </dgm:presLayoutVars>
      </dgm:prSet>
      <dgm:spPr/>
      <dgm:t>
        <a:bodyPr/>
        <a:lstStyle/>
        <a:p>
          <a:endParaRPr lang="en-US"/>
        </a:p>
      </dgm:t>
    </dgm:pt>
  </dgm:ptLst>
  <dgm:cxnLst>
    <dgm:cxn modelId="{305667F8-7CE4-4056-8491-DA869F76F526}" srcId="{6108EE87-B5BD-4B3F-B86D-A509EFE0220B}" destId="{A7315F66-1368-417F-8128-CD3B6B530BBE}" srcOrd="2" destOrd="0" parTransId="{B2D03DFE-3006-478E-BE98-E769570194E6}" sibTransId="{5E3180C4-13C9-481C-B3AB-6AC610CD07AF}"/>
    <dgm:cxn modelId="{F21A5112-09A1-426F-A1EC-6F4443D367A8}" type="presOf" srcId="{61021951-CBE5-484E-A745-D319CC65715D}" destId="{EEDA234E-18A5-484F-A3B0-BE9DC112B09D}" srcOrd="0" destOrd="1" presId="urn:microsoft.com/office/officeart/2005/8/layout/vList5"/>
    <dgm:cxn modelId="{9FC9261E-E5A0-4A58-8A8A-EE296A9093FD}" srcId="{1970E766-2448-4681-B2CD-19B06E85A5E5}" destId="{0FB67B1F-A543-427C-A177-B2A2A2068A9D}" srcOrd="0" destOrd="0" parTransId="{9487A695-8A36-420D-9A28-00174DB8BBBE}" sibTransId="{1A607574-58CB-4A97-AE4C-FF3F0A41B1A9}"/>
    <dgm:cxn modelId="{D6C43836-B73A-4D55-A5A3-F3EC9487CC97}" type="presOf" srcId="{6C27D004-C9B9-4363-BA54-4DD80B1AD2C9}" destId="{7C4C9F6A-C3AC-43B6-96B6-9A6B46C64B73}" srcOrd="0" destOrd="0" presId="urn:microsoft.com/office/officeart/2005/8/layout/vList5"/>
    <dgm:cxn modelId="{B560DB2D-54F5-4F40-9149-D273B45FE464}" srcId="{5FB48CF8-FB51-424E-BB63-1905DD12F913}" destId="{C394794D-7FCB-46D4-99AE-D43B732485FB}" srcOrd="1" destOrd="0" parTransId="{82AFE1AA-A555-4DF0-B828-4A538CCD2BE3}" sibTransId="{2E668B04-FDB1-4ED9-BC90-E3A98ACD5519}"/>
    <dgm:cxn modelId="{0AA0C159-0248-4F01-BF97-67A0BE93C6C9}" type="presOf" srcId="{6108EE87-B5BD-4B3F-B86D-A509EFE0220B}" destId="{0D02EFB1-6178-4044-8A21-8924670343AC}" srcOrd="0" destOrd="0" presId="urn:microsoft.com/office/officeart/2005/8/layout/vList5"/>
    <dgm:cxn modelId="{0F523118-F69C-4696-B5BC-7810FA990405}" type="presOf" srcId="{0FB67B1F-A543-427C-A177-B2A2A2068A9D}" destId="{EEDA234E-18A5-484F-A3B0-BE9DC112B09D}" srcOrd="0" destOrd="0" presId="urn:microsoft.com/office/officeart/2005/8/layout/vList5"/>
    <dgm:cxn modelId="{C084E764-727E-470E-9493-AA3B139BD9BC}" type="presOf" srcId="{593702FB-033B-4D2F-A0AE-D7EC87ECD509}" destId="{7C4C9F6A-C3AC-43B6-96B6-9A6B46C64B73}" srcOrd="0" destOrd="3" presId="urn:microsoft.com/office/officeart/2005/8/layout/vList5"/>
    <dgm:cxn modelId="{450ED113-8B11-468C-94AB-92B1E43D88CE}" type="presOf" srcId="{2B60ACE6-A0B7-4F2B-9B80-77D0FECF1F96}" destId="{7C4C9F6A-C3AC-43B6-96B6-9A6B46C64B73}" srcOrd="0" destOrd="2" presId="urn:microsoft.com/office/officeart/2005/8/layout/vList5"/>
    <dgm:cxn modelId="{D4F31A0A-29FF-40E0-B6BA-2FF9A195B115}" type="presOf" srcId="{86803450-AF74-49D4-A9C1-D865DD3B86B6}" destId="{0B258E77-3996-428D-BDB3-EAC19DC301B6}" srcOrd="0" destOrd="0" presId="urn:microsoft.com/office/officeart/2005/8/layout/vList5"/>
    <dgm:cxn modelId="{26252F5D-DBEA-4EE4-8369-823D00D7D520}" type="presOf" srcId="{945F340D-91F0-43C8-B503-451AD270911B}" destId="{A1A37B20-5C02-4212-BFDE-D0162D1606FC}" srcOrd="0" destOrd="0" presId="urn:microsoft.com/office/officeart/2005/8/layout/vList5"/>
    <dgm:cxn modelId="{0B00A381-4DF3-4ADE-B560-065EDDB3EA12}" srcId="{1970E766-2448-4681-B2CD-19B06E85A5E5}" destId="{61021951-CBE5-484E-A745-D319CC65715D}" srcOrd="1" destOrd="0" parTransId="{BD4D8E01-78E6-4DB4-8181-2452CCEE6B2D}" sibTransId="{54283141-3CD0-4076-8D84-E5AE8914DACC}"/>
    <dgm:cxn modelId="{6565B661-F84B-4B00-A833-342F8EBE9921}" type="presOf" srcId="{C394794D-7FCB-46D4-99AE-D43B732485FB}" destId="{7C4C9F6A-C3AC-43B6-96B6-9A6B46C64B73}" srcOrd="0" destOrd="1" presId="urn:microsoft.com/office/officeart/2005/8/layout/vList5"/>
    <dgm:cxn modelId="{18842AC3-137F-4128-84A7-4EA166F0CF5F}" srcId="{5FB48CF8-FB51-424E-BB63-1905DD12F913}" destId="{593702FB-033B-4D2F-A0AE-D7EC87ECD509}" srcOrd="3" destOrd="0" parTransId="{1147520A-449F-42D1-873E-7D11C8B297D1}" sibTransId="{B161012C-3AE7-43DA-B79A-5B80EEFCD4A8}"/>
    <dgm:cxn modelId="{89B9D0E7-DDBD-481A-ACE7-5392DB1A8010}" srcId="{5FB48CF8-FB51-424E-BB63-1905DD12F913}" destId="{2B60ACE6-A0B7-4F2B-9B80-77D0FECF1F96}" srcOrd="2" destOrd="0" parTransId="{FA3C8E0A-DD3C-4AB9-8DB6-2E6AC691B511}" sibTransId="{8A93B1C5-2EB1-474C-BB22-B1EEEA67BDB3}"/>
    <dgm:cxn modelId="{BACEDA85-2700-4766-94A0-A0CC98DD1B87}" srcId="{86803450-AF74-49D4-A9C1-D865DD3B86B6}" destId="{5FB48CF8-FB51-424E-BB63-1905DD12F913}" srcOrd="2" destOrd="0" parTransId="{50C7D9E3-31E2-4F42-B330-2D5AD3FCBBDE}" sibTransId="{FC212AB8-FBF7-4179-9AF9-65CB663BC9F6}"/>
    <dgm:cxn modelId="{6B3620D3-3D17-434F-A115-93A752BA9521}" srcId="{6108EE87-B5BD-4B3F-B86D-A509EFE0220B}" destId="{945F340D-91F0-43C8-B503-451AD270911B}" srcOrd="0" destOrd="0" parTransId="{87A65D7A-F4D9-4A54-B715-EEC89054B508}" sibTransId="{69CC4DC0-EFC5-4B45-9CCF-3DD2BB958B9B}"/>
    <dgm:cxn modelId="{744A6AB3-4599-489C-A386-950216669663}" type="presOf" srcId="{5FB48CF8-FB51-424E-BB63-1905DD12F913}" destId="{1C52E44E-3636-4A76-8E2B-99E0F11B776E}" srcOrd="0" destOrd="0" presId="urn:microsoft.com/office/officeart/2005/8/layout/vList5"/>
    <dgm:cxn modelId="{C943FFF0-44F3-487B-9C58-84CC45DF2D7D}" srcId="{5FB48CF8-FB51-424E-BB63-1905DD12F913}" destId="{6C27D004-C9B9-4363-BA54-4DD80B1AD2C9}" srcOrd="0" destOrd="0" parTransId="{71120CC7-D082-4CD4-B8FC-9B34E2712BFF}" sibTransId="{C0CC98EF-5AB6-4E66-8139-58314E50DA02}"/>
    <dgm:cxn modelId="{E0646822-8940-4B16-BED1-AD490966B65B}" srcId="{86803450-AF74-49D4-A9C1-D865DD3B86B6}" destId="{6108EE87-B5BD-4B3F-B86D-A509EFE0220B}" srcOrd="1" destOrd="0" parTransId="{9ABF0DD4-A15C-41D9-B3D8-8E4148444CD5}" sibTransId="{D3FA2F7B-F812-4C6B-8B54-DACEC725C60C}"/>
    <dgm:cxn modelId="{B1FBA5FB-7114-478A-BB23-18E2F6052C12}" srcId="{86803450-AF74-49D4-A9C1-D865DD3B86B6}" destId="{1970E766-2448-4681-B2CD-19B06E85A5E5}" srcOrd="0" destOrd="0" parTransId="{F68A3D07-9079-49C3-AE91-8B5BFFAF4A1B}" sibTransId="{1995ADF4-E897-418C-85DA-714441875B61}"/>
    <dgm:cxn modelId="{6898A00B-2BA5-450C-8266-85AD9EC702FE}" type="presOf" srcId="{7F92A70C-8785-493A-88CB-7E2832FBCECA}" destId="{7C4C9F6A-C3AC-43B6-96B6-9A6B46C64B73}" srcOrd="0" destOrd="4" presId="urn:microsoft.com/office/officeart/2005/8/layout/vList5"/>
    <dgm:cxn modelId="{11743FA8-003B-4249-84C6-42A28FEFD1D9}" type="presOf" srcId="{D5668C29-6DD5-4534-A5F0-F2EF01079126}" destId="{EEDA234E-18A5-484F-A3B0-BE9DC112B09D}" srcOrd="0" destOrd="2" presId="urn:microsoft.com/office/officeart/2005/8/layout/vList5"/>
    <dgm:cxn modelId="{ABC9E05D-77FC-43DC-81DC-4C6F9A91BE1E}" srcId="{6108EE87-B5BD-4B3F-B86D-A509EFE0220B}" destId="{20601CAC-79FF-40FE-BD21-10D3A4470D58}" srcOrd="1" destOrd="0" parTransId="{75847CAF-01B6-4A62-ACE7-BC0CE6898D7B}" sibTransId="{F13D5D15-C36C-4A9E-9137-FA7AFF87B05B}"/>
    <dgm:cxn modelId="{4A8C70A4-9B45-4DC0-A58B-E10C16F8A825}" srcId="{5FB48CF8-FB51-424E-BB63-1905DD12F913}" destId="{7F92A70C-8785-493A-88CB-7E2832FBCECA}" srcOrd="4" destOrd="0" parTransId="{1FD5789D-F75F-4E16-878A-6C09998E0B80}" sibTransId="{E7F32D74-C161-4584-8EC4-97607E15F7B1}"/>
    <dgm:cxn modelId="{B17F9FBD-F736-4D80-A078-EBA551C312A9}" type="presOf" srcId="{20601CAC-79FF-40FE-BD21-10D3A4470D58}" destId="{A1A37B20-5C02-4212-BFDE-D0162D1606FC}" srcOrd="0" destOrd="1" presId="urn:microsoft.com/office/officeart/2005/8/layout/vList5"/>
    <dgm:cxn modelId="{AA1468C2-4FDC-4B3D-852B-A524D65FA844}" type="presOf" srcId="{1970E766-2448-4681-B2CD-19B06E85A5E5}" destId="{14348766-9C81-44D9-B95B-94F358AD7991}" srcOrd="0" destOrd="0" presId="urn:microsoft.com/office/officeart/2005/8/layout/vList5"/>
    <dgm:cxn modelId="{FB117AF7-9C2A-401C-ACAE-A2E70AFDBCBA}" srcId="{1970E766-2448-4681-B2CD-19B06E85A5E5}" destId="{D5668C29-6DD5-4534-A5F0-F2EF01079126}" srcOrd="2" destOrd="0" parTransId="{4D69E61F-045A-4F7E-BE3F-A6C26D69F485}" sibTransId="{05E300DD-E58B-4C1A-926D-A1D597DB9DEB}"/>
    <dgm:cxn modelId="{7158AD50-6224-4898-BA2E-98AD1B2CF2B5}" type="presOf" srcId="{A7315F66-1368-417F-8128-CD3B6B530BBE}" destId="{A1A37B20-5C02-4212-BFDE-D0162D1606FC}" srcOrd="0" destOrd="2" presId="urn:microsoft.com/office/officeart/2005/8/layout/vList5"/>
    <dgm:cxn modelId="{D3B10A0A-10C8-44EC-A855-E0213CDA26E5}" type="presParOf" srcId="{0B258E77-3996-428D-BDB3-EAC19DC301B6}" destId="{75E5E593-0C90-4B1A-9379-B2CF18278082}" srcOrd="0" destOrd="0" presId="urn:microsoft.com/office/officeart/2005/8/layout/vList5"/>
    <dgm:cxn modelId="{891C81F9-C33D-4F0E-A40D-DED6FAB0CEB4}" type="presParOf" srcId="{75E5E593-0C90-4B1A-9379-B2CF18278082}" destId="{14348766-9C81-44D9-B95B-94F358AD7991}" srcOrd="0" destOrd="0" presId="urn:microsoft.com/office/officeart/2005/8/layout/vList5"/>
    <dgm:cxn modelId="{4383F7F4-1AC3-468C-9F61-AF8E18B81075}" type="presParOf" srcId="{75E5E593-0C90-4B1A-9379-B2CF18278082}" destId="{EEDA234E-18A5-484F-A3B0-BE9DC112B09D}" srcOrd="1" destOrd="0" presId="urn:microsoft.com/office/officeart/2005/8/layout/vList5"/>
    <dgm:cxn modelId="{F626A482-9C6D-4962-9CC1-B4D517D38A33}" type="presParOf" srcId="{0B258E77-3996-428D-BDB3-EAC19DC301B6}" destId="{62DA636F-952F-426C-90B3-FE3C28B17AE1}" srcOrd="1" destOrd="0" presId="urn:microsoft.com/office/officeart/2005/8/layout/vList5"/>
    <dgm:cxn modelId="{5BE61DF6-A6ED-4D2B-8933-0E64FCF3E390}" type="presParOf" srcId="{0B258E77-3996-428D-BDB3-EAC19DC301B6}" destId="{E6B4D760-289A-462A-920C-B140A2BBB49F}" srcOrd="2" destOrd="0" presId="urn:microsoft.com/office/officeart/2005/8/layout/vList5"/>
    <dgm:cxn modelId="{556EB32B-BE01-48D4-801D-DE040638B41B}" type="presParOf" srcId="{E6B4D760-289A-462A-920C-B140A2BBB49F}" destId="{0D02EFB1-6178-4044-8A21-8924670343AC}" srcOrd="0" destOrd="0" presId="urn:microsoft.com/office/officeart/2005/8/layout/vList5"/>
    <dgm:cxn modelId="{32A8C5A8-EBED-47F1-920E-64094197E6A8}" type="presParOf" srcId="{E6B4D760-289A-462A-920C-B140A2BBB49F}" destId="{A1A37B20-5C02-4212-BFDE-D0162D1606FC}" srcOrd="1" destOrd="0" presId="urn:microsoft.com/office/officeart/2005/8/layout/vList5"/>
    <dgm:cxn modelId="{FC318056-75B4-43ED-BB79-6EAF63C43CA5}" type="presParOf" srcId="{0B258E77-3996-428D-BDB3-EAC19DC301B6}" destId="{D1EA6393-1835-45A5-879F-9F7EC6776E4F}" srcOrd="3" destOrd="0" presId="urn:microsoft.com/office/officeart/2005/8/layout/vList5"/>
    <dgm:cxn modelId="{CE47F2C5-CCC7-4160-A6BC-4DABEA802B5A}" type="presParOf" srcId="{0B258E77-3996-428D-BDB3-EAC19DC301B6}" destId="{AFA9972C-3DD9-4FA6-B410-B52CF316BC37}" srcOrd="4" destOrd="0" presId="urn:microsoft.com/office/officeart/2005/8/layout/vList5"/>
    <dgm:cxn modelId="{ABD05822-6737-4228-8BFA-B29D1B995887}" type="presParOf" srcId="{AFA9972C-3DD9-4FA6-B410-B52CF316BC37}" destId="{1C52E44E-3636-4A76-8E2B-99E0F11B776E}" srcOrd="0" destOrd="0" presId="urn:microsoft.com/office/officeart/2005/8/layout/vList5"/>
    <dgm:cxn modelId="{79045207-BD12-4240-AD4C-5F1C5F13BA33}" type="presParOf" srcId="{AFA9972C-3DD9-4FA6-B410-B52CF316BC37}" destId="{7C4C9F6A-C3AC-43B6-96B6-9A6B46C64B7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0C7A870-AE7D-4DC6-AEDB-9D46833C0FA4}"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en-US"/>
        </a:p>
      </dgm:t>
    </dgm:pt>
    <dgm:pt modelId="{2FA1EE07-C3EC-4952-BEBB-D7235986C63A}">
      <dgm:prSet/>
      <dgm:spPr/>
      <dgm:t>
        <a:bodyPr/>
        <a:lstStyle/>
        <a:p>
          <a:pPr rtl="0"/>
          <a:r>
            <a:rPr lang="en-US" dirty="0"/>
            <a:t>Transforming and normalizing data</a:t>
          </a:r>
          <a:endParaRPr lang="en-GB" dirty="0"/>
        </a:p>
      </dgm:t>
    </dgm:pt>
    <dgm:pt modelId="{6C75B12F-D2EF-43D6-AD8E-6044C5A7ECCD}" type="parTrans" cxnId="{93A1BF64-B67C-4A86-B1DB-87B620BC589B}">
      <dgm:prSet/>
      <dgm:spPr/>
      <dgm:t>
        <a:bodyPr/>
        <a:lstStyle/>
        <a:p>
          <a:endParaRPr lang="en-US"/>
        </a:p>
      </dgm:t>
    </dgm:pt>
    <dgm:pt modelId="{33ED5604-C2B3-433D-A53C-B7817062B07E}" type="sibTrans" cxnId="{93A1BF64-B67C-4A86-B1DB-87B620BC589B}">
      <dgm:prSet/>
      <dgm:spPr/>
      <dgm:t>
        <a:bodyPr/>
        <a:lstStyle/>
        <a:p>
          <a:endParaRPr lang="en-US"/>
        </a:p>
      </dgm:t>
    </dgm:pt>
    <dgm:pt modelId="{32F22356-85FE-4651-A3CA-726438213C22}">
      <dgm:prSet/>
      <dgm:spPr/>
      <dgm:t>
        <a:bodyPr/>
        <a:lstStyle/>
        <a:p>
          <a:pPr rtl="0"/>
          <a:r>
            <a:rPr lang="en-US" dirty="0"/>
            <a:t>Training models</a:t>
          </a:r>
          <a:endParaRPr lang="en-GB" dirty="0"/>
        </a:p>
      </dgm:t>
    </dgm:pt>
    <dgm:pt modelId="{49112125-40FB-4161-9B07-A27AC74FE2F3}" type="parTrans" cxnId="{29825F6D-00D8-4327-82A4-8F1BE17051D2}">
      <dgm:prSet/>
      <dgm:spPr/>
      <dgm:t>
        <a:bodyPr/>
        <a:lstStyle/>
        <a:p>
          <a:endParaRPr lang="en-US"/>
        </a:p>
      </dgm:t>
    </dgm:pt>
    <dgm:pt modelId="{59E8DD2B-ABB3-48FD-84ED-EAA1392D3A0B}" type="sibTrans" cxnId="{29825F6D-00D8-4327-82A4-8F1BE17051D2}">
      <dgm:prSet/>
      <dgm:spPr/>
      <dgm:t>
        <a:bodyPr/>
        <a:lstStyle/>
        <a:p>
          <a:endParaRPr lang="en-US"/>
        </a:p>
      </dgm:t>
    </dgm:pt>
    <dgm:pt modelId="{E083193D-3399-4663-99C7-35FF19097E3B}">
      <dgm:prSet/>
      <dgm:spPr>
        <a:solidFill>
          <a:srgbClr val="92D050"/>
        </a:solidFill>
      </dgm:spPr>
      <dgm:t>
        <a:bodyPr/>
        <a:lstStyle/>
        <a:p>
          <a:pPr rtl="0"/>
          <a:r>
            <a:rPr lang="en-US" dirty="0"/>
            <a:t>Evaluating model performance</a:t>
          </a:r>
          <a:endParaRPr lang="en-GB" dirty="0"/>
        </a:p>
      </dgm:t>
    </dgm:pt>
    <dgm:pt modelId="{886DE749-50F7-45FF-BDE8-94BFA6D09BF2}" type="parTrans" cxnId="{BDEC4351-3020-48F6-9C3E-EED46AC87D82}">
      <dgm:prSet/>
      <dgm:spPr/>
      <dgm:t>
        <a:bodyPr/>
        <a:lstStyle/>
        <a:p>
          <a:endParaRPr lang="en-US"/>
        </a:p>
      </dgm:t>
    </dgm:pt>
    <dgm:pt modelId="{93FB712D-D97F-40FA-8DFD-E0B4149C52A1}" type="sibTrans" cxnId="{BDEC4351-3020-48F6-9C3E-EED46AC87D82}">
      <dgm:prSet/>
      <dgm:spPr/>
      <dgm:t>
        <a:bodyPr/>
        <a:lstStyle/>
        <a:p>
          <a:endParaRPr lang="en-US"/>
        </a:p>
      </dgm:t>
    </dgm:pt>
    <dgm:pt modelId="{F8CC362C-73E3-4B5C-9ADD-47F2FE5767D9}">
      <dgm:prSet/>
      <dgm:spPr/>
      <dgm:t>
        <a:bodyPr/>
        <a:lstStyle/>
        <a:p>
          <a:pPr rtl="0"/>
          <a:r>
            <a:rPr lang="en-US" dirty="0"/>
            <a:t>Selecting the optimal model</a:t>
          </a:r>
          <a:endParaRPr lang="en-GB" dirty="0"/>
        </a:p>
      </dgm:t>
    </dgm:pt>
    <dgm:pt modelId="{4951AD3C-8B57-4A35-A93A-1A99C8FCB195}" type="parTrans" cxnId="{99F7DD62-6AE4-4998-8CF6-6CBEAFD17F85}">
      <dgm:prSet/>
      <dgm:spPr/>
      <dgm:t>
        <a:bodyPr/>
        <a:lstStyle/>
        <a:p>
          <a:endParaRPr lang="en-US"/>
        </a:p>
      </dgm:t>
    </dgm:pt>
    <dgm:pt modelId="{1AB25F6B-AA43-4BC7-91B9-CB6C01776BCF}" type="sibTrans" cxnId="{99F7DD62-6AE4-4998-8CF6-6CBEAFD17F85}">
      <dgm:prSet/>
      <dgm:spPr/>
      <dgm:t>
        <a:bodyPr/>
        <a:lstStyle/>
        <a:p>
          <a:endParaRPr lang="en-US"/>
        </a:p>
      </dgm:t>
    </dgm:pt>
    <dgm:pt modelId="{FA7A81B6-707A-4855-A0AC-E38703CBB4E5}" type="pres">
      <dgm:prSet presAssocID="{D0C7A870-AE7D-4DC6-AEDB-9D46833C0FA4}" presName="CompostProcess" presStyleCnt="0">
        <dgm:presLayoutVars>
          <dgm:dir/>
          <dgm:resizeHandles val="exact"/>
        </dgm:presLayoutVars>
      </dgm:prSet>
      <dgm:spPr/>
      <dgm:t>
        <a:bodyPr/>
        <a:lstStyle/>
        <a:p>
          <a:endParaRPr lang="en-US"/>
        </a:p>
      </dgm:t>
    </dgm:pt>
    <dgm:pt modelId="{4D23EF9E-B9E6-441A-A3AC-DA277CAEA509}" type="pres">
      <dgm:prSet presAssocID="{D0C7A870-AE7D-4DC6-AEDB-9D46833C0FA4}" presName="arrow" presStyleLbl="bgShp" presStyleIdx="0" presStyleCnt="1"/>
      <dgm:spPr/>
    </dgm:pt>
    <dgm:pt modelId="{D4B615DC-68BD-47D4-A38E-3A24A1876271}" type="pres">
      <dgm:prSet presAssocID="{D0C7A870-AE7D-4DC6-AEDB-9D46833C0FA4}" presName="linearProcess" presStyleCnt="0"/>
      <dgm:spPr/>
    </dgm:pt>
    <dgm:pt modelId="{D41360D6-CB4D-4747-8185-B63DBD402DEA}" type="pres">
      <dgm:prSet presAssocID="{2FA1EE07-C3EC-4952-BEBB-D7235986C63A}" presName="textNode" presStyleLbl="node1" presStyleIdx="0" presStyleCnt="4">
        <dgm:presLayoutVars>
          <dgm:bulletEnabled val="1"/>
        </dgm:presLayoutVars>
      </dgm:prSet>
      <dgm:spPr/>
      <dgm:t>
        <a:bodyPr/>
        <a:lstStyle/>
        <a:p>
          <a:endParaRPr lang="en-US"/>
        </a:p>
      </dgm:t>
    </dgm:pt>
    <dgm:pt modelId="{12376E3D-1EA8-4302-A108-D3E6245E8A47}" type="pres">
      <dgm:prSet presAssocID="{33ED5604-C2B3-433D-A53C-B7817062B07E}" presName="sibTrans" presStyleCnt="0"/>
      <dgm:spPr/>
    </dgm:pt>
    <dgm:pt modelId="{FE58921C-31DF-4B68-8360-AA8D49CCB05E}" type="pres">
      <dgm:prSet presAssocID="{32F22356-85FE-4651-A3CA-726438213C22}" presName="textNode" presStyleLbl="node1" presStyleIdx="1" presStyleCnt="4">
        <dgm:presLayoutVars>
          <dgm:bulletEnabled val="1"/>
        </dgm:presLayoutVars>
      </dgm:prSet>
      <dgm:spPr/>
      <dgm:t>
        <a:bodyPr/>
        <a:lstStyle/>
        <a:p>
          <a:endParaRPr lang="en-US"/>
        </a:p>
      </dgm:t>
    </dgm:pt>
    <dgm:pt modelId="{B88A42DC-411F-4BD5-97EC-37A5178D7AC9}" type="pres">
      <dgm:prSet presAssocID="{59E8DD2B-ABB3-48FD-84ED-EAA1392D3A0B}" presName="sibTrans" presStyleCnt="0"/>
      <dgm:spPr/>
    </dgm:pt>
    <dgm:pt modelId="{4BCFF1AC-FF78-40EC-9469-53A97BCF3C98}" type="pres">
      <dgm:prSet presAssocID="{E083193D-3399-4663-99C7-35FF19097E3B}" presName="textNode" presStyleLbl="node1" presStyleIdx="2" presStyleCnt="4">
        <dgm:presLayoutVars>
          <dgm:bulletEnabled val="1"/>
        </dgm:presLayoutVars>
      </dgm:prSet>
      <dgm:spPr/>
      <dgm:t>
        <a:bodyPr/>
        <a:lstStyle/>
        <a:p>
          <a:endParaRPr lang="en-US"/>
        </a:p>
      </dgm:t>
    </dgm:pt>
    <dgm:pt modelId="{96B8E0E6-DE0B-4ED9-A011-56383E4B25DE}" type="pres">
      <dgm:prSet presAssocID="{93FB712D-D97F-40FA-8DFD-E0B4149C52A1}" presName="sibTrans" presStyleCnt="0"/>
      <dgm:spPr/>
    </dgm:pt>
    <dgm:pt modelId="{38A30FDD-8B86-4D3A-BB24-B8E5CEF0725A}" type="pres">
      <dgm:prSet presAssocID="{F8CC362C-73E3-4B5C-9ADD-47F2FE5767D9}" presName="textNode" presStyleLbl="node1" presStyleIdx="3" presStyleCnt="4">
        <dgm:presLayoutVars>
          <dgm:bulletEnabled val="1"/>
        </dgm:presLayoutVars>
      </dgm:prSet>
      <dgm:spPr/>
      <dgm:t>
        <a:bodyPr/>
        <a:lstStyle/>
        <a:p>
          <a:endParaRPr lang="en-US"/>
        </a:p>
      </dgm:t>
    </dgm:pt>
  </dgm:ptLst>
  <dgm:cxnLst>
    <dgm:cxn modelId="{BDEC4351-3020-48F6-9C3E-EED46AC87D82}" srcId="{D0C7A870-AE7D-4DC6-AEDB-9D46833C0FA4}" destId="{E083193D-3399-4663-99C7-35FF19097E3B}" srcOrd="2" destOrd="0" parTransId="{886DE749-50F7-45FF-BDE8-94BFA6D09BF2}" sibTransId="{93FB712D-D97F-40FA-8DFD-E0B4149C52A1}"/>
    <dgm:cxn modelId="{BB68EF8E-74DD-43B9-B967-26F42BFD7A2B}" type="presOf" srcId="{32F22356-85FE-4651-A3CA-726438213C22}" destId="{FE58921C-31DF-4B68-8360-AA8D49CCB05E}" srcOrd="0" destOrd="0" presId="urn:microsoft.com/office/officeart/2005/8/layout/hProcess9"/>
    <dgm:cxn modelId="{87014033-FAE8-479B-B304-2454C2383B19}" type="presOf" srcId="{F8CC362C-73E3-4B5C-9ADD-47F2FE5767D9}" destId="{38A30FDD-8B86-4D3A-BB24-B8E5CEF0725A}" srcOrd="0" destOrd="0" presId="urn:microsoft.com/office/officeart/2005/8/layout/hProcess9"/>
    <dgm:cxn modelId="{32CB47D8-3BCC-4DDF-868D-DC7DADB59563}" type="presOf" srcId="{D0C7A870-AE7D-4DC6-AEDB-9D46833C0FA4}" destId="{FA7A81B6-707A-4855-A0AC-E38703CBB4E5}" srcOrd="0" destOrd="0" presId="urn:microsoft.com/office/officeart/2005/8/layout/hProcess9"/>
    <dgm:cxn modelId="{93A1BF64-B67C-4A86-B1DB-87B620BC589B}" srcId="{D0C7A870-AE7D-4DC6-AEDB-9D46833C0FA4}" destId="{2FA1EE07-C3EC-4952-BEBB-D7235986C63A}" srcOrd="0" destOrd="0" parTransId="{6C75B12F-D2EF-43D6-AD8E-6044C5A7ECCD}" sibTransId="{33ED5604-C2B3-433D-A53C-B7817062B07E}"/>
    <dgm:cxn modelId="{29825F6D-00D8-4327-82A4-8F1BE17051D2}" srcId="{D0C7A870-AE7D-4DC6-AEDB-9D46833C0FA4}" destId="{32F22356-85FE-4651-A3CA-726438213C22}" srcOrd="1" destOrd="0" parTransId="{49112125-40FB-4161-9B07-A27AC74FE2F3}" sibTransId="{59E8DD2B-ABB3-48FD-84ED-EAA1392D3A0B}"/>
    <dgm:cxn modelId="{99F7DD62-6AE4-4998-8CF6-6CBEAFD17F85}" srcId="{D0C7A870-AE7D-4DC6-AEDB-9D46833C0FA4}" destId="{F8CC362C-73E3-4B5C-9ADD-47F2FE5767D9}" srcOrd="3" destOrd="0" parTransId="{4951AD3C-8B57-4A35-A93A-1A99C8FCB195}" sibTransId="{1AB25F6B-AA43-4BC7-91B9-CB6C01776BCF}"/>
    <dgm:cxn modelId="{5147449D-54FE-452A-8E77-6E1520DAA69D}" type="presOf" srcId="{E083193D-3399-4663-99C7-35FF19097E3B}" destId="{4BCFF1AC-FF78-40EC-9469-53A97BCF3C98}" srcOrd="0" destOrd="0" presId="urn:microsoft.com/office/officeart/2005/8/layout/hProcess9"/>
    <dgm:cxn modelId="{8B89B919-3409-4BA2-A64A-841660FF0C52}" type="presOf" srcId="{2FA1EE07-C3EC-4952-BEBB-D7235986C63A}" destId="{D41360D6-CB4D-4747-8185-B63DBD402DEA}" srcOrd="0" destOrd="0" presId="urn:microsoft.com/office/officeart/2005/8/layout/hProcess9"/>
    <dgm:cxn modelId="{71FB2551-C9E2-4CC9-87F4-8DD9D95B441F}" type="presParOf" srcId="{FA7A81B6-707A-4855-A0AC-E38703CBB4E5}" destId="{4D23EF9E-B9E6-441A-A3AC-DA277CAEA509}" srcOrd="0" destOrd="0" presId="urn:microsoft.com/office/officeart/2005/8/layout/hProcess9"/>
    <dgm:cxn modelId="{0C2FBD47-96B8-4DAE-89CF-BE1878ABD4E7}" type="presParOf" srcId="{FA7A81B6-707A-4855-A0AC-E38703CBB4E5}" destId="{D4B615DC-68BD-47D4-A38E-3A24A1876271}" srcOrd="1" destOrd="0" presId="urn:microsoft.com/office/officeart/2005/8/layout/hProcess9"/>
    <dgm:cxn modelId="{CFCD2029-3D8C-4E4E-B1BF-A3778804FB81}" type="presParOf" srcId="{D4B615DC-68BD-47D4-A38E-3A24A1876271}" destId="{D41360D6-CB4D-4747-8185-B63DBD402DEA}" srcOrd="0" destOrd="0" presId="urn:microsoft.com/office/officeart/2005/8/layout/hProcess9"/>
    <dgm:cxn modelId="{00656D96-7986-48BD-BBC7-373A50037AEC}" type="presParOf" srcId="{D4B615DC-68BD-47D4-A38E-3A24A1876271}" destId="{12376E3D-1EA8-4302-A108-D3E6245E8A47}" srcOrd="1" destOrd="0" presId="urn:microsoft.com/office/officeart/2005/8/layout/hProcess9"/>
    <dgm:cxn modelId="{28B72970-6AC7-4009-9C0E-0CF0F39C8FC8}" type="presParOf" srcId="{D4B615DC-68BD-47D4-A38E-3A24A1876271}" destId="{FE58921C-31DF-4B68-8360-AA8D49CCB05E}" srcOrd="2" destOrd="0" presId="urn:microsoft.com/office/officeart/2005/8/layout/hProcess9"/>
    <dgm:cxn modelId="{91DC9A3D-9498-44F7-970A-1D5B8D29792A}" type="presParOf" srcId="{D4B615DC-68BD-47D4-A38E-3A24A1876271}" destId="{B88A42DC-411F-4BD5-97EC-37A5178D7AC9}" srcOrd="3" destOrd="0" presId="urn:microsoft.com/office/officeart/2005/8/layout/hProcess9"/>
    <dgm:cxn modelId="{D0B9035A-74DF-4B80-9D28-869B452C2D18}" type="presParOf" srcId="{D4B615DC-68BD-47D4-A38E-3A24A1876271}" destId="{4BCFF1AC-FF78-40EC-9469-53A97BCF3C98}" srcOrd="4" destOrd="0" presId="urn:microsoft.com/office/officeart/2005/8/layout/hProcess9"/>
    <dgm:cxn modelId="{8ECC836D-4BF1-465C-8972-A880856479C2}" type="presParOf" srcId="{D4B615DC-68BD-47D4-A38E-3A24A1876271}" destId="{96B8E0E6-DE0B-4ED9-A011-56383E4B25DE}" srcOrd="5" destOrd="0" presId="urn:microsoft.com/office/officeart/2005/8/layout/hProcess9"/>
    <dgm:cxn modelId="{F5D10D27-9A90-4295-BE66-98D0F1F58EBA}" type="presParOf" srcId="{D4B615DC-68BD-47D4-A38E-3A24A1876271}" destId="{38A30FDD-8B86-4D3A-BB24-B8E5CEF0725A}" srcOrd="6"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9231F5C-1B8A-4A62-A863-05377DD08C0C}"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833A12B9-0FA1-4264-98DB-7CC16E3F689F}">
      <dgm:prSet phldrT="[Text]"/>
      <dgm:spPr/>
      <dgm:t>
        <a:bodyPr/>
        <a:lstStyle/>
        <a:p>
          <a:r>
            <a:rPr lang="en-US" dirty="0"/>
            <a:t>Using Purchase Counts: </a:t>
          </a:r>
        </a:p>
      </dgm:t>
    </dgm:pt>
    <dgm:pt modelId="{CBE4E01E-0CE9-48EA-9060-7D51A21D4680}" type="parTrans" cxnId="{D4273205-0EBB-4216-B846-B382C6330EBA}">
      <dgm:prSet/>
      <dgm:spPr/>
      <dgm:t>
        <a:bodyPr/>
        <a:lstStyle/>
        <a:p>
          <a:endParaRPr lang="en-US"/>
        </a:p>
      </dgm:t>
    </dgm:pt>
    <dgm:pt modelId="{D8E6D527-E046-4FE7-BA3A-9E8EE6CDCD38}" type="sibTrans" cxnId="{D4273205-0EBB-4216-B846-B382C6330EBA}">
      <dgm:prSet/>
      <dgm:spPr/>
      <dgm:t>
        <a:bodyPr/>
        <a:lstStyle/>
        <a:p>
          <a:endParaRPr lang="en-US"/>
        </a:p>
      </dgm:t>
    </dgm:pt>
    <dgm:pt modelId="{835A286C-0954-41D4-8C34-B55B646C8667}">
      <dgm:prSet custT="1"/>
      <dgm:spPr/>
      <dgm:t>
        <a:bodyPr/>
        <a:lstStyle/>
        <a:p>
          <a:r>
            <a:rPr lang="en-US" sz="2000" dirty="0"/>
            <a:t>Popularity model: </a:t>
          </a:r>
          <a:r>
            <a:rPr lang="en-US" sz="2000" b="0" i="0" dirty="0" smtClean="0"/>
            <a:t>0.13923879794732041</a:t>
          </a:r>
          <a:endParaRPr lang="en-US" sz="2000" dirty="0"/>
        </a:p>
      </dgm:t>
    </dgm:pt>
    <dgm:pt modelId="{A4921DE8-A990-460F-9097-A19ECF14E085}" type="parTrans" cxnId="{4357E682-22AF-48F6-861F-A6AD350224EC}">
      <dgm:prSet/>
      <dgm:spPr/>
      <dgm:t>
        <a:bodyPr/>
        <a:lstStyle/>
        <a:p>
          <a:endParaRPr lang="en-US"/>
        </a:p>
      </dgm:t>
    </dgm:pt>
    <dgm:pt modelId="{93BB3FB2-D732-4474-B3BB-C9D8AC220D01}" type="sibTrans" cxnId="{4357E682-22AF-48F6-861F-A6AD350224EC}">
      <dgm:prSet/>
      <dgm:spPr/>
      <dgm:t>
        <a:bodyPr/>
        <a:lstStyle/>
        <a:p>
          <a:endParaRPr lang="en-US"/>
        </a:p>
      </dgm:t>
    </dgm:pt>
    <dgm:pt modelId="{FD286B5E-A467-466C-8874-544E778AF538}">
      <dgm:prSet custT="1"/>
      <dgm:spPr/>
      <dgm:t>
        <a:bodyPr/>
        <a:lstStyle/>
        <a:p>
          <a:r>
            <a:rPr lang="en-US" sz="2000" dirty="0"/>
            <a:t>Cosine similarity </a:t>
          </a:r>
          <a:r>
            <a:rPr lang="en-US" sz="2000" dirty="0" smtClean="0"/>
            <a:t>model:</a:t>
          </a:r>
          <a:r>
            <a:rPr lang="en-US" sz="2000" b="0" i="0" dirty="0" smtClean="0"/>
            <a:t>0.8955050093112468</a:t>
          </a:r>
          <a:endParaRPr lang="en-US" sz="2000" dirty="0"/>
        </a:p>
      </dgm:t>
    </dgm:pt>
    <dgm:pt modelId="{E6E3948C-CA6A-4986-8BBE-13EFFC305D7C}" type="parTrans" cxnId="{91F99FD5-5955-414B-BC5D-83115BD80A7A}">
      <dgm:prSet/>
      <dgm:spPr/>
      <dgm:t>
        <a:bodyPr/>
        <a:lstStyle/>
        <a:p>
          <a:endParaRPr lang="en-US"/>
        </a:p>
      </dgm:t>
    </dgm:pt>
    <dgm:pt modelId="{C6218E88-C790-4CF0-8D58-BD667C735901}" type="sibTrans" cxnId="{91F99FD5-5955-414B-BC5D-83115BD80A7A}">
      <dgm:prSet/>
      <dgm:spPr/>
      <dgm:t>
        <a:bodyPr/>
        <a:lstStyle/>
        <a:p>
          <a:endParaRPr lang="en-US"/>
        </a:p>
      </dgm:t>
    </dgm:pt>
    <dgm:pt modelId="{810ABBB7-10B8-4C61-B5AA-93FD114A837F}">
      <dgm:prSet custT="1"/>
      <dgm:spPr/>
      <dgm:t>
        <a:bodyPr/>
        <a:lstStyle/>
        <a:p>
          <a:r>
            <a:rPr lang="en-US" sz="2000" dirty="0"/>
            <a:t>Pearson similarity model: </a:t>
          </a:r>
          <a:r>
            <a:rPr lang="en-US" sz="2000" b="0" i="0" dirty="0" smtClean="0"/>
            <a:t>0.13715777113553612</a:t>
          </a:r>
          <a:endParaRPr lang="en-US" sz="2000" dirty="0"/>
        </a:p>
      </dgm:t>
    </dgm:pt>
    <dgm:pt modelId="{78A0D9B4-F4DC-4582-AD5D-6014AE0B5E84}" type="parTrans" cxnId="{CA0BB7DD-8471-4C3B-8C4F-15F4ED7F4612}">
      <dgm:prSet/>
      <dgm:spPr/>
      <dgm:t>
        <a:bodyPr/>
        <a:lstStyle/>
        <a:p>
          <a:endParaRPr lang="en-US"/>
        </a:p>
      </dgm:t>
    </dgm:pt>
    <dgm:pt modelId="{9BAA82BD-99E8-4026-B40B-0DD94307DA95}" type="sibTrans" cxnId="{CA0BB7DD-8471-4C3B-8C4F-15F4ED7F4612}">
      <dgm:prSet/>
      <dgm:spPr/>
      <dgm:t>
        <a:bodyPr/>
        <a:lstStyle/>
        <a:p>
          <a:endParaRPr lang="en-US"/>
        </a:p>
      </dgm:t>
    </dgm:pt>
    <dgm:pt modelId="{8908E28B-73DE-436B-AC5B-9B3C93B602E5}">
      <dgm:prSet/>
      <dgm:spPr/>
      <dgm:t>
        <a:bodyPr/>
        <a:lstStyle/>
        <a:p>
          <a:r>
            <a:rPr lang="en-US" dirty="0"/>
            <a:t>Using Purchase Dummy</a:t>
          </a:r>
        </a:p>
      </dgm:t>
    </dgm:pt>
    <dgm:pt modelId="{EB3E32D2-D11C-4A8C-98CB-86D688342E6E}" type="parTrans" cxnId="{1ECA088C-6C58-4BA3-B0E4-A19779EC3A1C}">
      <dgm:prSet/>
      <dgm:spPr/>
      <dgm:t>
        <a:bodyPr/>
        <a:lstStyle/>
        <a:p>
          <a:endParaRPr lang="en-US"/>
        </a:p>
      </dgm:t>
    </dgm:pt>
    <dgm:pt modelId="{2E768BFB-A6F8-4B2D-9E8B-61735D6BA8FA}" type="sibTrans" cxnId="{1ECA088C-6C58-4BA3-B0E4-A19779EC3A1C}">
      <dgm:prSet/>
      <dgm:spPr/>
      <dgm:t>
        <a:bodyPr/>
        <a:lstStyle/>
        <a:p>
          <a:endParaRPr lang="en-US"/>
        </a:p>
      </dgm:t>
    </dgm:pt>
    <dgm:pt modelId="{6DF2DA22-9DA8-4A6C-8BB5-FCF970C00B28}">
      <dgm:prSet custT="1"/>
      <dgm:spPr/>
      <dgm:t>
        <a:bodyPr/>
        <a:lstStyle/>
        <a:p>
          <a:r>
            <a:rPr lang="en-US" sz="2000" dirty="0"/>
            <a:t>Popularity model: </a:t>
          </a:r>
          <a:r>
            <a:rPr lang="en-US" sz="2000" b="0" i="0" dirty="0" smtClean="0"/>
            <a:t>0.07938219124111892</a:t>
          </a:r>
          <a:endParaRPr lang="en-US" sz="2000" dirty="0"/>
        </a:p>
      </dgm:t>
    </dgm:pt>
    <dgm:pt modelId="{ADB498BF-A4A1-4AC4-981B-43FC7EC2219B}" type="parTrans" cxnId="{880F717A-604E-4723-B692-0C3159D299B3}">
      <dgm:prSet/>
      <dgm:spPr/>
      <dgm:t>
        <a:bodyPr/>
        <a:lstStyle/>
        <a:p>
          <a:endParaRPr lang="en-US"/>
        </a:p>
      </dgm:t>
    </dgm:pt>
    <dgm:pt modelId="{F97B55B4-36D1-4614-AF34-8D46BDE6E1F2}" type="sibTrans" cxnId="{880F717A-604E-4723-B692-0C3159D299B3}">
      <dgm:prSet/>
      <dgm:spPr/>
      <dgm:t>
        <a:bodyPr/>
        <a:lstStyle/>
        <a:p>
          <a:endParaRPr lang="en-US"/>
        </a:p>
      </dgm:t>
    </dgm:pt>
    <dgm:pt modelId="{DBFCE0BD-5647-4F3C-BD5D-3CEEC00083ED}">
      <dgm:prSet custT="1"/>
      <dgm:spPr/>
      <dgm:t>
        <a:bodyPr/>
        <a:lstStyle/>
        <a:p>
          <a:r>
            <a:rPr lang="en-US" sz="2000" dirty="0"/>
            <a:t>Cosine similarity </a:t>
          </a:r>
          <a:r>
            <a:rPr lang="en-US" sz="2000" dirty="0" smtClean="0"/>
            <a:t>model</a:t>
          </a:r>
          <a:r>
            <a:rPr lang="en-US" sz="2000" b="0" i="0" dirty="0" smtClean="0"/>
            <a:t>0.0795960238341726</a:t>
          </a:r>
          <a:endParaRPr lang="en-US" sz="2000" dirty="0"/>
        </a:p>
      </dgm:t>
    </dgm:pt>
    <dgm:pt modelId="{5A1A4670-AF02-49A8-AF51-AEC64849BD99}" type="parTrans" cxnId="{E543D473-B27C-44A1-9840-F218BB099353}">
      <dgm:prSet/>
      <dgm:spPr/>
      <dgm:t>
        <a:bodyPr/>
        <a:lstStyle/>
        <a:p>
          <a:endParaRPr lang="en-US"/>
        </a:p>
      </dgm:t>
    </dgm:pt>
    <dgm:pt modelId="{6A7DC920-DF3D-478F-BDFF-4B631DC7BBA4}" type="sibTrans" cxnId="{E543D473-B27C-44A1-9840-F218BB099353}">
      <dgm:prSet/>
      <dgm:spPr/>
      <dgm:t>
        <a:bodyPr/>
        <a:lstStyle/>
        <a:p>
          <a:endParaRPr lang="en-US"/>
        </a:p>
      </dgm:t>
    </dgm:pt>
    <dgm:pt modelId="{7C2FDE74-F538-49DA-89E7-C7125A98B118}">
      <dgm:prSet custT="1"/>
      <dgm:spPr/>
      <dgm:t>
        <a:bodyPr/>
        <a:lstStyle/>
        <a:p>
          <a:r>
            <a:rPr lang="en-US" sz="2000" dirty="0"/>
            <a:t>Pearson similarity model: </a:t>
          </a:r>
          <a:r>
            <a:rPr lang="en-US" sz="2000" b="0" i="0" dirty="0" smtClean="0"/>
            <a:t>0.079388753345016</a:t>
          </a:r>
          <a:endParaRPr lang="en-US" sz="2000" dirty="0"/>
        </a:p>
      </dgm:t>
    </dgm:pt>
    <dgm:pt modelId="{59D13F8C-9F54-4652-B501-780DC57465AB}" type="parTrans" cxnId="{FAD36BD7-52FC-472A-A97B-7A60C3B925F2}">
      <dgm:prSet/>
      <dgm:spPr/>
      <dgm:t>
        <a:bodyPr/>
        <a:lstStyle/>
        <a:p>
          <a:endParaRPr lang="en-US"/>
        </a:p>
      </dgm:t>
    </dgm:pt>
    <dgm:pt modelId="{EAA7D2E8-9BB1-4AC9-B04B-F223B61DCB40}" type="sibTrans" cxnId="{FAD36BD7-52FC-472A-A97B-7A60C3B925F2}">
      <dgm:prSet/>
      <dgm:spPr/>
      <dgm:t>
        <a:bodyPr/>
        <a:lstStyle/>
        <a:p>
          <a:endParaRPr lang="en-US"/>
        </a:p>
      </dgm:t>
    </dgm:pt>
    <dgm:pt modelId="{7069F708-F397-44B2-9235-FA3382046040}">
      <dgm:prSet/>
      <dgm:spPr/>
      <dgm:t>
        <a:bodyPr/>
        <a:lstStyle/>
        <a:p>
          <a:r>
            <a:rPr lang="en-US" dirty="0"/>
            <a:t>Using Scaled Purchase Counts</a:t>
          </a:r>
        </a:p>
      </dgm:t>
    </dgm:pt>
    <dgm:pt modelId="{DF620237-266D-4ADE-BDAE-D452BE92B829}" type="parTrans" cxnId="{786D09D2-5599-4B28-B473-E9B1EC00AD6E}">
      <dgm:prSet/>
      <dgm:spPr/>
      <dgm:t>
        <a:bodyPr/>
        <a:lstStyle/>
        <a:p>
          <a:endParaRPr lang="en-US"/>
        </a:p>
      </dgm:t>
    </dgm:pt>
    <dgm:pt modelId="{2631BB60-F720-467E-BA51-778850B34EC9}" type="sibTrans" cxnId="{786D09D2-5599-4B28-B473-E9B1EC00AD6E}">
      <dgm:prSet/>
      <dgm:spPr/>
      <dgm:t>
        <a:bodyPr/>
        <a:lstStyle/>
        <a:p>
          <a:endParaRPr lang="en-US"/>
        </a:p>
      </dgm:t>
    </dgm:pt>
    <dgm:pt modelId="{E71D7E0F-26DA-4D96-A20C-58B7AD875ACD}">
      <dgm:prSet custT="1"/>
      <dgm:spPr/>
      <dgm:t>
        <a:bodyPr/>
        <a:lstStyle/>
        <a:p>
          <a:r>
            <a:rPr lang="en-US" sz="2000" dirty="0"/>
            <a:t>Popularity model: </a:t>
          </a:r>
          <a:r>
            <a:rPr lang="en-US" sz="2000" b="0" i="0" dirty="0" smtClean="0"/>
            <a:t>0.5966194161659686</a:t>
          </a:r>
          <a:endParaRPr lang="en-US" sz="2000" dirty="0"/>
        </a:p>
      </dgm:t>
    </dgm:pt>
    <dgm:pt modelId="{AC595E54-854B-479A-8FF2-CECD94C3ECE9}" type="parTrans" cxnId="{2D0A7EEF-7DB7-4DC4-90C6-7ECB75E7574E}">
      <dgm:prSet/>
      <dgm:spPr/>
      <dgm:t>
        <a:bodyPr/>
        <a:lstStyle/>
        <a:p>
          <a:endParaRPr lang="en-US"/>
        </a:p>
      </dgm:t>
    </dgm:pt>
    <dgm:pt modelId="{3903EBB9-719D-4002-B560-D3926FB00C6E}" type="sibTrans" cxnId="{2D0A7EEF-7DB7-4DC4-90C6-7ECB75E7574E}">
      <dgm:prSet/>
      <dgm:spPr/>
      <dgm:t>
        <a:bodyPr/>
        <a:lstStyle/>
        <a:p>
          <a:endParaRPr lang="en-US"/>
        </a:p>
      </dgm:t>
    </dgm:pt>
    <dgm:pt modelId="{DF562C55-9E05-421B-8A5F-206959563E7B}">
      <dgm:prSet custT="1"/>
      <dgm:spPr/>
      <dgm:t>
        <a:bodyPr/>
        <a:lstStyle/>
        <a:p>
          <a:r>
            <a:rPr lang="en-US" sz="2000" dirty="0"/>
            <a:t>Cosine similarity model: </a:t>
          </a:r>
          <a:r>
            <a:rPr lang="en-US" sz="2000" b="0" i="0" dirty="0" smtClean="0"/>
            <a:t>0.5848713443290944</a:t>
          </a:r>
          <a:endParaRPr lang="en-US" sz="2000" dirty="0"/>
        </a:p>
      </dgm:t>
    </dgm:pt>
    <dgm:pt modelId="{F1BD052F-A23B-4785-8A5D-AD06A6F85AE6}" type="parTrans" cxnId="{86B28820-831D-408C-82C6-683BDA92B14E}">
      <dgm:prSet/>
      <dgm:spPr/>
      <dgm:t>
        <a:bodyPr/>
        <a:lstStyle/>
        <a:p>
          <a:endParaRPr lang="en-US"/>
        </a:p>
      </dgm:t>
    </dgm:pt>
    <dgm:pt modelId="{48911436-B759-47AB-A287-A7E2D6844F75}" type="sibTrans" cxnId="{86B28820-831D-408C-82C6-683BDA92B14E}">
      <dgm:prSet/>
      <dgm:spPr/>
      <dgm:t>
        <a:bodyPr/>
        <a:lstStyle/>
        <a:p>
          <a:endParaRPr lang="en-US"/>
        </a:p>
      </dgm:t>
    </dgm:pt>
    <dgm:pt modelId="{BA5E9C6D-0CBE-440F-A20A-99AB9F2ABEEA}">
      <dgm:prSet custT="1"/>
      <dgm:spPr/>
      <dgm:t>
        <a:bodyPr/>
        <a:lstStyle/>
        <a:p>
          <a:r>
            <a:rPr lang="en-US" sz="2000" dirty="0"/>
            <a:t>Pearson similarity model: </a:t>
          </a:r>
          <a:r>
            <a:rPr lang="en-US" sz="2000" b="0" i="0" dirty="0" smtClean="0"/>
            <a:t>0.579309082211795</a:t>
          </a:r>
          <a:endParaRPr lang="en-US" sz="2000" dirty="0"/>
        </a:p>
      </dgm:t>
    </dgm:pt>
    <dgm:pt modelId="{ECD48011-937B-42B8-86E5-DC677AFB126D}" type="parTrans" cxnId="{7846D4F3-B31C-4F47-AFEA-6402E13904A0}">
      <dgm:prSet/>
      <dgm:spPr/>
      <dgm:t>
        <a:bodyPr/>
        <a:lstStyle/>
        <a:p>
          <a:endParaRPr lang="en-US"/>
        </a:p>
      </dgm:t>
    </dgm:pt>
    <dgm:pt modelId="{8040E31B-D365-463F-B598-8EF825F34BAB}" type="sibTrans" cxnId="{7846D4F3-B31C-4F47-AFEA-6402E13904A0}">
      <dgm:prSet/>
      <dgm:spPr/>
      <dgm:t>
        <a:bodyPr/>
        <a:lstStyle/>
        <a:p>
          <a:endParaRPr lang="en-US"/>
        </a:p>
      </dgm:t>
    </dgm:pt>
    <dgm:pt modelId="{50C4B510-CB26-4CF4-B17A-F1CC23213984}" type="pres">
      <dgm:prSet presAssocID="{49231F5C-1B8A-4A62-A863-05377DD08C0C}" presName="Name0" presStyleCnt="0">
        <dgm:presLayoutVars>
          <dgm:dir/>
          <dgm:animLvl val="lvl"/>
          <dgm:resizeHandles val="exact"/>
        </dgm:presLayoutVars>
      </dgm:prSet>
      <dgm:spPr/>
      <dgm:t>
        <a:bodyPr/>
        <a:lstStyle/>
        <a:p>
          <a:endParaRPr lang="en-US"/>
        </a:p>
      </dgm:t>
    </dgm:pt>
    <dgm:pt modelId="{D3E76CFB-8506-45F4-947E-6165981D8D7A}" type="pres">
      <dgm:prSet presAssocID="{833A12B9-0FA1-4264-98DB-7CC16E3F689F}" presName="linNode" presStyleCnt="0"/>
      <dgm:spPr/>
    </dgm:pt>
    <dgm:pt modelId="{3B0A5E5C-F7F2-43E6-BF79-C7D47FC4CF3C}" type="pres">
      <dgm:prSet presAssocID="{833A12B9-0FA1-4264-98DB-7CC16E3F689F}" presName="parentText" presStyleLbl="node1" presStyleIdx="0" presStyleCnt="3">
        <dgm:presLayoutVars>
          <dgm:chMax val="1"/>
          <dgm:bulletEnabled val="1"/>
        </dgm:presLayoutVars>
      </dgm:prSet>
      <dgm:spPr/>
      <dgm:t>
        <a:bodyPr/>
        <a:lstStyle/>
        <a:p>
          <a:endParaRPr lang="en-US"/>
        </a:p>
      </dgm:t>
    </dgm:pt>
    <dgm:pt modelId="{3C9E0AE6-CE24-48FD-874B-E484E347F475}" type="pres">
      <dgm:prSet presAssocID="{833A12B9-0FA1-4264-98DB-7CC16E3F689F}" presName="descendantText" presStyleLbl="alignAccFollowNode1" presStyleIdx="0" presStyleCnt="3" custLinFactNeighborX="0" custLinFactNeighborY="0">
        <dgm:presLayoutVars>
          <dgm:bulletEnabled val="1"/>
        </dgm:presLayoutVars>
      </dgm:prSet>
      <dgm:spPr/>
      <dgm:t>
        <a:bodyPr/>
        <a:lstStyle/>
        <a:p>
          <a:endParaRPr lang="en-US"/>
        </a:p>
      </dgm:t>
    </dgm:pt>
    <dgm:pt modelId="{1E8E045D-27D5-407E-B296-D0EA7CB4BB21}" type="pres">
      <dgm:prSet presAssocID="{D8E6D527-E046-4FE7-BA3A-9E8EE6CDCD38}" presName="sp" presStyleCnt="0"/>
      <dgm:spPr/>
    </dgm:pt>
    <dgm:pt modelId="{DF565599-A0FE-47E8-B895-C2936BAC0105}" type="pres">
      <dgm:prSet presAssocID="{8908E28B-73DE-436B-AC5B-9B3C93B602E5}" presName="linNode" presStyleCnt="0"/>
      <dgm:spPr/>
    </dgm:pt>
    <dgm:pt modelId="{4B774B28-3069-4C87-9DE8-CEEED16B9E23}" type="pres">
      <dgm:prSet presAssocID="{8908E28B-73DE-436B-AC5B-9B3C93B602E5}" presName="parentText" presStyleLbl="node1" presStyleIdx="1" presStyleCnt="3">
        <dgm:presLayoutVars>
          <dgm:chMax val="1"/>
          <dgm:bulletEnabled val="1"/>
        </dgm:presLayoutVars>
      </dgm:prSet>
      <dgm:spPr/>
      <dgm:t>
        <a:bodyPr/>
        <a:lstStyle/>
        <a:p>
          <a:endParaRPr lang="en-US"/>
        </a:p>
      </dgm:t>
    </dgm:pt>
    <dgm:pt modelId="{3B92F599-1FA0-4E75-A638-1A0E17EFF18B}" type="pres">
      <dgm:prSet presAssocID="{8908E28B-73DE-436B-AC5B-9B3C93B602E5}" presName="descendantText" presStyleLbl="alignAccFollowNode1" presStyleIdx="1" presStyleCnt="3">
        <dgm:presLayoutVars>
          <dgm:bulletEnabled val="1"/>
        </dgm:presLayoutVars>
      </dgm:prSet>
      <dgm:spPr/>
      <dgm:t>
        <a:bodyPr/>
        <a:lstStyle/>
        <a:p>
          <a:endParaRPr lang="en-US"/>
        </a:p>
      </dgm:t>
    </dgm:pt>
    <dgm:pt modelId="{2E7B8694-CC49-42AE-9012-B4C4B4BFCC9E}" type="pres">
      <dgm:prSet presAssocID="{2E768BFB-A6F8-4B2D-9E8B-61735D6BA8FA}" presName="sp" presStyleCnt="0"/>
      <dgm:spPr/>
    </dgm:pt>
    <dgm:pt modelId="{52A68D6E-ABC9-4D77-9327-F77D34F98F7C}" type="pres">
      <dgm:prSet presAssocID="{7069F708-F397-44B2-9235-FA3382046040}" presName="linNode" presStyleCnt="0"/>
      <dgm:spPr/>
    </dgm:pt>
    <dgm:pt modelId="{59E3EBBA-36D4-49E9-A847-5872C15C6DE1}" type="pres">
      <dgm:prSet presAssocID="{7069F708-F397-44B2-9235-FA3382046040}" presName="parentText" presStyleLbl="node1" presStyleIdx="2" presStyleCnt="3">
        <dgm:presLayoutVars>
          <dgm:chMax val="1"/>
          <dgm:bulletEnabled val="1"/>
        </dgm:presLayoutVars>
      </dgm:prSet>
      <dgm:spPr/>
      <dgm:t>
        <a:bodyPr/>
        <a:lstStyle/>
        <a:p>
          <a:endParaRPr lang="en-US"/>
        </a:p>
      </dgm:t>
    </dgm:pt>
    <dgm:pt modelId="{9C616F07-30D7-435D-8BEE-8F510CA1189E}" type="pres">
      <dgm:prSet presAssocID="{7069F708-F397-44B2-9235-FA3382046040}" presName="descendantText" presStyleLbl="alignAccFollowNode1" presStyleIdx="2" presStyleCnt="3">
        <dgm:presLayoutVars>
          <dgm:bulletEnabled val="1"/>
        </dgm:presLayoutVars>
      </dgm:prSet>
      <dgm:spPr/>
      <dgm:t>
        <a:bodyPr/>
        <a:lstStyle/>
        <a:p>
          <a:endParaRPr lang="en-US"/>
        </a:p>
      </dgm:t>
    </dgm:pt>
  </dgm:ptLst>
  <dgm:cxnLst>
    <dgm:cxn modelId="{7846D4F3-B31C-4F47-AFEA-6402E13904A0}" srcId="{7069F708-F397-44B2-9235-FA3382046040}" destId="{BA5E9C6D-0CBE-440F-A20A-99AB9F2ABEEA}" srcOrd="2" destOrd="0" parTransId="{ECD48011-937B-42B8-86E5-DC677AFB126D}" sibTransId="{8040E31B-D365-463F-B598-8EF825F34BAB}"/>
    <dgm:cxn modelId="{DA573806-69DB-41C0-B61D-836A456F8EC6}" type="presOf" srcId="{8908E28B-73DE-436B-AC5B-9B3C93B602E5}" destId="{4B774B28-3069-4C87-9DE8-CEEED16B9E23}" srcOrd="0" destOrd="0" presId="urn:microsoft.com/office/officeart/2005/8/layout/vList5"/>
    <dgm:cxn modelId="{ABFD00EC-D497-41B3-90C2-C5B082927B8B}" type="presOf" srcId="{FD286B5E-A467-466C-8874-544E778AF538}" destId="{3C9E0AE6-CE24-48FD-874B-E484E347F475}" srcOrd="0" destOrd="1" presId="urn:microsoft.com/office/officeart/2005/8/layout/vList5"/>
    <dgm:cxn modelId="{6BCCA1B5-02C1-4705-B1A8-80C2E44E1D5D}" type="presOf" srcId="{835A286C-0954-41D4-8C34-B55B646C8667}" destId="{3C9E0AE6-CE24-48FD-874B-E484E347F475}" srcOrd="0" destOrd="0" presId="urn:microsoft.com/office/officeart/2005/8/layout/vList5"/>
    <dgm:cxn modelId="{AF30B51E-7F3F-4A84-BC30-162B9ABC56E2}" type="presOf" srcId="{6DF2DA22-9DA8-4A6C-8BB5-FCF970C00B28}" destId="{3B92F599-1FA0-4E75-A638-1A0E17EFF18B}" srcOrd="0" destOrd="0" presId="urn:microsoft.com/office/officeart/2005/8/layout/vList5"/>
    <dgm:cxn modelId="{91F99FD5-5955-414B-BC5D-83115BD80A7A}" srcId="{833A12B9-0FA1-4264-98DB-7CC16E3F689F}" destId="{FD286B5E-A467-466C-8874-544E778AF538}" srcOrd="1" destOrd="0" parTransId="{E6E3948C-CA6A-4986-8BBE-13EFFC305D7C}" sibTransId="{C6218E88-C790-4CF0-8D58-BD667C735901}"/>
    <dgm:cxn modelId="{3C47FB86-7734-4ADD-8BAE-75FB6AB64551}" type="presOf" srcId="{DF562C55-9E05-421B-8A5F-206959563E7B}" destId="{9C616F07-30D7-435D-8BEE-8F510CA1189E}" srcOrd="0" destOrd="1" presId="urn:microsoft.com/office/officeart/2005/8/layout/vList5"/>
    <dgm:cxn modelId="{D4273205-0EBB-4216-B846-B382C6330EBA}" srcId="{49231F5C-1B8A-4A62-A863-05377DD08C0C}" destId="{833A12B9-0FA1-4264-98DB-7CC16E3F689F}" srcOrd="0" destOrd="0" parTransId="{CBE4E01E-0CE9-48EA-9060-7D51A21D4680}" sibTransId="{D8E6D527-E046-4FE7-BA3A-9E8EE6CDCD38}"/>
    <dgm:cxn modelId="{5E984D68-6F98-4D2F-BA66-3DC23CE3798C}" type="presOf" srcId="{833A12B9-0FA1-4264-98DB-7CC16E3F689F}" destId="{3B0A5E5C-F7F2-43E6-BF79-C7D47FC4CF3C}" srcOrd="0" destOrd="0" presId="urn:microsoft.com/office/officeart/2005/8/layout/vList5"/>
    <dgm:cxn modelId="{1ECA088C-6C58-4BA3-B0E4-A19779EC3A1C}" srcId="{49231F5C-1B8A-4A62-A863-05377DD08C0C}" destId="{8908E28B-73DE-436B-AC5B-9B3C93B602E5}" srcOrd="1" destOrd="0" parTransId="{EB3E32D2-D11C-4A8C-98CB-86D688342E6E}" sibTransId="{2E768BFB-A6F8-4B2D-9E8B-61735D6BA8FA}"/>
    <dgm:cxn modelId="{7E65C377-CA45-4F20-A7D1-38360DD30800}" type="presOf" srcId="{DBFCE0BD-5647-4F3C-BD5D-3CEEC00083ED}" destId="{3B92F599-1FA0-4E75-A638-1A0E17EFF18B}" srcOrd="0" destOrd="1" presId="urn:microsoft.com/office/officeart/2005/8/layout/vList5"/>
    <dgm:cxn modelId="{880F717A-604E-4723-B692-0C3159D299B3}" srcId="{8908E28B-73DE-436B-AC5B-9B3C93B602E5}" destId="{6DF2DA22-9DA8-4A6C-8BB5-FCF970C00B28}" srcOrd="0" destOrd="0" parTransId="{ADB498BF-A4A1-4AC4-981B-43FC7EC2219B}" sibTransId="{F97B55B4-36D1-4614-AF34-8D46BDE6E1F2}"/>
    <dgm:cxn modelId="{86B28820-831D-408C-82C6-683BDA92B14E}" srcId="{7069F708-F397-44B2-9235-FA3382046040}" destId="{DF562C55-9E05-421B-8A5F-206959563E7B}" srcOrd="1" destOrd="0" parTransId="{F1BD052F-A23B-4785-8A5D-AD06A6F85AE6}" sibTransId="{48911436-B759-47AB-A287-A7E2D6844F75}"/>
    <dgm:cxn modelId="{2D0A7EEF-7DB7-4DC4-90C6-7ECB75E7574E}" srcId="{7069F708-F397-44B2-9235-FA3382046040}" destId="{E71D7E0F-26DA-4D96-A20C-58B7AD875ACD}" srcOrd="0" destOrd="0" parTransId="{AC595E54-854B-479A-8FF2-CECD94C3ECE9}" sibTransId="{3903EBB9-719D-4002-B560-D3926FB00C6E}"/>
    <dgm:cxn modelId="{786D09D2-5599-4B28-B473-E9B1EC00AD6E}" srcId="{49231F5C-1B8A-4A62-A863-05377DD08C0C}" destId="{7069F708-F397-44B2-9235-FA3382046040}" srcOrd="2" destOrd="0" parTransId="{DF620237-266D-4ADE-BDAE-D452BE92B829}" sibTransId="{2631BB60-F720-467E-BA51-778850B34EC9}"/>
    <dgm:cxn modelId="{020A2957-447E-4A5B-BB36-8D8B83C800DA}" type="presOf" srcId="{7069F708-F397-44B2-9235-FA3382046040}" destId="{59E3EBBA-36D4-49E9-A847-5872C15C6DE1}" srcOrd="0" destOrd="0" presId="urn:microsoft.com/office/officeart/2005/8/layout/vList5"/>
    <dgm:cxn modelId="{CA0BB7DD-8471-4C3B-8C4F-15F4ED7F4612}" srcId="{833A12B9-0FA1-4264-98DB-7CC16E3F689F}" destId="{810ABBB7-10B8-4C61-B5AA-93FD114A837F}" srcOrd="2" destOrd="0" parTransId="{78A0D9B4-F4DC-4582-AD5D-6014AE0B5E84}" sibTransId="{9BAA82BD-99E8-4026-B40B-0DD94307DA95}"/>
    <dgm:cxn modelId="{07A03019-3207-4DC7-9850-8E2CBBB7118F}" type="presOf" srcId="{BA5E9C6D-0CBE-440F-A20A-99AB9F2ABEEA}" destId="{9C616F07-30D7-435D-8BEE-8F510CA1189E}" srcOrd="0" destOrd="2" presId="urn:microsoft.com/office/officeart/2005/8/layout/vList5"/>
    <dgm:cxn modelId="{FAD36BD7-52FC-472A-A97B-7A60C3B925F2}" srcId="{8908E28B-73DE-436B-AC5B-9B3C93B602E5}" destId="{7C2FDE74-F538-49DA-89E7-C7125A98B118}" srcOrd="2" destOrd="0" parTransId="{59D13F8C-9F54-4652-B501-780DC57465AB}" sibTransId="{EAA7D2E8-9BB1-4AC9-B04B-F223B61DCB40}"/>
    <dgm:cxn modelId="{51B703F7-6EC1-46D5-9442-5191480219AC}" type="presOf" srcId="{E71D7E0F-26DA-4D96-A20C-58B7AD875ACD}" destId="{9C616F07-30D7-435D-8BEE-8F510CA1189E}" srcOrd="0" destOrd="0" presId="urn:microsoft.com/office/officeart/2005/8/layout/vList5"/>
    <dgm:cxn modelId="{E543D473-B27C-44A1-9840-F218BB099353}" srcId="{8908E28B-73DE-436B-AC5B-9B3C93B602E5}" destId="{DBFCE0BD-5647-4F3C-BD5D-3CEEC00083ED}" srcOrd="1" destOrd="0" parTransId="{5A1A4670-AF02-49A8-AF51-AEC64849BD99}" sibTransId="{6A7DC920-DF3D-478F-BDFF-4B631DC7BBA4}"/>
    <dgm:cxn modelId="{4EBC86A3-A93B-4566-90A5-749E379C4693}" type="presOf" srcId="{810ABBB7-10B8-4C61-B5AA-93FD114A837F}" destId="{3C9E0AE6-CE24-48FD-874B-E484E347F475}" srcOrd="0" destOrd="2" presId="urn:microsoft.com/office/officeart/2005/8/layout/vList5"/>
    <dgm:cxn modelId="{4357E682-22AF-48F6-861F-A6AD350224EC}" srcId="{833A12B9-0FA1-4264-98DB-7CC16E3F689F}" destId="{835A286C-0954-41D4-8C34-B55B646C8667}" srcOrd="0" destOrd="0" parTransId="{A4921DE8-A990-460F-9097-A19ECF14E085}" sibTransId="{93BB3FB2-D732-4474-B3BB-C9D8AC220D01}"/>
    <dgm:cxn modelId="{4BFC5105-0195-4273-81FB-E6C19BCA3DE9}" type="presOf" srcId="{49231F5C-1B8A-4A62-A863-05377DD08C0C}" destId="{50C4B510-CB26-4CF4-B17A-F1CC23213984}" srcOrd="0" destOrd="0" presId="urn:microsoft.com/office/officeart/2005/8/layout/vList5"/>
    <dgm:cxn modelId="{5128F3E0-8C20-4646-A3DE-B56000F8AAC2}" type="presOf" srcId="{7C2FDE74-F538-49DA-89E7-C7125A98B118}" destId="{3B92F599-1FA0-4E75-A638-1A0E17EFF18B}" srcOrd="0" destOrd="2" presId="urn:microsoft.com/office/officeart/2005/8/layout/vList5"/>
    <dgm:cxn modelId="{31B02DAB-7DA6-4301-863E-57DC713F9A0B}" type="presParOf" srcId="{50C4B510-CB26-4CF4-B17A-F1CC23213984}" destId="{D3E76CFB-8506-45F4-947E-6165981D8D7A}" srcOrd="0" destOrd="0" presId="urn:microsoft.com/office/officeart/2005/8/layout/vList5"/>
    <dgm:cxn modelId="{F97D4B2E-2973-4407-A700-357C5EFD68C1}" type="presParOf" srcId="{D3E76CFB-8506-45F4-947E-6165981D8D7A}" destId="{3B0A5E5C-F7F2-43E6-BF79-C7D47FC4CF3C}" srcOrd="0" destOrd="0" presId="urn:microsoft.com/office/officeart/2005/8/layout/vList5"/>
    <dgm:cxn modelId="{9CFFFD31-67AA-45BC-AE0B-00A11E381DB8}" type="presParOf" srcId="{D3E76CFB-8506-45F4-947E-6165981D8D7A}" destId="{3C9E0AE6-CE24-48FD-874B-E484E347F475}" srcOrd="1" destOrd="0" presId="urn:microsoft.com/office/officeart/2005/8/layout/vList5"/>
    <dgm:cxn modelId="{2C5CAF09-C3F0-4E9B-B4F2-164A36F252F6}" type="presParOf" srcId="{50C4B510-CB26-4CF4-B17A-F1CC23213984}" destId="{1E8E045D-27D5-407E-B296-D0EA7CB4BB21}" srcOrd="1" destOrd="0" presId="urn:microsoft.com/office/officeart/2005/8/layout/vList5"/>
    <dgm:cxn modelId="{11ABAFB1-201E-4547-8FBF-2B1AE705A86F}" type="presParOf" srcId="{50C4B510-CB26-4CF4-B17A-F1CC23213984}" destId="{DF565599-A0FE-47E8-B895-C2936BAC0105}" srcOrd="2" destOrd="0" presId="urn:microsoft.com/office/officeart/2005/8/layout/vList5"/>
    <dgm:cxn modelId="{7B9A6156-1953-4577-AD47-BC2B13F33BD4}" type="presParOf" srcId="{DF565599-A0FE-47E8-B895-C2936BAC0105}" destId="{4B774B28-3069-4C87-9DE8-CEEED16B9E23}" srcOrd="0" destOrd="0" presId="urn:microsoft.com/office/officeart/2005/8/layout/vList5"/>
    <dgm:cxn modelId="{05B98DEC-9D55-43B0-9587-6FB86BCCD980}" type="presParOf" srcId="{DF565599-A0FE-47E8-B895-C2936BAC0105}" destId="{3B92F599-1FA0-4E75-A638-1A0E17EFF18B}" srcOrd="1" destOrd="0" presId="urn:microsoft.com/office/officeart/2005/8/layout/vList5"/>
    <dgm:cxn modelId="{4D052901-1C1A-4429-8A34-0322AFE05EB8}" type="presParOf" srcId="{50C4B510-CB26-4CF4-B17A-F1CC23213984}" destId="{2E7B8694-CC49-42AE-9012-B4C4B4BFCC9E}" srcOrd="3" destOrd="0" presId="urn:microsoft.com/office/officeart/2005/8/layout/vList5"/>
    <dgm:cxn modelId="{38F8163C-71C7-45FB-A4E3-32F70A9F77E5}" type="presParOf" srcId="{50C4B510-CB26-4CF4-B17A-F1CC23213984}" destId="{52A68D6E-ABC9-4D77-9327-F77D34F98F7C}" srcOrd="4" destOrd="0" presId="urn:microsoft.com/office/officeart/2005/8/layout/vList5"/>
    <dgm:cxn modelId="{7257D18A-A6B6-4370-8050-DD01F72E943E}" type="presParOf" srcId="{52A68D6E-ABC9-4D77-9327-F77D34F98F7C}" destId="{59E3EBBA-36D4-49E9-A847-5872C15C6DE1}" srcOrd="0" destOrd="0" presId="urn:microsoft.com/office/officeart/2005/8/layout/vList5"/>
    <dgm:cxn modelId="{DB8EF32B-FF16-4F9E-B26D-19103952DB70}" type="presParOf" srcId="{52A68D6E-ABC9-4D77-9327-F77D34F98F7C}" destId="{9C616F07-30D7-435D-8BEE-8F510CA1189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CCE69A6-75B5-4D34-9755-83AF498C805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1C98334-1B5B-4510-AEF3-9639F715F556}">
      <dgm:prSet phldrT="[Text]" custT="1"/>
      <dgm:spPr>
        <a:solidFill>
          <a:srgbClr val="FC8174"/>
        </a:solidFill>
      </dgm:spPr>
      <dgm:t>
        <a:bodyPr/>
        <a:lstStyle/>
        <a:p>
          <a:r>
            <a:rPr lang="en-US" sz="2000" b="1" i="0" dirty="0"/>
            <a:t>Popularity Model </a:t>
          </a:r>
          <a:r>
            <a:rPr lang="en-US" sz="1400" b="0" i="0" dirty="0"/>
            <a:t>on Purchase Counts</a:t>
          </a:r>
          <a:endParaRPr lang="en-US" sz="1400" dirty="0"/>
        </a:p>
      </dgm:t>
    </dgm:pt>
    <dgm:pt modelId="{1A65B301-2362-4242-A2FF-31D3446B371D}" type="parTrans" cxnId="{9D866BCB-F926-4935-BE4F-B7F5C31F18E3}">
      <dgm:prSet/>
      <dgm:spPr/>
      <dgm:t>
        <a:bodyPr/>
        <a:lstStyle/>
        <a:p>
          <a:endParaRPr lang="en-US" sz="2000"/>
        </a:p>
      </dgm:t>
    </dgm:pt>
    <dgm:pt modelId="{A143D35E-5D4C-4857-BCD4-82D84F6A548E}" type="sibTrans" cxnId="{9D866BCB-F926-4935-BE4F-B7F5C31F18E3}">
      <dgm:prSet/>
      <dgm:spPr/>
      <dgm:t>
        <a:bodyPr/>
        <a:lstStyle/>
        <a:p>
          <a:endParaRPr lang="en-US" sz="2000"/>
        </a:p>
      </dgm:t>
    </dgm:pt>
    <dgm:pt modelId="{52557217-3AD5-4314-8625-050ED4D12B94}">
      <dgm:prSet custT="1"/>
      <dgm:spPr>
        <a:solidFill>
          <a:srgbClr val="92D050"/>
        </a:solidFill>
      </dgm:spPr>
      <dgm:t>
        <a:bodyPr/>
        <a:lstStyle/>
        <a:p>
          <a:r>
            <a:rPr lang="en-US" sz="2400" b="1" i="0" dirty="0"/>
            <a:t>Cosine Similarity </a:t>
          </a:r>
          <a:r>
            <a:rPr lang="en-US" sz="1600" b="0" i="0" dirty="0"/>
            <a:t>on Purchase </a:t>
          </a:r>
          <a:r>
            <a:rPr lang="en-US" sz="1600" b="0" i="0" dirty="0" smtClean="0"/>
            <a:t>Counts</a:t>
          </a:r>
          <a:endParaRPr lang="en-US" sz="1600" b="0" i="0" dirty="0"/>
        </a:p>
      </dgm:t>
    </dgm:pt>
    <dgm:pt modelId="{119ED4FA-1197-44A5-99E1-8CB256758A69}" type="parTrans" cxnId="{F35E944C-6457-49CF-B115-B5A751078429}">
      <dgm:prSet/>
      <dgm:spPr/>
      <dgm:t>
        <a:bodyPr/>
        <a:lstStyle/>
        <a:p>
          <a:endParaRPr lang="en-US" sz="2000"/>
        </a:p>
      </dgm:t>
    </dgm:pt>
    <dgm:pt modelId="{04498632-8A63-4D44-841C-B41E4561B310}" type="sibTrans" cxnId="{F35E944C-6457-49CF-B115-B5A751078429}">
      <dgm:prSet/>
      <dgm:spPr/>
      <dgm:t>
        <a:bodyPr/>
        <a:lstStyle/>
        <a:p>
          <a:endParaRPr lang="en-US" sz="2000"/>
        </a:p>
      </dgm:t>
    </dgm:pt>
    <dgm:pt modelId="{2DB49B53-807F-4743-A972-A0FDEBA59DEF}">
      <dgm:prSet custT="1"/>
      <dgm:spPr>
        <a:solidFill>
          <a:srgbClr val="FC8174"/>
        </a:solidFill>
      </dgm:spPr>
      <dgm:t>
        <a:bodyPr/>
        <a:lstStyle/>
        <a:p>
          <a:r>
            <a:rPr lang="en-US" sz="2000" b="1" i="0" dirty="0"/>
            <a:t>Popularity Model</a:t>
          </a:r>
          <a:r>
            <a:rPr lang="en-US" sz="2000" b="0" i="0" dirty="0"/>
            <a:t> </a:t>
          </a:r>
          <a:r>
            <a:rPr lang="en-US" sz="1400" b="0" i="0" dirty="0"/>
            <a:t>on scaled Purchase Counts</a:t>
          </a:r>
        </a:p>
      </dgm:t>
    </dgm:pt>
    <dgm:pt modelId="{0C10328A-9EE5-4B1E-9AD5-F891C3474836}" type="parTrans" cxnId="{ACD875FA-E92F-4768-AE4F-0BB4B958E647}">
      <dgm:prSet/>
      <dgm:spPr/>
      <dgm:t>
        <a:bodyPr/>
        <a:lstStyle/>
        <a:p>
          <a:endParaRPr lang="en-US" sz="2000"/>
        </a:p>
      </dgm:t>
    </dgm:pt>
    <dgm:pt modelId="{5EA95547-ED6F-4930-AF40-13DC8CE45C43}" type="sibTrans" cxnId="{ACD875FA-E92F-4768-AE4F-0BB4B958E647}">
      <dgm:prSet/>
      <dgm:spPr/>
      <dgm:t>
        <a:bodyPr/>
        <a:lstStyle/>
        <a:p>
          <a:endParaRPr lang="en-US" sz="2000"/>
        </a:p>
      </dgm:t>
    </dgm:pt>
    <dgm:pt modelId="{95F1F4C9-3D7A-4C7C-BFC3-DD9AB2D70BC7}">
      <dgm:prSet custT="1"/>
      <dgm:spPr>
        <a:solidFill>
          <a:srgbClr val="FC8174"/>
        </a:solidFill>
      </dgm:spPr>
      <dgm:t>
        <a:bodyPr/>
        <a:lstStyle/>
        <a:p>
          <a:r>
            <a:rPr lang="en-US" sz="2000" b="1" i="0" dirty="0"/>
            <a:t>Cosine Similarity</a:t>
          </a:r>
          <a:r>
            <a:rPr lang="en-US" sz="2000" b="0" i="0" dirty="0"/>
            <a:t> </a:t>
          </a:r>
          <a:r>
            <a:rPr lang="en-US" sz="1400" b="0" i="0" dirty="0"/>
            <a:t>on Scaled Purchase Counts</a:t>
          </a:r>
        </a:p>
      </dgm:t>
    </dgm:pt>
    <dgm:pt modelId="{CBA9B19A-E9B6-4A05-B3D9-D503B0152C7F}" type="parTrans" cxnId="{26FC75CC-834D-4695-B3EB-56631B6AE229}">
      <dgm:prSet/>
      <dgm:spPr/>
      <dgm:t>
        <a:bodyPr/>
        <a:lstStyle/>
        <a:p>
          <a:endParaRPr lang="en-US" sz="2000"/>
        </a:p>
      </dgm:t>
    </dgm:pt>
    <dgm:pt modelId="{B6C4522C-1A23-4A84-922A-72160B0CD84F}" type="sibTrans" cxnId="{26FC75CC-834D-4695-B3EB-56631B6AE229}">
      <dgm:prSet/>
      <dgm:spPr/>
      <dgm:t>
        <a:bodyPr/>
        <a:lstStyle/>
        <a:p>
          <a:endParaRPr lang="en-US" sz="2000"/>
        </a:p>
      </dgm:t>
    </dgm:pt>
    <dgm:pt modelId="{73E7DCC6-7945-4943-A727-8589E00B029D}">
      <dgm:prSet custT="1"/>
      <dgm:spPr>
        <a:solidFill>
          <a:srgbClr val="FC8174"/>
        </a:solidFill>
      </dgm:spPr>
      <dgm:t>
        <a:bodyPr/>
        <a:lstStyle/>
        <a:p>
          <a:r>
            <a:rPr lang="en-US" sz="2000" b="1" i="0" dirty="0"/>
            <a:t>Pearson Similarity </a:t>
          </a:r>
          <a:r>
            <a:rPr lang="en-US" sz="1400" b="0" i="0" dirty="0"/>
            <a:t>on Scaled Purchase Counts</a:t>
          </a:r>
        </a:p>
      </dgm:t>
    </dgm:pt>
    <dgm:pt modelId="{0B5ED9C4-5C55-4FC0-8B8B-86F2973B25C5}" type="parTrans" cxnId="{EB9575CA-AE05-4F9E-AB5D-2F79AAC4F67F}">
      <dgm:prSet/>
      <dgm:spPr/>
      <dgm:t>
        <a:bodyPr/>
        <a:lstStyle/>
        <a:p>
          <a:endParaRPr lang="en-US" sz="2000"/>
        </a:p>
      </dgm:t>
    </dgm:pt>
    <dgm:pt modelId="{1043182D-B2B7-44EA-BD2F-3C3323B785F6}" type="sibTrans" cxnId="{EB9575CA-AE05-4F9E-AB5D-2F79AAC4F67F}">
      <dgm:prSet/>
      <dgm:spPr/>
      <dgm:t>
        <a:bodyPr/>
        <a:lstStyle/>
        <a:p>
          <a:endParaRPr lang="en-US" sz="2000"/>
        </a:p>
      </dgm:t>
    </dgm:pt>
    <dgm:pt modelId="{2100AE0C-B1A2-437B-8003-F452B5BD3E28}">
      <dgm:prSet phldrT="[Text]" custT="1"/>
      <dgm:spPr>
        <a:solidFill>
          <a:srgbClr val="FC8174"/>
        </a:solidFill>
      </dgm:spPr>
      <dgm:t>
        <a:bodyPr/>
        <a:lstStyle/>
        <a:p>
          <a:r>
            <a:rPr lang="en-US" sz="2000" b="1" i="0" dirty="0"/>
            <a:t>Cosine Similarity </a:t>
          </a:r>
          <a:r>
            <a:rPr lang="en-US" sz="1400" b="0" i="0" dirty="0"/>
            <a:t>on Purchase </a:t>
          </a:r>
          <a:r>
            <a:rPr lang="en-US" sz="1400" b="0" i="0" dirty="0" smtClean="0"/>
            <a:t>Dummy</a:t>
          </a:r>
          <a:endParaRPr lang="en-US" sz="1400" dirty="0"/>
        </a:p>
      </dgm:t>
    </dgm:pt>
    <dgm:pt modelId="{470B35F5-5418-4DAE-98CF-45C0B30AB226}" type="parTrans" cxnId="{89286DE9-75E1-416B-8E3E-A3671B33869F}">
      <dgm:prSet/>
      <dgm:spPr/>
      <dgm:t>
        <a:bodyPr/>
        <a:lstStyle/>
        <a:p>
          <a:endParaRPr lang="en-US" sz="2000"/>
        </a:p>
      </dgm:t>
    </dgm:pt>
    <dgm:pt modelId="{6CD48A75-04A5-4AAB-84BE-263C8AFA95A3}" type="sibTrans" cxnId="{89286DE9-75E1-416B-8E3E-A3671B33869F}">
      <dgm:prSet/>
      <dgm:spPr/>
      <dgm:t>
        <a:bodyPr/>
        <a:lstStyle/>
        <a:p>
          <a:endParaRPr lang="en-US" sz="2000"/>
        </a:p>
      </dgm:t>
    </dgm:pt>
    <dgm:pt modelId="{FB975627-3491-42A9-99F0-7596FBBB0019}">
      <dgm:prSet phldrT="[Text]" custT="1"/>
      <dgm:spPr>
        <a:solidFill>
          <a:srgbClr val="FC8174"/>
        </a:solidFill>
      </dgm:spPr>
      <dgm:t>
        <a:bodyPr/>
        <a:lstStyle/>
        <a:p>
          <a:r>
            <a:rPr lang="en-US" sz="2000" b="1" i="0" dirty="0"/>
            <a:t>Pearson Similarity </a:t>
          </a:r>
          <a:r>
            <a:rPr lang="en-US" sz="1400" b="0" i="0" dirty="0"/>
            <a:t>on Purchase Counts</a:t>
          </a:r>
          <a:endParaRPr lang="en-US" sz="1400" dirty="0"/>
        </a:p>
      </dgm:t>
    </dgm:pt>
    <dgm:pt modelId="{4C3DA07F-9D7B-4713-9144-6C65CD42C8A7}" type="parTrans" cxnId="{A4CFC840-0ABA-4497-987F-C3485EA66C85}">
      <dgm:prSet/>
      <dgm:spPr/>
      <dgm:t>
        <a:bodyPr/>
        <a:lstStyle/>
        <a:p>
          <a:endParaRPr lang="en-US" sz="2000"/>
        </a:p>
      </dgm:t>
    </dgm:pt>
    <dgm:pt modelId="{F0C5A7B6-5418-40FA-B495-D4BCD8A417A7}" type="sibTrans" cxnId="{A4CFC840-0ABA-4497-987F-C3485EA66C85}">
      <dgm:prSet/>
      <dgm:spPr/>
      <dgm:t>
        <a:bodyPr/>
        <a:lstStyle/>
        <a:p>
          <a:endParaRPr lang="en-US" sz="2000"/>
        </a:p>
      </dgm:t>
    </dgm:pt>
    <dgm:pt modelId="{94F2D8CE-E97C-4890-B310-AFF722A6D48B}">
      <dgm:prSet phldrT="[Text]" custT="1"/>
      <dgm:spPr>
        <a:solidFill>
          <a:srgbClr val="FC8174"/>
        </a:solidFill>
      </dgm:spPr>
      <dgm:t>
        <a:bodyPr/>
        <a:lstStyle/>
        <a:p>
          <a:r>
            <a:rPr lang="en-US" sz="2000" b="1" i="0" dirty="0"/>
            <a:t>Popularity Model</a:t>
          </a:r>
          <a:r>
            <a:rPr lang="en-US" sz="2000" b="0" i="0" dirty="0"/>
            <a:t> </a:t>
          </a:r>
          <a:r>
            <a:rPr lang="en-US" sz="1400" b="0" i="0" dirty="0"/>
            <a:t>on Purchase Dummy</a:t>
          </a:r>
          <a:endParaRPr lang="en-US" sz="1400" dirty="0"/>
        </a:p>
      </dgm:t>
    </dgm:pt>
    <dgm:pt modelId="{0349B93E-BC53-4C67-834A-09FFA5BBEC8B}" type="parTrans" cxnId="{3AA305B3-9BC4-4118-8624-46FC2E6285A0}">
      <dgm:prSet/>
      <dgm:spPr/>
      <dgm:t>
        <a:bodyPr/>
        <a:lstStyle/>
        <a:p>
          <a:endParaRPr lang="en-US" sz="2000"/>
        </a:p>
      </dgm:t>
    </dgm:pt>
    <dgm:pt modelId="{7987E17D-DCE4-4FC0-9466-08D73439BCA5}" type="sibTrans" cxnId="{3AA305B3-9BC4-4118-8624-46FC2E6285A0}">
      <dgm:prSet/>
      <dgm:spPr/>
      <dgm:t>
        <a:bodyPr/>
        <a:lstStyle/>
        <a:p>
          <a:endParaRPr lang="en-US" sz="2000"/>
        </a:p>
      </dgm:t>
    </dgm:pt>
    <dgm:pt modelId="{B6E0F254-DC4E-4179-99A0-56DCE1D02713}">
      <dgm:prSet custT="1"/>
      <dgm:spPr>
        <a:solidFill>
          <a:srgbClr val="FC8174"/>
        </a:solidFill>
      </dgm:spPr>
      <dgm:t>
        <a:bodyPr/>
        <a:lstStyle/>
        <a:p>
          <a:r>
            <a:rPr lang="en-US" sz="2000" b="1" i="0" dirty="0"/>
            <a:t>Pearson Similarity </a:t>
          </a:r>
          <a:r>
            <a:rPr lang="en-US" sz="1400" b="0" i="0" dirty="0"/>
            <a:t>on Purchase Dummy</a:t>
          </a:r>
        </a:p>
      </dgm:t>
    </dgm:pt>
    <dgm:pt modelId="{F4D928B5-F17C-4394-83DB-84F48441D550}" type="parTrans" cxnId="{3A75D6BD-712D-4247-A319-43203FED54F0}">
      <dgm:prSet/>
      <dgm:spPr/>
      <dgm:t>
        <a:bodyPr/>
        <a:lstStyle/>
        <a:p>
          <a:endParaRPr lang="en-US" sz="2000"/>
        </a:p>
      </dgm:t>
    </dgm:pt>
    <dgm:pt modelId="{31445148-5C68-4159-8DC3-F6A45C7EFFFF}" type="sibTrans" cxnId="{3A75D6BD-712D-4247-A319-43203FED54F0}">
      <dgm:prSet/>
      <dgm:spPr/>
      <dgm:t>
        <a:bodyPr/>
        <a:lstStyle/>
        <a:p>
          <a:endParaRPr lang="en-US" sz="2000"/>
        </a:p>
      </dgm:t>
    </dgm:pt>
    <dgm:pt modelId="{FCD9087D-DCF6-4E62-89E2-E32604531BF2}" type="pres">
      <dgm:prSet presAssocID="{7CCE69A6-75B5-4D34-9755-83AF498C8056}" presName="diagram" presStyleCnt="0">
        <dgm:presLayoutVars>
          <dgm:dir/>
          <dgm:resizeHandles val="exact"/>
        </dgm:presLayoutVars>
      </dgm:prSet>
      <dgm:spPr/>
      <dgm:t>
        <a:bodyPr/>
        <a:lstStyle/>
        <a:p>
          <a:endParaRPr lang="en-US"/>
        </a:p>
      </dgm:t>
    </dgm:pt>
    <dgm:pt modelId="{F990D09B-3FC4-472C-A580-69A20FF82A78}" type="pres">
      <dgm:prSet presAssocID="{21C98334-1B5B-4510-AEF3-9639F715F556}" presName="node" presStyleLbl="node1" presStyleIdx="0" presStyleCnt="9">
        <dgm:presLayoutVars>
          <dgm:bulletEnabled val="1"/>
        </dgm:presLayoutVars>
      </dgm:prSet>
      <dgm:spPr/>
      <dgm:t>
        <a:bodyPr/>
        <a:lstStyle/>
        <a:p>
          <a:endParaRPr lang="en-US"/>
        </a:p>
      </dgm:t>
    </dgm:pt>
    <dgm:pt modelId="{193D527E-7A80-4EB5-9968-69B262A9CC96}" type="pres">
      <dgm:prSet presAssocID="{A143D35E-5D4C-4857-BCD4-82D84F6A548E}" presName="sibTrans" presStyleCnt="0"/>
      <dgm:spPr/>
    </dgm:pt>
    <dgm:pt modelId="{C9FA7BE0-06F7-4CB7-848B-8FACBCF75802}" type="pres">
      <dgm:prSet presAssocID="{2100AE0C-B1A2-437B-8003-F452B5BD3E28}" presName="node" presStyleLbl="node1" presStyleIdx="1" presStyleCnt="9" custLinFactY="26158" custLinFactNeighborX="-964" custLinFactNeighborY="100000">
        <dgm:presLayoutVars>
          <dgm:bulletEnabled val="1"/>
        </dgm:presLayoutVars>
      </dgm:prSet>
      <dgm:spPr/>
      <dgm:t>
        <a:bodyPr/>
        <a:lstStyle/>
        <a:p>
          <a:endParaRPr lang="en-US"/>
        </a:p>
      </dgm:t>
    </dgm:pt>
    <dgm:pt modelId="{FD5EEF5D-AA5F-4322-95C9-BC814E9FDFBC}" type="pres">
      <dgm:prSet presAssocID="{6CD48A75-04A5-4AAB-84BE-263C8AFA95A3}" presName="sibTrans" presStyleCnt="0"/>
      <dgm:spPr/>
    </dgm:pt>
    <dgm:pt modelId="{45D69BD3-0CB6-43BF-86CA-0A875197DE3B}" type="pres">
      <dgm:prSet presAssocID="{FB975627-3491-42A9-99F0-7596FBBB0019}" presName="node" presStyleLbl="node1" presStyleIdx="2" presStyleCnt="9">
        <dgm:presLayoutVars>
          <dgm:bulletEnabled val="1"/>
        </dgm:presLayoutVars>
      </dgm:prSet>
      <dgm:spPr/>
      <dgm:t>
        <a:bodyPr/>
        <a:lstStyle/>
        <a:p>
          <a:endParaRPr lang="en-US"/>
        </a:p>
      </dgm:t>
    </dgm:pt>
    <dgm:pt modelId="{90D025FF-88F7-40F1-B0FC-4A6C5A909FE0}" type="pres">
      <dgm:prSet presAssocID="{F0C5A7B6-5418-40FA-B495-D4BCD8A417A7}" presName="sibTrans" presStyleCnt="0"/>
      <dgm:spPr/>
    </dgm:pt>
    <dgm:pt modelId="{2663EBC7-B6B9-4028-A272-329A6940ED2A}" type="pres">
      <dgm:prSet presAssocID="{94F2D8CE-E97C-4890-B310-AFF722A6D48B}" presName="node" presStyleLbl="node1" presStyleIdx="3" presStyleCnt="9">
        <dgm:presLayoutVars>
          <dgm:bulletEnabled val="1"/>
        </dgm:presLayoutVars>
      </dgm:prSet>
      <dgm:spPr/>
      <dgm:t>
        <a:bodyPr/>
        <a:lstStyle/>
        <a:p>
          <a:endParaRPr lang="en-US"/>
        </a:p>
      </dgm:t>
    </dgm:pt>
    <dgm:pt modelId="{508A0294-3E26-4C1F-BDD6-1A2C61FAA5E9}" type="pres">
      <dgm:prSet presAssocID="{7987E17D-DCE4-4FC0-9466-08D73439BCA5}" presName="sibTrans" presStyleCnt="0"/>
      <dgm:spPr/>
    </dgm:pt>
    <dgm:pt modelId="{92CB23D5-FA36-424F-AFCA-F1D4E108C9C4}" type="pres">
      <dgm:prSet presAssocID="{52557217-3AD5-4314-8625-050ED4D12B94}" presName="node" presStyleLbl="node1" presStyleIdx="4" presStyleCnt="9" custLinFactY="-13074" custLinFactNeighborX="-1286" custLinFactNeighborY="-100000">
        <dgm:presLayoutVars>
          <dgm:bulletEnabled val="1"/>
        </dgm:presLayoutVars>
      </dgm:prSet>
      <dgm:spPr/>
      <dgm:t>
        <a:bodyPr/>
        <a:lstStyle/>
        <a:p>
          <a:endParaRPr lang="en-US"/>
        </a:p>
      </dgm:t>
    </dgm:pt>
    <dgm:pt modelId="{C18029F1-8E14-4F02-9FCF-844BB6CDA99A}" type="pres">
      <dgm:prSet presAssocID="{04498632-8A63-4D44-841C-B41E4561B310}" presName="sibTrans" presStyleCnt="0"/>
      <dgm:spPr/>
    </dgm:pt>
    <dgm:pt modelId="{6E76E1EE-2D8C-46D6-AD32-57D266D21210}" type="pres">
      <dgm:prSet presAssocID="{B6E0F254-DC4E-4179-99A0-56DCE1D02713}" presName="node" presStyleLbl="node1" presStyleIdx="5" presStyleCnt="9">
        <dgm:presLayoutVars>
          <dgm:bulletEnabled val="1"/>
        </dgm:presLayoutVars>
      </dgm:prSet>
      <dgm:spPr/>
      <dgm:t>
        <a:bodyPr/>
        <a:lstStyle/>
        <a:p>
          <a:endParaRPr lang="en-US"/>
        </a:p>
      </dgm:t>
    </dgm:pt>
    <dgm:pt modelId="{E6898B76-3AB8-45B4-B2A0-650048C6FAE1}" type="pres">
      <dgm:prSet presAssocID="{31445148-5C68-4159-8DC3-F6A45C7EFFFF}" presName="sibTrans" presStyleCnt="0"/>
      <dgm:spPr/>
    </dgm:pt>
    <dgm:pt modelId="{6C865109-9DA9-44C5-9253-637F341F4E1F}" type="pres">
      <dgm:prSet presAssocID="{2DB49B53-807F-4743-A972-A0FDEBA59DEF}" presName="node" presStyleLbl="node1" presStyleIdx="6" presStyleCnt="9">
        <dgm:presLayoutVars>
          <dgm:bulletEnabled val="1"/>
        </dgm:presLayoutVars>
      </dgm:prSet>
      <dgm:spPr/>
      <dgm:t>
        <a:bodyPr/>
        <a:lstStyle/>
        <a:p>
          <a:endParaRPr lang="en-US"/>
        </a:p>
      </dgm:t>
    </dgm:pt>
    <dgm:pt modelId="{D96A0509-8555-41FF-88E0-9D85CBCD448B}" type="pres">
      <dgm:prSet presAssocID="{5EA95547-ED6F-4930-AF40-13DC8CE45C43}" presName="sibTrans" presStyleCnt="0"/>
      <dgm:spPr/>
    </dgm:pt>
    <dgm:pt modelId="{D0BB234D-1E6A-4790-B623-B9E9EDA2A338}" type="pres">
      <dgm:prSet presAssocID="{95F1F4C9-3D7A-4C7C-BFC3-DD9AB2D70BC7}" presName="node" presStyleLbl="node1" presStyleIdx="7" presStyleCnt="9">
        <dgm:presLayoutVars>
          <dgm:bulletEnabled val="1"/>
        </dgm:presLayoutVars>
      </dgm:prSet>
      <dgm:spPr/>
      <dgm:t>
        <a:bodyPr/>
        <a:lstStyle/>
        <a:p>
          <a:endParaRPr lang="en-US"/>
        </a:p>
      </dgm:t>
    </dgm:pt>
    <dgm:pt modelId="{2188FECF-C840-4552-B9AD-AC257013BEB2}" type="pres">
      <dgm:prSet presAssocID="{B6C4522C-1A23-4A84-922A-72160B0CD84F}" presName="sibTrans" presStyleCnt="0"/>
      <dgm:spPr/>
    </dgm:pt>
    <dgm:pt modelId="{9A5AE123-F196-4EF8-B197-9025DE6865BF}" type="pres">
      <dgm:prSet presAssocID="{73E7DCC6-7945-4943-A727-8589E00B029D}" presName="node" presStyleLbl="node1" presStyleIdx="8" presStyleCnt="9">
        <dgm:presLayoutVars>
          <dgm:bulletEnabled val="1"/>
        </dgm:presLayoutVars>
      </dgm:prSet>
      <dgm:spPr/>
      <dgm:t>
        <a:bodyPr/>
        <a:lstStyle/>
        <a:p>
          <a:endParaRPr lang="en-US"/>
        </a:p>
      </dgm:t>
    </dgm:pt>
  </dgm:ptLst>
  <dgm:cxnLst>
    <dgm:cxn modelId="{9D866BCB-F926-4935-BE4F-B7F5C31F18E3}" srcId="{7CCE69A6-75B5-4D34-9755-83AF498C8056}" destId="{21C98334-1B5B-4510-AEF3-9639F715F556}" srcOrd="0" destOrd="0" parTransId="{1A65B301-2362-4242-A2FF-31D3446B371D}" sibTransId="{A143D35E-5D4C-4857-BCD4-82D84F6A548E}"/>
    <dgm:cxn modelId="{4D6CEE91-51B5-4FFD-B3A6-EF39A59E60F0}" type="presOf" srcId="{B6E0F254-DC4E-4179-99A0-56DCE1D02713}" destId="{6E76E1EE-2D8C-46D6-AD32-57D266D21210}" srcOrd="0" destOrd="0" presId="urn:microsoft.com/office/officeart/2005/8/layout/default"/>
    <dgm:cxn modelId="{4CF93A76-4BC5-4D2A-A0EA-6820D29CB860}" type="presOf" srcId="{52557217-3AD5-4314-8625-050ED4D12B94}" destId="{92CB23D5-FA36-424F-AFCA-F1D4E108C9C4}" srcOrd="0" destOrd="0" presId="urn:microsoft.com/office/officeart/2005/8/layout/default"/>
    <dgm:cxn modelId="{759BCC52-BD06-4986-8E03-7C6B1E833578}" type="presOf" srcId="{2100AE0C-B1A2-437B-8003-F452B5BD3E28}" destId="{C9FA7BE0-06F7-4CB7-848B-8FACBCF75802}" srcOrd="0" destOrd="0" presId="urn:microsoft.com/office/officeart/2005/8/layout/default"/>
    <dgm:cxn modelId="{05580FC2-6732-4BCA-BF8A-6F9BCD6AB9DB}" type="presOf" srcId="{7CCE69A6-75B5-4D34-9755-83AF498C8056}" destId="{FCD9087D-DCF6-4E62-89E2-E32604531BF2}" srcOrd="0" destOrd="0" presId="urn:microsoft.com/office/officeart/2005/8/layout/default"/>
    <dgm:cxn modelId="{5E38ABC0-41E0-4466-BBEA-E3E4F9F83C06}" type="presOf" srcId="{FB975627-3491-42A9-99F0-7596FBBB0019}" destId="{45D69BD3-0CB6-43BF-86CA-0A875197DE3B}" srcOrd="0" destOrd="0" presId="urn:microsoft.com/office/officeart/2005/8/layout/default"/>
    <dgm:cxn modelId="{3AA305B3-9BC4-4118-8624-46FC2E6285A0}" srcId="{7CCE69A6-75B5-4D34-9755-83AF498C8056}" destId="{94F2D8CE-E97C-4890-B310-AFF722A6D48B}" srcOrd="3" destOrd="0" parTransId="{0349B93E-BC53-4C67-834A-09FFA5BBEC8B}" sibTransId="{7987E17D-DCE4-4FC0-9466-08D73439BCA5}"/>
    <dgm:cxn modelId="{A3EA5B31-7447-41C2-924E-2595E91994AF}" type="presOf" srcId="{2DB49B53-807F-4743-A972-A0FDEBA59DEF}" destId="{6C865109-9DA9-44C5-9253-637F341F4E1F}" srcOrd="0" destOrd="0" presId="urn:microsoft.com/office/officeart/2005/8/layout/default"/>
    <dgm:cxn modelId="{EB9575CA-AE05-4F9E-AB5D-2F79AAC4F67F}" srcId="{7CCE69A6-75B5-4D34-9755-83AF498C8056}" destId="{73E7DCC6-7945-4943-A727-8589E00B029D}" srcOrd="8" destOrd="0" parTransId="{0B5ED9C4-5C55-4FC0-8B8B-86F2973B25C5}" sibTransId="{1043182D-B2B7-44EA-BD2F-3C3323B785F6}"/>
    <dgm:cxn modelId="{9FBC18C6-D487-429F-ABB5-0EBF6B9CE103}" type="presOf" srcId="{95F1F4C9-3D7A-4C7C-BFC3-DD9AB2D70BC7}" destId="{D0BB234D-1E6A-4790-B623-B9E9EDA2A338}" srcOrd="0" destOrd="0" presId="urn:microsoft.com/office/officeart/2005/8/layout/default"/>
    <dgm:cxn modelId="{F35E944C-6457-49CF-B115-B5A751078429}" srcId="{7CCE69A6-75B5-4D34-9755-83AF498C8056}" destId="{52557217-3AD5-4314-8625-050ED4D12B94}" srcOrd="4" destOrd="0" parTransId="{119ED4FA-1197-44A5-99E1-8CB256758A69}" sibTransId="{04498632-8A63-4D44-841C-B41E4561B310}"/>
    <dgm:cxn modelId="{B42C90EE-1D4E-40F5-AC95-742545E37442}" type="presOf" srcId="{73E7DCC6-7945-4943-A727-8589E00B029D}" destId="{9A5AE123-F196-4EF8-B197-9025DE6865BF}" srcOrd="0" destOrd="0" presId="urn:microsoft.com/office/officeart/2005/8/layout/default"/>
    <dgm:cxn modelId="{ACD875FA-E92F-4768-AE4F-0BB4B958E647}" srcId="{7CCE69A6-75B5-4D34-9755-83AF498C8056}" destId="{2DB49B53-807F-4743-A972-A0FDEBA59DEF}" srcOrd="6" destOrd="0" parTransId="{0C10328A-9EE5-4B1E-9AD5-F891C3474836}" sibTransId="{5EA95547-ED6F-4930-AF40-13DC8CE45C43}"/>
    <dgm:cxn modelId="{3A75D6BD-712D-4247-A319-43203FED54F0}" srcId="{7CCE69A6-75B5-4D34-9755-83AF498C8056}" destId="{B6E0F254-DC4E-4179-99A0-56DCE1D02713}" srcOrd="5" destOrd="0" parTransId="{F4D928B5-F17C-4394-83DB-84F48441D550}" sibTransId="{31445148-5C68-4159-8DC3-F6A45C7EFFFF}"/>
    <dgm:cxn modelId="{89286DE9-75E1-416B-8E3E-A3671B33869F}" srcId="{7CCE69A6-75B5-4D34-9755-83AF498C8056}" destId="{2100AE0C-B1A2-437B-8003-F452B5BD3E28}" srcOrd="1" destOrd="0" parTransId="{470B35F5-5418-4DAE-98CF-45C0B30AB226}" sibTransId="{6CD48A75-04A5-4AAB-84BE-263C8AFA95A3}"/>
    <dgm:cxn modelId="{26FC75CC-834D-4695-B3EB-56631B6AE229}" srcId="{7CCE69A6-75B5-4D34-9755-83AF498C8056}" destId="{95F1F4C9-3D7A-4C7C-BFC3-DD9AB2D70BC7}" srcOrd="7" destOrd="0" parTransId="{CBA9B19A-E9B6-4A05-B3D9-D503B0152C7F}" sibTransId="{B6C4522C-1A23-4A84-922A-72160B0CD84F}"/>
    <dgm:cxn modelId="{B140B6E0-D90D-4933-9A47-DB84F8C28767}" type="presOf" srcId="{94F2D8CE-E97C-4890-B310-AFF722A6D48B}" destId="{2663EBC7-B6B9-4028-A272-329A6940ED2A}" srcOrd="0" destOrd="0" presId="urn:microsoft.com/office/officeart/2005/8/layout/default"/>
    <dgm:cxn modelId="{765B0212-5EE3-4DAE-A972-5428BA41A37A}" type="presOf" srcId="{21C98334-1B5B-4510-AEF3-9639F715F556}" destId="{F990D09B-3FC4-472C-A580-69A20FF82A78}" srcOrd="0" destOrd="0" presId="urn:microsoft.com/office/officeart/2005/8/layout/default"/>
    <dgm:cxn modelId="{A4CFC840-0ABA-4497-987F-C3485EA66C85}" srcId="{7CCE69A6-75B5-4D34-9755-83AF498C8056}" destId="{FB975627-3491-42A9-99F0-7596FBBB0019}" srcOrd="2" destOrd="0" parTransId="{4C3DA07F-9D7B-4713-9144-6C65CD42C8A7}" sibTransId="{F0C5A7B6-5418-40FA-B495-D4BCD8A417A7}"/>
    <dgm:cxn modelId="{28BF83E8-5D84-474F-933D-44663B9A7772}" type="presParOf" srcId="{FCD9087D-DCF6-4E62-89E2-E32604531BF2}" destId="{F990D09B-3FC4-472C-A580-69A20FF82A78}" srcOrd="0" destOrd="0" presId="urn:microsoft.com/office/officeart/2005/8/layout/default"/>
    <dgm:cxn modelId="{97B5A58B-4039-419D-895A-544C35770142}" type="presParOf" srcId="{FCD9087D-DCF6-4E62-89E2-E32604531BF2}" destId="{193D527E-7A80-4EB5-9968-69B262A9CC96}" srcOrd="1" destOrd="0" presId="urn:microsoft.com/office/officeart/2005/8/layout/default"/>
    <dgm:cxn modelId="{FF44287E-DAD2-47A7-AC70-015FD7FA57CE}" type="presParOf" srcId="{FCD9087D-DCF6-4E62-89E2-E32604531BF2}" destId="{C9FA7BE0-06F7-4CB7-848B-8FACBCF75802}" srcOrd="2" destOrd="0" presId="urn:microsoft.com/office/officeart/2005/8/layout/default"/>
    <dgm:cxn modelId="{E14939FD-109B-4184-95D9-B8C50A4BCE4B}" type="presParOf" srcId="{FCD9087D-DCF6-4E62-89E2-E32604531BF2}" destId="{FD5EEF5D-AA5F-4322-95C9-BC814E9FDFBC}" srcOrd="3" destOrd="0" presId="urn:microsoft.com/office/officeart/2005/8/layout/default"/>
    <dgm:cxn modelId="{408B21EA-7A7E-4748-840D-D16F81C1C69E}" type="presParOf" srcId="{FCD9087D-DCF6-4E62-89E2-E32604531BF2}" destId="{45D69BD3-0CB6-43BF-86CA-0A875197DE3B}" srcOrd="4" destOrd="0" presId="urn:microsoft.com/office/officeart/2005/8/layout/default"/>
    <dgm:cxn modelId="{BB6C338B-CA14-44E2-8FD2-B3568C4223A3}" type="presParOf" srcId="{FCD9087D-DCF6-4E62-89E2-E32604531BF2}" destId="{90D025FF-88F7-40F1-B0FC-4A6C5A909FE0}" srcOrd="5" destOrd="0" presId="urn:microsoft.com/office/officeart/2005/8/layout/default"/>
    <dgm:cxn modelId="{95C7F521-BE96-4B7C-BF0B-72EA772972DB}" type="presParOf" srcId="{FCD9087D-DCF6-4E62-89E2-E32604531BF2}" destId="{2663EBC7-B6B9-4028-A272-329A6940ED2A}" srcOrd="6" destOrd="0" presId="urn:microsoft.com/office/officeart/2005/8/layout/default"/>
    <dgm:cxn modelId="{223535E9-C65A-4DB2-B067-BF664058BC04}" type="presParOf" srcId="{FCD9087D-DCF6-4E62-89E2-E32604531BF2}" destId="{508A0294-3E26-4C1F-BDD6-1A2C61FAA5E9}" srcOrd="7" destOrd="0" presId="urn:microsoft.com/office/officeart/2005/8/layout/default"/>
    <dgm:cxn modelId="{D69CE4A4-0A9A-4C68-8484-E69F36234002}" type="presParOf" srcId="{FCD9087D-DCF6-4E62-89E2-E32604531BF2}" destId="{92CB23D5-FA36-424F-AFCA-F1D4E108C9C4}" srcOrd="8" destOrd="0" presId="urn:microsoft.com/office/officeart/2005/8/layout/default"/>
    <dgm:cxn modelId="{BE30F86D-E0D6-4DFA-8700-1FC5530508A3}" type="presParOf" srcId="{FCD9087D-DCF6-4E62-89E2-E32604531BF2}" destId="{C18029F1-8E14-4F02-9FCF-844BB6CDA99A}" srcOrd="9" destOrd="0" presId="urn:microsoft.com/office/officeart/2005/8/layout/default"/>
    <dgm:cxn modelId="{C1417FF4-6394-449D-B730-D6B02750B3EB}" type="presParOf" srcId="{FCD9087D-DCF6-4E62-89E2-E32604531BF2}" destId="{6E76E1EE-2D8C-46D6-AD32-57D266D21210}" srcOrd="10" destOrd="0" presId="urn:microsoft.com/office/officeart/2005/8/layout/default"/>
    <dgm:cxn modelId="{3F165FC5-DFA6-4230-B4E9-827FFF3E888C}" type="presParOf" srcId="{FCD9087D-DCF6-4E62-89E2-E32604531BF2}" destId="{E6898B76-3AB8-45B4-B2A0-650048C6FAE1}" srcOrd="11" destOrd="0" presId="urn:microsoft.com/office/officeart/2005/8/layout/default"/>
    <dgm:cxn modelId="{0B84E70A-229C-4912-A43D-DF22D903B5A9}" type="presParOf" srcId="{FCD9087D-DCF6-4E62-89E2-E32604531BF2}" destId="{6C865109-9DA9-44C5-9253-637F341F4E1F}" srcOrd="12" destOrd="0" presId="urn:microsoft.com/office/officeart/2005/8/layout/default"/>
    <dgm:cxn modelId="{16439D56-5149-4545-B8A6-67DEA9CEA5CD}" type="presParOf" srcId="{FCD9087D-DCF6-4E62-89E2-E32604531BF2}" destId="{D96A0509-8555-41FF-88E0-9D85CBCD448B}" srcOrd="13" destOrd="0" presId="urn:microsoft.com/office/officeart/2005/8/layout/default"/>
    <dgm:cxn modelId="{4548F91F-8993-4AF9-8760-7A5183BC8ACC}" type="presParOf" srcId="{FCD9087D-DCF6-4E62-89E2-E32604531BF2}" destId="{D0BB234D-1E6A-4790-B623-B9E9EDA2A338}" srcOrd="14" destOrd="0" presId="urn:microsoft.com/office/officeart/2005/8/layout/default"/>
    <dgm:cxn modelId="{F53FCD0F-74FE-466B-95B7-341D8E22BE04}" type="presParOf" srcId="{FCD9087D-DCF6-4E62-89E2-E32604531BF2}" destId="{2188FECF-C840-4552-B9AD-AC257013BEB2}" srcOrd="15" destOrd="0" presId="urn:microsoft.com/office/officeart/2005/8/layout/default"/>
    <dgm:cxn modelId="{6793BF46-B89C-4273-ACF5-C2B13BB0BE07}" type="presParOf" srcId="{FCD9087D-DCF6-4E62-89E2-E32604531BF2}" destId="{9A5AE123-F196-4EF8-B197-9025DE6865BF}" srcOrd="16" destOrd="0" presId="urn:microsoft.com/office/officeart/2005/8/layout/default"/>
  </dgm:cxnLst>
  <dgm:bg>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0C7A870-AE7D-4DC6-AEDB-9D46833C0FA4}"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en-US"/>
        </a:p>
      </dgm:t>
    </dgm:pt>
    <dgm:pt modelId="{2FA1EE07-C3EC-4952-BEBB-D7235986C63A}">
      <dgm:prSet/>
      <dgm:spPr/>
      <dgm:t>
        <a:bodyPr/>
        <a:lstStyle/>
        <a:p>
          <a:pPr rtl="0"/>
          <a:r>
            <a:rPr lang="en-US" dirty="0"/>
            <a:t>Transforming and normalizing data</a:t>
          </a:r>
          <a:endParaRPr lang="en-GB" dirty="0"/>
        </a:p>
      </dgm:t>
    </dgm:pt>
    <dgm:pt modelId="{6C75B12F-D2EF-43D6-AD8E-6044C5A7ECCD}" type="parTrans" cxnId="{93A1BF64-B67C-4A86-B1DB-87B620BC589B}">
      <dgm:prSet/>
      <dgm:spPr/>
      <dgm:t>
        <a:bodyPr/>
        <a:lstStyle/>
        <a:p>
          <a:endParaRPr lang="en-US"/>
        </a:p>
      </dgm:t>
    </dgm:pt>
    <dgm:pt modelId="{33ED5604-C2B3-433D-A53C-B7817062B07E}" type="sibTrans" cxnId="{93A1BF64-B67C-4A86-B1DB-87B620BC589B}">
      <dgm:prSet/>
      <dgm:spPr/>
      <dgm:t>
        <a:bodyPr/>
        <a:lstStyle/>
        <a:p>
          <a:endParaRPr lang="en-US"/>
        </a:p>
      </dgm:t>
    </dgm:pt>
    <dgm:pt modelId="{32F22356-85FE-4651-A3CA-726438213C22}">
      <dgm:prSet/>
      <dgm:spPr/>
      <dgm:t>
        <a:bodyPr/>
        <a:lstStyle/>
        <a:p>
          <a:pPr rtl="0"/>
          <a:r>
            <a:rPr lang="en-US" dirty="0"/>
            <a:t>Training models</a:t>
          </a:r>
          <a:endParaRPr lang="en-GB" dirty="0"/>
        </a:p>
      </dgm:t>
    </dgm:pt>
    <dgm:pt modelId="{49112125-40FB-4161-9B07-A27AC74FE2F3}" type="parTrans" cxnId="{29825F6D-00D8-4327-82A4-8F1BE17051D2}">
      <dgm:prSet/>
      <dgm:spPr/>
      <dgm:t>
        <a:bodyPr/>
        <a:lstStyle/>
        <a:p>
          <a:endParaRPr lang="en-US"/>
        </a:p>
      </dgm:t>
    </dgm:pt>
    <dgm:pt modelId="{59E8DD2B-ABB3-48FD-84ED-EAA1392D3A0B}" type="sibTrans" cxnId="{29825F6D-00D8-4327-82A4-8F1BE17051D2}">
      <dgm:prSet/>
      <dgm:spPr/>
      <dgm:t>
        <a:bodyPr/>
        <a:lstStyle/>
        <a:p>
          <a:endParaRPr lang="en-US"/>
        </a:p>
      </dgm:t>
    </dgm:pt>
    <dgm:pt modelId="{E083193D-3399-4663-99C7-35FF19097E3B}">
      <dgm:prSet/>
      <dgm:spPr/>
      <dgm:t>
        <a:bodyPr/>
        <a:lstStyle/>
        <a:p>
          <a:pPr rtl="0"/>
          <a:r>
            <a:rPr lang="en-US" dirty="0"/>
            <a:t>Evaluating model performance</a:t>
          </a:r>
          <a:endParaRPr lang="en-GB" dirty="0"/>
        </a:p>
      </dgm:t>
    </dgm:pt>
    <dgm:pt modelId="{886DE749-50F7-45FF-BDE8-94BFA6D09BF2}" type="parTrans" cxnId="{BDEC4351-3020-48F6-9C3E-EED46AC87D82}">
      <dgm:prSet/>
      <dgm:spPr/>
      <dgm:t>
        <a:bodyPr/>
        <a:lstStyle/>
        <a:p>
          <a:endParaRPr lang="en-US"/>
        </a:p>
      </dgm:t>
    </dgm:pt>
    <dgm:pt modelId="{93FB712D-D97F-40FA-8DFD-E0B4149C52A1}" type="sibTrans" cxnId="{BDEC4351-3020-48F6-9C3E-EED46AC87D82}">
      <dgm:prSet/>
      <dgm:spPr/>
      <dgm:t>
        <a:bodyPr/>
        <a:lstStyle/>
        <a:p>
          <a:endParaRPr lang="en-US"/>
        </a:p>
      </dgm:t>
    </dgm:pt>
    <dgm:pt modelId="{F8CC362C-73E3-4B5C-9ADD-47F2FE5767D9}">
      <dgm:prSet/>
      <dgm:spPr>
        <a:solidFill>
          <a:srgbClr val="92D050"/>
        </a:solidFill>
      </dgm:spPr>
      <dgm:t>
        <a:bodyPr/>
        <a:lstStyle/>
        <a:p>
          <a:pPr rtl="0"/>
          <a:r>
            <a:rPr lang="en-US" dirty="0"/>
            <a:t>Selecting the optimal model</a:t>
          </a:r>
          <a:endParaRPr lang="en-GB" dirty="0"/>
        </a:p>
      </dgm:t>
    </dgm:pt>
    <dgm:pt modelId="{4951AD3C-8B57-4A35-A93A-1A99C8FCB195}" type="parTrans" cxnId="{99F7DD62-6AE4-4998-8CF6-6CBEAFD17F85}">
      <dgm:prSet/>
      <dgm:spPr/>
      <dgm:t>
        <a:bodyPr/>
        <a:lstStyle/>
        <a:p>
          <a:endParaRPr lang="en-US"/>
        </a:p>
      </dgm:t>
    </dgm:pt>
    <dgm:pt modelId="{1AB25F6B-AA43-4BC7-91B9-CB6C01776BCF}" type="sibTrans" cxnId="{99F7DD62-6AE4-4998-8CF6-6CBEAFD17F85}">
      <dgm:prSet/>
      <dgm:spPr/>
      <dgm:t>
        <a:bodyPr/>
        <a:lstStyle/>
        <a:p>
          <a:endParaRPr lang="en-US"/>
        </a:p>
      </dgm:t>
    </dgm:pt>
    <dgm:pt modelId="{FA7A81B6-707A-4855-A0AC-E38703CBB4E5}" type="pres">
      <dgm:prSet presAssocID="{D0C7A870-AE7D-4DC6-AEDB-9D46833C0FA4}" presName="CompostProcess" presStyleCnt="0">
        <dgm:presLayoutVars>
          <dgm:dir/>
          <dgm:resizeHandles val="exact"/>
        </dgm:presLayoutVars>
      </dgm:prSet>
      <dgm:spPr/>
      <dgm:t>
        <a:bodyPr/>
        <a:lstStyle/>
        <a:p>
          <a:endParaRPr lang="en-US"/>
        </a:p>
      </dgm:t>
    </dgm:pt>
    <dgm:pt modelId="{4D23EF9E-B9E6-441A-A3AC-DA277CAEA509}" type="pres">
      <dgm:prSet presAssocID="{D0C7A870-AE7D-4DC6-AEDB-9D46833C0FA4}" presName="arrow" presStyleLbl="bgShp" presStyleIdx="0" presStyleCnt="1"/>
      <dgm:spPr/>
    </dgm:pt>
    <dgm:pt modelId="{D4B615DC-68BD-47D4-A38E-3A24A1876271}" type="pres">
      <dgm:prSet presAssocID="{D0C7A870-AE7D-4DC6-AEDB-9D46833C0FA4}" presName="linearProcess" presStyleCnt="0"/>
      <dgm:spPr/>
    </dgm:pt>
    <dgm:pt modelId="{D41360D6-CB4D-4747-8185-B63DBD402DEA}" type="pres">
      <dgm:prSet presAssocID="{2FA1EE07-C3EC-4952-BEBB-D7235986C63A}" presName="textNode" presStyleLbl="node1" presStyleIdx="0" presStyleCnt="4">
        <dgm:presLayoutVars>
          <dgm:bulletEnabled val="1"/>
        </dgm:presLayoutVars>
      </dgm:prSet>
      <dgm:spPr/>
      <dgm:t>
        <a:bodyPr/>
        <a:lstStyle/>
        <a:p>
          <a:endParaRPr lang="en-US"/>
        </a:p>
      </dgm:t>
    </dgm:pt>
    <dgm:pt modelId="{12376E3D-1EA8-4302-A108-D3E6245E8A47}" type="pres">
      <dgm:prSet presAssocID="{33ED5604-C2B3-433D-A53C-B7817062B07E}" presName="sibTrans" presStyleCnt="0"/>
      <dgm:spPr/>
    </dgm:pt>
    <dgm:pt modelId="{FE58921C-31DF-4B68-8360-AA8D49CCB05E}" type="pres">
      <dgm:prSet presAssocID="{32F22356-85FE-4651-A3CA-726438213C22}" presName="textNode" presStyleLbl="node1" presStyleIdx="1" presStyleCnt="4">
        <dgm:presLayoutVars>
          <dgm:bulletEnabled val="1"/>
        </dgm:presLayoutVars>
      </dgm:prSet>
      <dgm:spPr/>
      <dgm:t>
        <a:bodyPr/>
        <a:lstStyle/>
        <a:p>
          <a:endParaRPr lang="en-US"/>
        </a:p>
      </dgm:t>
    </dgm:pt>
    <dgm:pt modelId="{B88A42DC-411F-4BD5-97EC-37A5178D7AC9}" type="pres">
      <dgm:prSet presAssocID="{59E8DD2B-ABB3-48FD-84ED-EAA1392D3A0B}" presName="sibTrans" presStyleCnt="0"/>
      <dgm:spPr/>
    </dgm:pt>
    <dgm:pt modelId="{4BCFF1AC-FF78-40EC-9469-53A97BCF3C98}" type="pres">
      <dgm:prSet presAssocID="{E083193D-3399-4663-99C7-35FF19097E3B}" presName="textNode" presStyleLbl="node1" presStyleIdx="2" presStyleCnt="4">
        <dgm:presLayoutVars>
          <dgm:bulletEnabled val="1"/>
        </dgm:presLayoutVars>
      </dgm:prSet>
      <dgm:spPr/>
      <dgm:t>
        <a:bodyPr/>
        <a:lstStyle/>
        <a:p>
          <a:endParaRPr lang="en-US"/>
        </a:p>
      </dgm:t>
    </dgm:pt>
    <dgm:pt modelId="{96B8E0E6-DE0B-4ED9-A011-56383E4B25DE}" type="pres">
      <dgm:prSet presAssocID="{93FB712D-D97F-40FA-8DFD-E0B4149C52A1}" presName="sibTrans" presStyleCnt="0"/>
      <dgm:spPr/>
    </dgm:pt>
    <dgm:pt modelId="{38A30FDD-8B86-4D3A-BB24-B8E5CEF0725A}" type="pres">
      <dgm:prSet presAssocID="{F8CC362C-73E3-4B5C-9ADD-47F2FE5767D9}" presName="textNode" presStyleLbl="node1" presStyleIdx="3" presStyleCnt="4">
        <dgm:presLayoutVars>
          <dgm:bulletEnabled val="1"/>
        </dgm:presLayoutVars>
      </dgm:prSet>
      <dgm:spPr/>
      <dgm:t>
        <a:bodyPr/>
        <a:lstStyle/>
        <a:p>
          <a:endParaRPr lang="en-US"/>
        </a:p>
      </dgm:t>
    </dgm:pt>
  </dgm:ptLst>
  <dgm:cxnLst>
    <dgm:cxn modelId="{BDEC4351-3020-48F6-9C3E-EED46AC87D82}" srcId="{D0C7A870-AE7D-4DC6-AEDB-9D46833C0FA4}" destId="{E083193D-3399-4663-99C7-35FF19097E3B}" srcOrd="2" destOrd="0" parTransId="{886DE749-50F7-45FF-BDE8-94BFA6D09BF2}" sibTransId="{93FB712D-D97F-40FA-8DFD-E0B4149C52A1}"/>
    <dgm:cxn modelId="{BB68EF8E-74DD-43B9-B967-26F42BFD7A2B}" type="presOf" srcId="{32F22356-85FE-4651-A3CA-726438213C22}" destId="{FE58921C-31DF-4B68-8360-AA8D49CCB05E}" srcOrd="0" destOrd="0" presId="urn:microsoft.com/office/officeart/2005/8/layout/hProcess9"/>
    <dgm:cxn modelId="{87014033-FAE8-479B-B304-2454C2383B19}" type="presOf" srcId="{F8CC362C-73E3-4B5C-9ADD-47F2FE5767D9}" destId="{38A30FDD-8B86-4D3A-BB24-B8E5CEF0725A}" srcOrd="0" destOrd="0" presId="urn:microsoft.com/office/officeart/2005/8/layout/hProcess9"/>
    <dgm:cxn modelId="{32CB47D8-3BCC-4DDF-868D-DC7DADB59563}" type="presOf" srcId="{D0C7A870-AE7D-4DC6-AEDB-9D46833C0FA4}" destId="{FA7A81B6-707A-4855-A0AC-E38703CBB4E5}" srcOrd="0" destOrd="0" presId="urn:microsoft.com/office/officeart/2005/8/layout/hProcess9"/>
    <dgm:cxn modelId="{93A1BF64-B67C-4A86-B1DB-87B620BC589B}" srcId="{D0C7A870-AE7D-4DC6-AEDB-9D46833C0FA4}" destId="{2FA1EE07-C3EC-4952-BEBB-D7235986C63A}" srcOrd="0" destOrd="0" parTransId="{6C75B12F-D2EF-43D6-AD8E-6044C5A7ECCD}" sibTransId="{33ED5604-C2B3-433D-A53C-B7817062B07E}"/>
    <dgm:cxn modelId="{29825F6D-00D8-4327-82A4-8F1BE17051D2}" srcId="{D0C7A870-AE7D-4DC6-AEDB-9D46833C0FA4}" destId="{32F22356-85FE-4651-A3CA-726438213C22}" srcOrd="1" destOrd="0" parTransId="{49112125-40FB-4161-9B07-A27AC74FE2F3}" sibTransId="{59E8DD2B-ABB3-48FD-84ED-EAA1392D3A0B}"/>
    <dgm:cxn modelId="{99F7DD62-6AE4-4998-8CF6-6CBEAFD17F85}" srcId="{D0C7A870-AE7D-4DC6-AEDB-9D46833C0FA4}" destId="{F8CC362C-73E3-4B5C-9ADD-47F2FE5767D9}" srcOrd="3" destOrd="0" parTransId="{4951AD3C-8B57-4A35-A93A-1A99C8FCB195}" sibTransId="{1AB25F6B-AA43-4BC7-91B9-CB6C01776BCF}"/>
    <dgm:cxn modelId="{5147449D-54FE-452A-8E77-6E1520DAA69D}" type="presOf" srcId="{E083193D-3399-4663-99C7-35FF19097E3B}" destId="{4BCFF1AC-FF78-40EC-9469-53A97BCF3C98}" srcOrd="0" destOrd="0" presId="urn:microsoft.com/office/officeart/2005/8/layout/hProcess9"/>
    <dgm:cxn modelId="{8B89B919-3409-4BA2-A64A-841660FF0C52}" type="presOf" srcId="{2FA1EE07-C3EC-4952-BEBB-D7235986C63A}" destId="{D41360D6-CB4D-4747-8185-B63DBD402DEA}" srcOrd="0" destOrd="0" presId="urn:microsoft.com/office/officeart/2005/8/layout/hProcess9"/>
    <dgm:cxn modelId="{71FB2551-C9E2-4CC9-87F4-8DD9D95B441F}" type="presParOf" srcId="{FA7A81B6-707A-4855-A0AC-E38703CBB4E5}" destId="{4D23EF9E-B9E6-441A-A3AC-DA277CAEA509}" srcOrd="0" destOrd="0" presId="urn:microsoft.com/office/officeart/2005/8/layout/hProcess9"/>
    <dgm:cxn modelId="{0C2FBD47-96B8-4DAE-89CF-BE1878ABD4E7}" type="presParOf" srcId="{FA7A81B6-707A-4855-A0AC-E38703CBB4E5}" destId="{D4B615DC-68BD-47D4-A38E-3A24A1876271}" srcOrd="1" destOrd="0" presId="urn:microsoft.com/office/officeart/2005/8/layout/hProcess9"/>
    <dgm:cxn modelId="{CFCD2029-3D8C-4E4E-B1BF-A3778804FB81}" type="presParOf" srcId="{D4B615DC-68BD-47D4-A38E-3A24A1876271}" destId="{D41360D6-CB4D-4747-8185-B63DBD402DEA}" srcOrd="0" destOrd="0" presId="urn:microsoft.com/office/officeart/2005/8/layout/hProcess9"/>
    <dgm:cxn modelId="{00656D96-7986-48BD-BBC7-373A50037AEC}" type="presParOf" srcId="{D4B615DC-68BD-47D4-A38E-3A24A1876271}" destId="{12376E3D-1EA8-4302-A108-D3E6245E8A47}" srcOrd="1" destOrd="0" presId="urn:microsoft.com/office/officeart/2005/8/layout/hProcess9"/>
    <dgm:cxn modelId="{28B72970-6AC7-4009-9C0E-0CF0F39C8FC8}" type="presParOf" srcId="{D4B615DC-68BD-47D4-A38E-3A24A1876271}" destId="{FE58921C-31DF-4B68-8360-AA8D49CCB05E}" srcOrd="2" destOrd="0" presId="urn:microsoft.com/office/officeart/2005/8/layout/hProcess9"/>
    <dgm:cxn modelId="{91DC9A3D-9498-44F7-970A-1D5B8D29792A}" type="presParOf" srcId="{D4B615DC-68BD-47D4-A38E-3A24A1876271}" destId="{B88A42DC-411F-4BD5-97EC-37A5178D7AC9}" srcOrd="3" destOrd="0" presId="urn:microsoft.com/office/officeart/2005/8/layout/hProcess9"/>
    <dgm:cxn modelId="{D0B9035A-74DF-4B80-9D28-869B452C2D18}" type="presParOf" srcId="{D4B615DC-68BD-47D4-A38E-3A24A1876271}" destId="{4BCFF1AC-FF78-40EC-9469-53A97BCF3C98}" srcOrd="4" destOrd="0" presId="urn:microsoft.com/office/officeart/2005/8/layout/hProcess9"/>
    <dgm:cxn modelId="{8ECC836D-4BF1-465C-8972-A880856479C2}" type="presParOf" srcId="{D4B615DC-68BD-47D4-A38E-3A24A1876271}" destId="{96B8E0E6-DE0B-4ED9-A011-56383E4B25DE}" srcOrd="5" destOrd="0" presId="urn:microsoft.com/office/officeart/2005/8/layout/hProcess9"/>
    <dgm:cxn modelId="{F5D10D27-9A90-4295-BE66-98D0F1F58EBA}" type="presParOf" srcId="{D4B615DC-68BD-47D4-A38E-3A24A1876271}" destId="{38A30FDD-8B86-4D3A-BB24-B8E5CEF0725A}" srcOrd="6" destOrd="0" presId="urn:microsoft.com/office/officeart/2005/8/layout/hProcess9"/>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6D0FC54-7AA4-4C2F-9E79-C40B06E1821E}" type="doc">
      <dgm:prSet loTypeId="urn:microsoft.com/office/officeart/2011/layout/InterconnectedBlockProcess" loCatId="process" qsTypeId="urn:microsoft.com/office/officeart/2005/8/quickstyle/simple3" qsCatId="simple" csTypeId="urn:microsoft.com/office/officeart/2005/8/colors/colorful3" csCatId="colorful" phldr="1"/>
      <dgm:spPr/>
      <dgm:t>
        <a:bodyPr/>
        <a:lstStyle/>
        <a:p>
          <a:endParaRPr lang="en-US"/>
        </a:p>
      </dgm:t>
    </dgm:pt>
    <dgm:pt modelId="{44B055D5-B2C8-42B9-86EF-D58E925F325F}">
      <dgm:prSet custT="1"/>
      <dgm:spPr/>
      <dgm:t>
        <a:bodyPr/>
        <a:lstStyle/>
        <a:p>
          <a:pPr rtl="0"/>
          <a:r>
            <a:rPr lang="en-US" sz="1400" b="1" dirty="0" smtClean="0"/>
            <a:t>Business Understanding</a:t>
          </a:r>
          <a:endParaRPr lang="en-GB" sz="1400" dirty="0"/>
        </a:p>
      </dgm:t>
    </dgm:pt>
    <dgm:pt modelId="{44BE9F78-0FD3-48A4-B779-86ED9585449D}" type="parTrans" cxnId="{AD971ED6-60C0-40F9-8389-890635FFF342}">
      <dgm:prSet/>
      <dgm:spPr/>
      <dgm:t>
        <a:bodyPr/>
        <a:lstStyle/>
        <a:p>
          <a:endParaRPr lang="en-US" sz="2800"/>
        </a:p>
      </dgm:t>
    </dgm:pt>
    <dgm:pt modelId="{5AF1FF18-38E6-4D08-93D4-1F9FE946ED52}" type="sibTrans" cxnId="{AD971ED6-60C0-40F9-8389-890635FFF342}">
      <dgm:prSet/>
      <dgm:spPr/>
      <dgm:t>
        <a:bodyPr/>
        <a:lstStyle/>
        <a:p>
          <a:endParaRPr lang="en-US" sz="2800"/>
        </a:p>
      </dgm:t>
    </dgm:pt>
    <dgm:pt modelId="{837CB759-7468-4EFC-8073-20FEC0ACFF6C}">
      <dgm:prSet custT="1"/>
      <dgm:spPr/>
      <dgm:t>
        <a:bodyPr/>
        <a:lstStyle/>
        <a:p>
          <a:pPr rtl="0"/>
          <a:r>
            <a:rPr lang="en-US" sz="1800" b="1" dirty="0" smtClean="0"/>
            <a:t>Data Preparation</a:t>
          </a:r>
          <a:endParaRPr lang="en-GB" sz="1800" dirty="0"/>
        </a:p>
      </dgm:t>
    </dgm:pt>
    <dgm:pt modelId="{DAEA3DBE-DC24-40D5-ABC5-E11EAA3C49A7}" type="parTrans" cxnId="{86D6582B-0A5E-45EF-A856-F319B762C944}">
      <dgm:prSet/>
      <dgm:spPr/>
      <dgm:t>
        <a:bodyPr/>
        <a:lstStyle/>
        <a:p>
          <a:endParaRPr lang="en-US" sz="2800"/>
        </a:p>
      </dgm:t>
    </dgm:pt>
    <dgm:pt modelId="{C847A691-4289-4805-B59B-4EEAB9336FA5}" type="sibTrans" cxnId="{86D6582B-0A5E-45EF-A856-F319B762C944}">
      <dgm:prSet/>
      <dgm:spPr/>
      <dgm:t>
        <a:bodyPr/>
        <a:lstStyle/>
        <a:p>
          <a:endParaRPr lang="en-US" sz="2800"/>
        </a:p>
      </dgm:t>
    </dgm:pt>
    <dgm:pt modelId="{1EF1A08C-622A-4A81-96BE-004D1EA2041D}">
      <dgm:prSet custT="1"/>
      <dgm:spPr/>
      <dgm:t>
        <a:bodyPr/>
        <a:lstStyle/>
        <a:p>
          <a:pPr rtl="0"/>
          <a:r>
            <a:rPr lang="en-US" sz="1600" b="1" dirty="0" smtClean="0"/>
            <a:t>Modelling and Analysis</a:t>
          </a:r>
          <a:endParaRPr lang="en-GB" sz="1600" dirty="0"/>
        </a:p>
      </dgm:t>
    </dgm:pt>
    <dgm:pt modelId="{8CCA8D42-0B25-4131-AFE7-8A198F3A55E1}" type="parTrans" cxnId="{3524CA64-AEAB-48AA-885D-8238AC550394}">
      <dgm:prSet/>
      <dgm:spPr/>
      <dgm:t>
        <a:bodyPr/>
        <a:lstStyle/>
        <a:p>
          <a:endParaRPr lang="en-US" sz="2800"/>
        </a:p>
      </dgm:t>
    </dgm:pt>
    <dgm:pt modelId="{CED1CBAB-FB88-4468-9F13-481F27FCF5F3}" type="sibTrans" cxnId="{3524CA64-AEAB-48AA-885D-8238AC550394}">
      <dgm:prSet/>
      <dgm:spPr/>
      <dgm:t>
        <a:bodyPr/>
        <a:lstStyle/>
        <a:p>
          <a:endParaRPr lang="en-US" sz="2800"/>
        </a:p>
      </dgm:t>
    </dgm:pt>
    <dgm:pt modelId="{CF84D3C2-360B-46E6-98D6-F64E3DA7EAA6}">
      <dgm:prSet custT="1"/>
      <dgm:spPr/>
      <dgm:t>
        <a:bodyPr/>
        <a:lstStyle/>
        <a:p>
          <a:pPr rtl="0"/>
          <a:r>
            <a:rPr lang="en-US" sz="2000" b="1" dirty="0" smtClean="0"/>
            <a:t>Prediction and Analysis</a:t>
          </a:r>
        </a:p>
      </dgm:t>
    </dgm:pt>
    <dgm:pt modelId="{A6C754D9-41D3-4F0A-8DA4-BAB3A0E8FD4D}" type="parTrans" cxnId="{C03BA9B1-8FAD-44EA-A082-537C765EA3F3}">
      <dgm:prSet/>
      <dgm:spPr/>
      <dgm:t>
        <a:bodyPr/>
        <a:lstStyle/>
        <a:p>
          <a:endParaRPr lang="en-US" sz="2800"/>
        </a:p>
      </dgm:t>
    </dgm:pt>
    <dgm:pt modelId="{6BA3DF2A-8381-433B-87A6-2E23E3F988A2}" type="sibTrans" cxnId="{C03BA9B1-8FAD-44EA-A082-537C765EA3F3}">
      <dgm:prSet/>
      <dgm:spPr/>
      <dgm:t>
        <a:bodyPr/>
        <a:lstStyle/>
        <a:p>
          <a:endParaRPr lang="en-US" sz="2800"/>
        </a:p>
      </dgm:t>
    </dgm:pt>
    <dgm:pt modelId="{9FEB50C1-9A8F-4F09-8D4D-03E13E6D71FE}">
      <dgm:prSet custT="1"/>
      <dgm:spPr/>
      <dgm:t>
        <a:bodyPr/>
        <a:lstStyle/>
        <a:p>
          <a:pPr rtl="0"/>
          <a:r>
            <a:rPr lang="en-GB" sz="1800" b="1" dirty="0" smtClean="0"/>
            <a:t>Data Understanding</a:t>
          </a:r>
          <a:endParaRPr lang="en-GB" sz="1800" b="1" dirty="0"/>
        </a:p>
      </dgm:t>
    </dgm:pt>
    <dgm:pt modelId="{4BE11191-CDDD-4CE6-A50D-3AE7BECD8D14}" type="parTrans" cxnId="{DDD9917B-7BFD-4A77-8E3C-3F327F47B714}">
      <dgm:prSet/>
      <dgm:spPr/>
      <dgm:t>
        <a:bodyPr/>
        <a:lstStyle/>
        <a:p>
          <a:endParaRPr lang="en-US"/>
        </a:p>
      </dgm:t>
    </dgm:pt>
    <dgm:pt modelId="{58B11777-1277-4812-B7BB-9FF2181920BD}" type="sibTrans" cxnId="{DDD9917B-7BFD-4A77-8E3C-3F327F47B714}">
      <dgm:prSet/>
      <dgm:spPr/>
      <dgm:t>
        <a:bodyPr/>
        <a:lstStyle/>
        <a:p>
          <a:endParaRPr lang="en-US"/>
        </a:p>
      </dgm:t>
    </dgm:pt>
    <dgm:pt modelId="{918C4B25-C605-415D-A5D1-CF9F24EE21F1}">
      <dgm:prSet/>
      <dgm:spPr/>
      <dgm:t>
        <a:bodyPr/>
        <a:lstStyle/>
        <a:p>
          <a:pPr algn="l"/>
          <a:r>
            <a:rPr lang="en-US" dirty="0" smtClean="0"/>
            <a:t>Understanding of business requirements</a:t>
          </a:r>
          <a:endParaRPr lang="en-US" dirty="0"/>
        </a:p>
      </dgm:t>
    </dgm:pt>
    <dgm:pt modelId="{D19179D5-FF75-487F-A553-F8DF8091C24D}" type="parTrans" cxnId="{E47B17D4-B4F9-47CB-8140-F9CBA0BE5FE8}">
      <dgm:prSet/>
      <dgm:spPr/>
      <dgm:t>
        <a:bodyPr/>
        <a:lstStyle/>
        <a:p>
          <a:endParaRPr lang="en-US"/>
        </a:p>
      </dgm:t>
    </dgm:pt>
    <dgm:pt modelId="{850F8FF9-29DD-430C-86DD-03864ABCAB46}" type="sibTrans" cxnId="{E47B17D4-B4F9-47CB-8140-F9CBA0BE5FE8}">
      <dgm:prSet/>
      <dgm:spPr/>
      <dgm:t>
        <a:bodyPr/>
        <a:lstStyle/>
        <a:p>
          <a:endParaRPr lang="en-US"/>
        </a:p>
      </dgm:t>
    </dgm:pt>
    <dgm:pt modelId="{7223F675-9B02-41CD-988A-9A42E5067CEB}">
      <dgm:prSet/>
      <dgm:spPr/>
      <dgm:t>
        <a:bodyPr/>
        <a:lstStyle/>
        <a:p>
          <a:pPr algn="l"/>
          <a:r>
            <a:rPr lang="en-US" dirty="0" smtClean="0"/>
            <a:t>Definition of business parameters</a:t>
          </a:r>
          <a:endParaRPr lang="en-US" dirty="0"/>
        </a:p>
      </dgm:t>
    </dgm:pt>
    <dgm:pt modelId="{13092373-50FB-4152-AE4C-27CB4FA253B6}" type="parTrans" cxnId="{B1D42A65-FF9A-488B-AA46-C90E62090553}">
      <dgm:prSet/>
      <dgm:spPr/>
      <dgm:t>
        <a:bodyPr/>
        <a:lstStyle/>
        <a:p>
          <a:endParaRPr lang="en-US"/>
        </a:p>
      </dgm:t>
    </dgm:pt>
    <dgm:pt modelId="{9DAA19AE-1C89-4F4B-BB3E-182891BF96D6}" type="sibTrans" cxnId="{B1D42A65-FF9A-488B-AA46-C90E62090553}">
      <dgm:prSet/>
      <dgm:spPr/>
      <dgm:t>
        <a:bodyPr/>
        <a:lstStyle/>
        <a:p>
          <a:endParaRPr lang="en-US"/>
        </a:p>
      </dgm:t>
    </dgm:pt>
    <dgm:pt modelId="{C1C9759C-449F-4BDC-9757-01AE640B10A9}">
      <dgm:prSet/>
      <dgm:spPr/>
      <dgm:t>
        <a:bodyPr/>
        <a:lstStyle/>
        <a:p>
          <a:pPr algn="l"/>
          <a:r>
            <a:rPr lang="en-US" dirty="0" smtClean="0"/>
            <a:t>Understanding of business goals</a:t>
          </a:r>
          <a:endParaRPr lang="en-US" dirty="0"/>
        </a:p>
      </dgm:t>
    </dgm:pt>
    <dgm:pt modelId="{68CD4CA3-007F-418D-9C32-FAF6058033AF}" type="parTrans" cxnId="{9C55D47E-F146-47A3-988D-FF9332455752}">
      <dgm:prSet/>
      <dgm:spPr/>
      <dgm:t>
        <a:bodyPr/>
        <a:lstStyle/>
        <a:p>
          <a:endParaRPr lang="en-US"/>
        </a:p>
      </dgm:t>
    </dgm:pt>
    <dgm:pt modelId="{1084DDB6-5E6F-4988-93E0-95CEBE1D87F2}" type="sibTrans" cxnId="{9C55D47E-F146-47A3-988D-FF9332455752}">
      <dgm:prSet/>
      <dgm:spPr/>
      <dgm:t>
        <a:bodyPr/>
        <a:lstStyle/>
        <a:p>
          <a:endParaRPr lang="en-US"/>
        </a:p>
      </dgm:t>
    </dgm:pt>
    <dgm:pt modelId="{AACAC366-03EE-46BF-927A-1CD415E4B61D}">
      <dgm:prSet/>
      <dgm:spPr/>
      <dgm:t>
        <a:bodyPr/>
        <a:lstStyle/>
        <a:p>
          <a:pPr algn="l"/>
          <a:r>
            <a:rPr lang="en-US" dirty="0" smtClean="0"/>
            <a:t>Understanding of the available data and data requirements</a:t>
          </a:r>
          <a:endParaRPr lang="en-US" dirty="0"/>
        </a:p>
      </dgm:t>
    </dgm:pt>
    <dgm:pt modelId="{C6630917-7D42-45B0-B029-25EC08E24051}" type="parTrans" cxnId="{C86925BF-367E-45C9-A60E-6612E45B52A5}">
      <dgm:prSet/>
      <dgm:spPr/>
      <dgm:t>
        <a:bodyPr/>
        <a:lstStyle/>
        <a:p>
          <a:endParaRPr lang="en-US"/>
        </a:p>
      </dgm:t>
    </dgm:pt>
    <dgm:pt modelId="{3A814430-8518-4917-B6F2-F2EBC3BDD713}" type="sibTrans" cxnId="{C86925BF-367E-45C9-A60E-6612E45B52A5}">
      <dgm:prSet/>
      <dgm:spPr/>
      <dgm:t>
        <a:bodyPr/>
        <a:lstStyle/>
        <a:p>
          <a:endParaRPr lang="en-US"/>
        </a:p>
      </dgm:t>
    </dgm:pt>
    <dgm:pt modelId="{83FE59CE-51FD-4180-B869-70D2663ACEB9}">
      <dgm:prSet/>
      <dgm:spPr/>
      <dgm:t>
        <a:bodyPr/>
        <a:lstStyle/>
        <a:p>
          <a:pPr algn="l"/>
          <a:r>
            <a:rPr lang="en-US" dirty="0" smtClean="0"/>
            <a:t>Data Exploration and Preliminary analysis</a:t>
          </a:r>
        </a:p>
        <a:p>
          <a:pPr algn="l"/>
          <a:r>
            <a:rPr lang="en-US" dirty="0" smtClean="0"/>
            <a:t>Conversion of variables to numeric</a:t>
          </a:r>
          <a:endParaRPr lang="en-US" dirty="0"/>
        </a:p>
      </dgm:t>
    </dgm:pt>
    <dgm:pt modelId="{9D40CB32-53B7-40E8-9400-BA7A0B854621}" type="parTrans" cxnId="{AF5D81C4-493E-4B94-849B-F9E7DF7226A9}">
      <dgm:prSet/>
      <dgm:spPr/>
      <dgm:t>
        <a:bodyPr/>
        <a:lstStyle/>
        <a:p>
          <a:endParaRPr lang="en-US"/>
        </a:p>
      </dgm:t>
    </dgm:pt>
    <dgm:pt modelId="{0035A617-C652-47AC-9D0D-26F3205C3E0A}" type="sibTrans" cxnId="{AF5D81C4-493E-4B94-849B-F9E7DF7226A9}">
      <dgm:prSet/>
      <dgm:spPr/>
      <dgm:t>
        <a:bodyPr/>
        <a:lstStyle/>
        <a:p>
          <a:endParaRPr lang="en-US"/>
        </a:p>
      </dgm:t>
    </dgm:pt>
    <dgm:pt modelId="{C6CB59A0-B10E-4E90-B87C-42941229756C}">
      <dgm:prSet/>
      <dgm:spPr/>
      <dgm:t>
        <a:bodyPr/>
        <a:lstStyle/>
        <a:p>
          <a:pPr algn="l"/>
          <a:r>
            <a:rPr lang="en-US" dirty="0" smtClean="0"/>
            <a:t>Selection of features</a:t>
          </a:r>
          <a:endParaRPr lang="en-US" dirty="0"/>
        </a:p>
      </dgm:t>
    </dgm:pt>
    <dgm:pt modelId="{8E80F5D8-F683-4446-BEBB-0F270FB3A60F}" type="parTrans" cxnId="{2E2AF9B2-3162-4A52-BFEB-87B6CBD246C7}">
      <dgm:prSet/>
      <dgm:spPr/>
      <dgm:t>
        <a:bodyPr/>
        <a:lstStyle/>
        <a:p>
          <a:endParaRPr lang="en-US"/>
        </a:p>
      </dgm:t>
    </dgm:pt>
    <dgm:pt modelId="{30359992-FB0E-4C4A-84E3-848ABD59C722}" type="sibTrans" cxnId="{2E2AF9B2-3162-4A52-BFEB-87B6CBD246C7}">
      <dgm:prSet/>
      <dgm:spPr/>
      <dgm:t>
        <a:bodyPr/>
        <a:lstStyle/>
        <a:p>
          <a:endParaRPr lang="en-US"/>
        </a:p>
      </dgm:t>
    </dgm:pt>
    <dgm:pt modelId="{BBA136C6-F96B-4A29-8249-232CF972235F}">
      <dgm:prSet/>
      <dgm:spPr/>
      <dgm:t>
        <a:bodyPr/>
        <a:lstStyle/>
        <a:p>
          <a:pPr algn="l"/>
          <a:r>
            <a:rPr lang="en-US" dirty="0" smtClean="0"/>
            <a:t>Training and Testing of Models</a:t>
          </a:r>
          <a:endParaRPr lang="en-US" dirty="0"/>
        </a:p>
      </dgm:t>
    </dgm:pt>
    <dgm:pt modelId="{79B7F89C-AC9C-4155-B814-891D55F54A3F}" type="parTrans" cxnId="{32B79A0F-EB23-4BDF-A783-A58930C081DF}">
      <dgm:prSet/>
      <dgm:spPr/>
      <dgm:t>
        <a:bodyPr/>
        <a:lstStyle/>
        <a:p>
          <a:endParaRPr lang="en-US"/>
        </a:p>
      </dgm:t>
    </dgm:pt>
    <dgm:pt modelId="{AAA1C945-6174-4637-B637-EC09D0030A95}" type="sibTrans" cxnId="{32B79A0F-EB23-4BDF-A783-A58930C081DF}">
      <dgm:prSet/>
      <dgm:spPr/>
      <dgm:t>
        <a:bodyPr/>
        <a:lstStyle/>
        <a:p>
          <a:endParaRPr lang="en-US"/>
        </a:p>
      </dgm:t>
    </dgm:pt>
    <dgm:pt modelId="{008B2C9A-B829-4416-8D2A-EF01C54AB479}">
      <dgm:prSet/>
      <dgm:spPr/>
      <dgm:t>
        <a:bodyPr/>
        <a:lstStyle/>
        <a:p>
          <a:pPr algn="l"/>
          <a:r>
            <a:rPr lang="en-US" dirty="0" smtClean="0"/>
            <a:t>Evaluation  &amp; Selection of Best Model</a:t>
          </a:r>
          <a:endParaRPr lang="en-US" dirty="0"/>
        </a:p>
      </dgm:t>
    </dgm:pt>
    <dgm:pt modelId="{9D44C07E-5C47-4ABE-9A23-EDF5C2C9EF6F}" type="parTrans" cxnId="{2FEBBBEE-30CB-4350-8D51-E884FBA6A94B}">
      <dgm:prSet/>
      <dgm:spPr/>
      <dgm:t>
        <a:bodyPr/>
        <a:lstStyle/>
        <a:p>
          <a:endParaRPr lang="en-US"/>
        </a:p>
      </dgm:t>
    </dgm:pt>
    <dgm:pt modelId="{8E19C320-C539-475F-952D-01DB5C6ACF4F}" type="sibTrans" cxnId="{2FEBBBEE-30CB-4350-8D51-E884FBA6A94B}">
      <dgm:prSet/>
      <dgm:spPr/>
      <dgm:t>
        <a:bodyPr/>
        <a:lstStyle/>
        <a:p>
          <a:endParaRPr lang="en-US"/>
        </a:p>
      </dgm:t>
    </dgm:pt>
    <dgm:pt modelId="{24753054-3ED7-45F5-9E1A-9BE6B0A00DF0}">
      <dgm:prSet/>
      <dgm:spPr/>
      <dgm:t>
        <a:bodyPr/>
        <a:lstStyle/>
        <a:p>
          <a:pPr algn="l"/>
          <a:r>
            <a:rPr lang="en-US" dirty="0" smtClean="0"/>
            <a:t>Prediction, Analysis &amp; Evaluation of Commercial Impact</a:t>
          </a:r>
          <a:endParaRPr lang="en-US" dirty="0"/>
        </a:p>
      </dgm:t>
    </dgm:pt>
    <dgm:pt modelId="{29B3FC14-5562-4F95-A2CC-183EA6400DDF}" type="sibTrans" cxnId="{F15E7544-AA4A-448D-AA7A-57C777FC0A44}">
      <dgm:prSet/>
      <dgm:spPr/>
      <dgm:t>
        <a:bodyPr/>
        <a:lstStyle/>
        <a:p>
          <a:endParaRPr lang="en-US"/>
        </a:p>
      </dgm:t>
    </dgm:pt>
    <dgm:pt modelId="{A7C88F5D-EDD9-4598-B22D-29137F5502A7}" type="parTrans" cxnId="{F15E7544-AA4A-448D-AA7A-57C777FC0A44}">
      <dgm:prSet/>
      <dgm:spPr/>
      <dgm:t>
        <a:bodyPr/>
        <a:lstStyle/>
        <a:p>
          <a:endParaRPr lang="en-US"/>
        </a:p>
      </dgm:t>
    </dgm:pt>
    <dgm:pt modelId="{D70A53B4-57A1-4495-989B-6491BF5324A5}" type="pres">
      <dgm:prSet presAssocID="{F6D0FC54-7AA4-4C2F-9E79-C40B06E1821E}" presName="Name0" presStyleCnt="0">
        <dgm:presLayoutVars>
          <dgm:chMax val="7"/>
          <dgm:chPref val="5"/>
          <dgm:dir/>
          <dgm:animOne val="branch"/>
          <dgm:animLvl val="lvl"/>
        </dgm:presLayoutVars>
      </dgm:prSet>
      <dgm:spPr/>
      <dgm:t>
        <a:bodyPr/>
        <a:lstStyle/>
        <a:p>
          <a:endParaRPr lang="en-US"/>
        </a:p>
      </dgm:t>
    </dgm:pt>
    <dgm:pt modelId="{753C5409-1C5A-46F1-9DC7-3E1E34972AED}" type="pres">
      <dgm:prSet presAssocID="{CF84D3C2-360B-46E6-98D6-F64E3DA7EAA6}" presName="ChildAccent5" presStyleCnt="0"/>
      <dgm:spPr/>
      <dgm:t>
        <a:bodyPr/>
        <a:lstStyle/>
        <a:p>
          <a:endParaRPr lang="en-US"/>
        </a:p>
      </dgm:t>
    </dgm:pt>
    <dgm:pt modelId="{FBF20FEB-78E3-4823-87D0-E6535D67DC1F}" type="pres">
      <dgm:prSet presAssocID="{CF84D3C2-360B-46E6-98D6-F64E3DA7EAA6}" presName="ChildAccent" presStyleLbl="alignImgPlace1" presStyleIdx="0" presStyleCnt="5" custLinFactNeighborX="1890" custLinFactNeighborY="-627"/>
      <dgm:spPr/>
      <dgm:t>
        <a:bodyPr/>
        <a:lstStyle/>
        <a:p>
          <a:endParaRPr lang="en-US"/>
        </a:p>
      </dgm:t>
    </dgm:pt>
    <dgm:pt modelId="{E69BE95A-FA64-4BB4-B7B0-309A18019A11}" type="pres">
      <dgm:prSet presAssocID="{CF84D3C2-360B-46E6-98D6-F64E3DA7EAA6}" presName="Child5" presStyleLbl="revTx" presStyleIdx="0" presStyleCnt="0">
        <dgm:presLayoutVars>
          <dgm:chMax val="0"/>
          <dgm:chPref val="0"/>
          <dgm:bulletEnabled val="1"/>
        </dgm:presLayoutVars>
      </dgm:prSet>
      <dgm:spPr/>
      <dgm:t>
        <a:bodyPr/>
        <a:lstStyle/>
        <a:p>
          <a:endParaRPr lang="en-US"/>
        </a:p>
      </dgm:t>
    </dgm:pt>
    <dgm:pt modelId="{226A74E4-7B0B-4567-A25B-BCBAE98988B8}" type="pres">
      <dgm:prSet presAssocID="{CF84D3C2-360B-46E6-98D6-F64E3DA7EAA6}" presName="Parent5" presStyleLbl="node1" presStyleIdx="0" presStyleCnt="5" custLinFactNeighborX="1890" custLinFactNeighborY="-2509">
        <dgm:presLayoutVars>
          <dgm:chMax val="2"/>
          <dgm:chPref val="1"/>
          <dgm:bulletEnabled val="1"/>
        </dgm:presLayoutVars>
      </dgm:prSet>
      <dgm:spPr/>
      <dgm:t>
        <a:bodyPr/>
        <a:lstStyle/>
        <a:p>
          <a:endParaRPr lang="en-US"/>
        </a:p>
      </dgm:t>
    </dgm:pt>
    <dgm:pt modelId="{0AC6FE71-583C-4A49-BFF0-7EBA595D0853}" type="pres">
      <dgm:prSet presAssocID="{1EF1A08C-622A-4A81-96BE-004D1EA2041D}" presName="ChildAccent4" presStyleCnt="0"/>
      <dgm:spPr/>
      <dgm:t>
        <a:bodyPr/>
        <a:lstStyle/>
        <a:p>
          <a:endParaRPr lang="en-US"/>
        </a:p>
      </dgm:t>
    </dgm:pt>
    <dgm:pt modelId="{44B198EE-AC3F-43DA-BDEE-482AD043C3B4}" type="pres">
      <dgm:prSet presAssocID="{1EF1A08C-622A-4A81-96BE-004D1EA2041D}" presName="ChildAccent" presStyleLbl="alignImgPlace1" presStyleIdx="1" presStyleCnt="5" custLinFactNeighborX="1890" custLinFactNeighborY="-669"/>
      <dgm:spPr/>
      <dgm:t>
        <a:bodyPr/>
        <a:lstStyle/>
        <a:p>
          <a:endParaRPr lang="en-US"/>
        </a:p>
      </dgm:t>
    </dgm:pt>
    <dgm:pt modelId="{F470AA68-0E79-40C9-B7AA-1C01F7BE6089}" type="pres">
      <dgm:prSet presAssocID="{1EF1A08C-622A-4A81-96BE-004D1EA2041D}" presName="Child4" presStyleLbl="revTx" presStyleIdx="0" presStyleCnt="0">
        <dgm:presLayoutVars>
          <dgm:chMax val="0"/>
          <dgm:chPref val="0"/>
          <dgm:bulletEnabled val="1"/>
        </dgm:presLayoutVars>
      </dgm:prSet>
      <dgm:spPr/>
      <dgm:t>
        <a:bodyPr/>
        <a:lstStyle/>
        <a:p>
          <a:endParaRPr lang="en-US"/>
        </a:p>
      </dgm:t>
    </dgm:pt>
    <dgm:pt modelId="{4E42C7CA-9330-4553-B04E-4641857D8D87}" type="pres">
      <dgm:prSet presAssocID="{1EF1A08C-622A-4A81-96BE-004D1EA2041D}" presName="Parent4" presStyleLbl="node1" presStyleIdx="1" presStyleCnt="5">
        <dgm:presLayoutVars>
          <dgm:chMax val="2"/>
          <dgm:chPref val="1"/>
          <dgm:bulletEnabled val="1"/>
        </dgm:presLayoutVars>
      </dgm:prSet>
      <dgm:spPr/>
      <dgm:t>
        <a:bodyPr/>
        <a:lstStyle/>
        <a:p>
          <a:endParaRPr lang="en-US"/>
        </a:p>
      </dgm:t>
    </dgm:pt>
    <dgm:pt modelId="{1478F3DC-4FF6-4B43-A984-C17E2966F859}" type="pres">
      <dgm:prSet presAssocID="{837CB759-7468-4EFC-8073-20FEC0ACFF6C}" presName="ChildAccent3" presStyleCnt="0"/>
      <dgm:spPr/>
      <dgm:t>
        <a:bodyPr/>
        <a:lstStyle/>
        <a:p>
          <a:endParaRPr lang="en-US"/>
        </a:p>
      </dgm:t>
    </dgm:pt>
    <dgm:pt modelId="{235CE6DF-4092-4076-BCAD-7D9EBFBF1299}" type="pres">
      <dgm:prSet presAssocID="{837CB759-7468-4EFC-8073-20FEC0ACFF6C}" presName="ChildAccent" presStyleLbl="alignImgPlace1" presStyleIdx="2" presStyleCnt="5" custLinFactNeighborX="1890" custLinFactNeighborY="-717"/>
      <dgm:spPr/>
      <dgm:t>
        <a:bodyPr/>
        <a:lstStyle/>
        <a:p>
          <a:endParaRPr lang="en-US"/>
        </a:p>
      </dgm:t>
    </dgm:pt>
    <dgm:pt modelId="{FEDCA0B8-5FE2-47D6-AC8B-F664F28C5740}" type="pres">
      <dgm:prSet presAssocID="{837CB759-7468-4EFC-8073-20FEC0ACFF6C}" presName="Child3" presStyleLbl="revTx" presStyleIdx="0" presStyleCnt="0">
        <dgm:presLayoutVars>
          <dgm:chMax val="0"/>
          <dgm:chPref val="0"/>
          <dgm:bulletEnabled val="1"/>
        </dgm:presLayoutVars>
      </dgm:prSet>
      <dgm:spPr/>
      <dgm:t>
        <a:bodyPr/>
        <a:lstStyle/>
        <a:p>
          <a:endParaRPr lang="en-US"/>
        </a:p>
      </dgm:t>
    </dgm:pt>
    <dgm:pt modelId="{1436E0DD-C541-4CBB-A6FE-78A8B40C3DDE}" type="pres">
      <dgm:prSet presAssocID="{837CB759-7468-4EFC-8073-20FEC0ACFF6C}" presName="Parent3" presStyleLbl="node1" presStyleIdx="2" presStyleCnt="5">
        <dgm:presLayoutVars>
          <dgm:chMax val="2"/>
          <dgm:chPref val="1"/>
          <dgm:bulletEnabled val="1"/>
        </dgm:presLayoutVars>
      </dgm:prSet>
      <dgm:spPr/>
      <dgm:t>
        <a:bodyPr/>
        <a:lstStyle/>
        <a:p>
          <a:endParaRPr lang="en-US"/>
        </a:p>
      </dgm:t>
    </dgm:pt>
    <dgm:pt modelId="{0BCB9447-D4C6-47CD-8D1D-A46D32F94BB3}" type="pres">
      <dgm:prSet presAssocID="{9FEB50C1-9A8F-4F09-8D4D-03E13E6D71FE}" presName="ChildAccent2" presStyleCnt="0"/>
      <dgm:spPr/>
      <dgm:t>
        <a:bodyPr/>
        <a:lstStyle/>
        <a:p>
          <a:endParaRPr lang="en-US"/>
        </a:p>
      </dgm:t>
    </dgm:pt>
    <dgm:pt modelId="{2363F193-6B06-425C-9C5B-883024B13428}" type="pres">
      <dgm:prSet presAssocID="{9FEB50C1-9A8F-4F09-8D4D-03E13E6D71FE}" presName="ChildAccent" presStyleLbl="alignImgPlace1" presStyleIdx="3" presStyleCnt="5" custLinFactNeighborX="1890" custLinFactNeighborY="-772"/>
      <dgm:spPr/>
      <dgm:t>
        <a:bodyPr/>
        <a:lstStyle/>
        <a:p>
          <a:endParaRPr lang="en-US"/>
        </a:p>
      </dgm:t>
    </dgm:pt>
    <dgm:pt modelId="{0B54D589-67F9-4E4F-86DA-8AD30996BB37}" type="pres">
      <dgm:prSet presAssocID="{9FEB50C1-9A8F-4F09-8D4D-03E13E6D71FE}" presName="Child2" presStyleLbl="revTx" presStyleIdx="0" presStyleCnt="0">
        <dgm:presLayoutVars>
          <dgm:chMax val="0"/>
          <dgm:chPref val="0"/>
          <dgm:bulletEnabled val="1"/>
        </dgm:presLayoutVars>
      </dgm:prSet>
      <dgm:spPr/>
      <dgm:t>
        <a:bodyPr/>
        <a:lstStyle/>
        <a:p>
          <a:endParaRPr lang="en-US"/>
        </a:p>
      </dgm:t>
    </dgm:pt>
    <dgm:pt modelId="{8F90620F-7D5F-4089-BD2C-4EB9A8F9C443}" type="pres">
      <dgm:prSet presAssocID="{9FEB50C1-9A8F-4F09-8D4D-03E13E6D71FE}" presName="Parent2" presStyleLbl="node1" presStyleIdx="3" presStyleCnt="5">
        <dgm:presLayoutVars>
          <dgm:chMax val="2"/>
          <dgm:chPref val="1"/>
          <dgm:bulletEnabled val="1"/>
        </dgm:presLayoutVars>
      </dgm:prSet>
      <dgm:spPr/>
      <dgm:t>
        <a:bodyPr/>
        <a:lstStyle/>
        <a:p>
          <a:endParaRPr lang="en-US"/>
        </a:p>
      </dgm:t>
    </dgm:pt>
    <dgm:pt modelId="{53CC4F7E-5D41-4718-8ED5-F40BEE1E6DB8}" type="pres">
      <dgm:prSet presAssocID="{44B055D5-B2C8-42B9-86EF-D58E925F325F}" presName="ChildAccent1" presStyleCnt="0"/>
      <dgm:spPr/>
      <dgm:t>
        <a:bodyPr/>
        <a:lstStyle/>
        <a:p>
          <a:endParaRPr lang="en-US"/>
        </a:p>
      </dgm:t>
    </dgm:pt>
    <dgm:pt modelId="{B9B88F03-35F9-4FF8-BD37-319201BE7B83}" type="pres">
      <dgm:prSet presAssocID="{44B055D5-B2C8-42B9-86EF-D58E925F325F}" presName="ChildAccent" presStyleLbl="alignImgPlace1" presStyleIdx="4" presStyleCnt="5" custLinFactNeighborX="1890" custLinFactNeighborY="-836"/>
      <dgm:spPr/>
      <dgm:t>
        <a:bodyPr/>
        <a:lstStyle/>
        <a:p>
          <a:endParaRPr lang="en-US"/>
        </a:p>
      </dgm:t>
    </dgm:pt>
    <dgm:pt modelId="{C61A6596-2816-49E6-A0B2-8FFDD1BD0436}" type="pres">
      <dgm:prSet presAssocID="{44B055D5-B2C8-42B9-86EF-D58E925F325F}" presName="Child1" presStyleLbl="revTx" presStyleIdx="0" presStyleCnt="0">
        <dgm:presLayoutVars>
          <dgm:chMax val="0"/>
          <dgm:chPref val="0"/>
          <dgm:bulletEnabled val="1"/>
        </dgm:presLayoutVars>
      </dgm:prSet>
      <dgm:spPr/>
      <dgm:t>
        <a:bodyPr/>
        <a:lstStyle/>
        <a:p>
          <a:endParaRPr lang="en-US"/>
        </a:p>
      </dgm:t>
    </dgm:pt>
    <dgm:pt modelId="{EBBC2F4C-143D-4612-9F68-739901E1AB97}" type="pres">
      <dgm:prSet presAssocID="{44B055D5-B2C8-42B9-86EF-D58E925F325F}" presName="Parent1" presStyleLbl="node1" presStyleIdx="4" presStyleCnt="5">
        <dgm:presLayoutVars>
          <dgm:chMax val="2"/>
          <dgm:chPref val="1"/>
          <dgm:bulletEnabled val="1"/>
        </dgm:presLayoutVars>
      </dgm:prSet>
      <dgm:spPr/>
      <dgm:t>
        <a:bodyPr/>
        <a:lstStyle/>
        <a:p>
          <a:endParaRPr lang="en-US"/>
        </a:p>
      </dgm:t>
    </dgm:pt>
  </dgm:ptLst>
  <dgm:cxnLst>
    <dgm:cxn modelId="{427A96D0-A09D-4862-B943-8348C2C8347D}" type="presOf" srcId="{C1C9759C-449F-4BDC-9757-01AE640B10A9}" destId="{C61A6596-2816-49E6-A0B2-8FFDD1BD0436}" srcOrd="1" destOrd="2" presId="urn:microsoft.com/office/officeart/2011/layout/InterconnectedBlockProcess"/>
    <dgm:cxn modelId="{DDD9917B-7BFD-4A77-8E3C-3F327F47B714}" srcId="{F6D0FC54-7AA4-4C2F-9E79-C40B06E1821E}" destId="{9FEB50C1-9A8F-4F09-8D4D-03E13E6D71FE}" srcOrd="1" destOrd="0" parTransId="{4BE11191-CDDD-4CE6-A50D-3AE7BECD8D14}" sibTransId="{58B11777-1277-4812-B7BB-9FF2181920BD}"/>
    <dgm:cxn modelId="{C03BA9B1-8FAD-44EA-A082-537C765EA3F3}" srcId="{F6D0FC54-7AA4-4C2F-9E79-C40B06E1821E}" destId="{CF84D3C2-360B-46E6-98D6-F64E3DA7EAA6}" srcOrd="4" destOrd="0" parTransId="{A6C754D9-41D3-4F0A-8DA4-BAB3A0E8FD4D}" sibTransId="{6BA3DF2A-8381-433B-87A6-2E23E3F988A2}"/>
    <dgm:cxn modelId="{118E04B4-4802-479A-BB65-C98AC5218204}" type="presOf" srcId="{C6CB59A0-B10E-4E90-B87C-42941229756C}" destId="{FEDCA0B8-5FE2-47D6-AC8B-F664F28C5740}" srcOrd="1" destOrd="1" presId="urn:microsoft.com/office/officeart/2011/layout/InterconnectedBlockProcess"/>
    <dgm:cxn modelId="{7BC21D5B-2FC6-49DC-B5F0-3BEC25211CCB}" type="presOf" srcId="{9FEB50C1-9A8F-4F09-8D4D-03E13E6D71FE}" destId="{8F90620F-7D5F-4089-BD2C-4EB9A8F9C443}" srcOrd="0" destOrd="0" presId="urn:microsoft.com/office/officeart/2011/layout/InterconnectedBlockProcess"/>
    <dgm:cxn modelId="{B2CF9DED-7460-45E2-85C6-4FDA6F9C04AB}" type="presOf" srcId="{24753054-3ED7-45F5-9E1A-9BE6B0A00DF0}" destId="{E69BE95A-FA64-4BB4-B7B0-309A18019A11}" srcOrd="1" destOrd="0" presId="urn:microsoft.com/office/officeart/2011/layout/InterconnectedBlockProcess"/>
    <dgm:cxn modelId="{9283AD0B-C43A-4E3F-AF39-6E0AFA246515}" type="presOf" srcId="{918C4B25-C605-415D-A5D1-CF9F24EE21F1}" destId="{C61A6596-2816-49E6-A0B2-8FFDD1BD0436}" srcOrd="1" destOrd="0" presId="urn:microsoft.com/office/officeart/2011/layout/InterconnectedBlockProcess"/>
    <dgm:cxn modelId="{4163FC7D-1AB8-4B47-AEDD-D10AE891EE0D}" type="presOf" srcId="{C1C9759C-449F-4BDC-9757-01AE640B10A9}" destId="{B9B88F03-35F9-4FF8-BD37-319201BE7B83}" srcOrd="0" destOrd="2" presId="urn:microsoft.com/office/officeart/2011/layout/InterconnectedBlockProcess"/>
    <dgm:cxn modelId="{2FEBBBEE-30CB-4350-8D51-E884FBA6A94B}" srcId="{1EF1A08C-622A-4A81-96BE-004D1EA2041D}" destId="{008B2C9A-B829-4416-8D2A-EF01C54AB479}" srcOrd="1" destOrd="0" parTransId="{9D44C07E-5C47-4ABE-9A23-EDF5C2C9EF6F}" sibTransId="{8E19C320-C539-475F-952D-01DB5C6ACF4F}"/>
    <dgm:cxn modelId="{723693FE-022D-4336-952E-CB50C5871706}" type="presOf" srcId="{7223F675-9B02-41CD-988A-9A42E5067CEB}" destId="{B9B88F03-35F9-4FF8-BD37-319201BE7B83}" srcOrd="0" destOrd="1" presId="urn:microsoft.com/office/officeart/2011/layout/InterconnectedBlockProcess"/>
    <dgm:cxn modelId="{73E325A2-3115-4B4B-BA07-43A809C3DB05}" type="presOf" srcId="{BBA136C6-F96B-4A29-8249-232CF972235F}" destId="{44B198EE-AC3F-43DA-BDEE-482AD043C3B4}" srcOrd="0" destOrd="0" presId="urn:microsoft.com/office/officeart/2011/layout/InterconnectedBlockProcess"/>
    <dgm:cxn modelId="{010FEA83-BF44-4C4A-B61F-C20F7BB66895}" type="presOf" srcId="{AACAC366-03EE-46BF-927A-1CD415E4B61D}" destId="{0B54D589-67F9-4E4F-86DA-8AD30996BB37}" srcOrd="1" destOrd="0" presId="urn:microsoft.com/office/officeart/2011/layout/InterconnectedBlockProcess"/>
    <dgm:cxn modelId="{E47B17D4-B4F9-47CB-8140-F9CBA0BE5FE8}" srcId="{44B055D5-B2C8-42B9-86EF-D58E925F325F}" destId="{918C4B25-C605-415D-A5D1-CF9F24EE21F1}" srcOrd="0" destOrd="0" parTransId="{D19179D5-FF75-487F-A553-F8DF8091C24D}" sibTransId="{850F8FF9-29DD-430C-86DD-03864ABCAB46}"/>
    <dgm:cxn modelId="{B1D42A65-FF9A-488B-AA46-C90E62090553}" srcId="{44B055D5-B2C8-42B9-86EF-D58E925F325F}" destId="{7223F675-9B02-41CD-988A-9A42E5067CEB}" srcOrd="1" destOrd="0" parTransId="{13092373-50FB-4152-AE4C-27CB4FA253B6}" sibTransId="{9DAA19AE-1C89-4F4B-BB3E-182891BF96D6}"/>
    <dgm:cxn modelId="{7D014C99-576D-4C31-9DF2-B31BBD4D4C7D}" type="presOf" srcId="{837CB759-7468-4EFC-8073-20FEC0ACFF6C}" destId="{1436E0DD-C541-4CBB-A6FE-78A8B40C3DDE}" srcOrd="0" destOrd="0" presId="urn:microsoft.com/office/officeart/2011/layout/InterconnectedBlockProcess"/>
    <dgm:cxn modelId="{DD546D89-AA7D-4C06-9E85-55D68F0F0DDF}" type="presOf" srcId="{F6D0FC54-7AA4-4C2F-9E79-C40B06E1821E}" destId="{D70A53B4-57A1-4495-989B-6491BF5324A5}" srcOrd="0" destOrd="0" presId="urn:microsoft.com/office/officeart/2011/layout/InterconnectedBlockProcess"/>
    <dgm:cxn modelId="{8CF3CA62-DEDF-4B5A-A24D-AC0013496B09}" type="presOf" srcId="{AACAC366-03EE-46BF-927A-1CD415E4B61D}" destId="{2363F193-6B06-425C-9C5B-883024B13428}" srcOrd="0" destOrd="0" presId="urn:microsoft.com/office/officeart/2011/layout/InterconnectedBlockProcess"/>
    <dgm:cxn modelId="{3524CA64-AEAB-48AA-885D-8238AC550394}" srcId="{F6D0FC54-7AA4-4C2F-9E79-C40B06E1821E}" destId="{1EF1A08C-622A-4A81-96BE-004D1EA2041D}" srcOrd="3" destOrd="0" parTransId="{8CCA8D42-0B25-4131-AFE7-8A198F3A55E1}" sibTransId="{CED1CBAB-FB88-4468-9F13-481F27FCF5F3}"/>
    <dgm:cxn modelId="{32B79A0F-EB23-4BDF-A783-A58930C081DF}" srcId="{1EF1A08C-622A-4A81-96BE-004D1EA2041D}" destId="{BBA136C6-F96B-4A29-8249-232CF972235F}" srcOrd="0" destOrd="0" parTransId="{79B7F89C-AC9C-4155-B814-891D55F54A3F}" sibTransId="{AAA1C945-6174-4637-B637-EC09D0030A95}"/>
    <dgm:cxn modelId="{F15E7544-AA4A-448D-AA7A-57C777FC0A44}" srcId="{CF84D3C2-360B-46E6-98D6-F64E3DA7EAA6}" destId="{24753054-3ED7-45F5-9E1A-9BE6B0A00DF0}" srcOrd="0" destOrd="0" parTransId="{A7C88F5D-EDD9-4598-B22D-29137F5502A7}" sibTransId="{29B3FC14-5562-4F95-A2CC-183EA6400DDF}"/>
    <dgm:cxn modelId="{AF5D81C4-493E-4B94-849B-F9E7DF7226A9}" srcId="{837CB759-7468-4EFC-8073-20FEC0ACFF6C}" destId="{83FE59CE-51FD-4180-B869-70D2663ACEB9}" srcOrd="0" destOrd="0" parTransId="{9D40CB32-53B7-40E8-9400-BA7A0B854621}" sibTransId="{0035A617-C652-47AC-9D0D-26F3205C3E0A}"/>
    <dgm:cxn modelId="{2E2AF9B2-3162-4A52-BFEB-87B6CBD246C7}" srcId="{837CB759-7468-4EFC-8073-20FEC0ACFF6C}" destId="{C6CB59A0-B10E-4E90-B87C-42941229756C}" srcOrd="1" destOrd="0" parTransId="{8E80F5D8-F683-4446-BEBB-0F270FB3A60F}" sibTransId="{30359992-FB0E-4C4A-84E3-848ABD59C722}"/>
    <dgm:cxn modelId="{8E57D83D-BB17-4809-BB4B-0FBF9E371DDC}" type="presOf" srcId="{1EF1A08C-622A-4A81-96BE-004D1EA2041D}" destId="{4E42C7CA-9330-4553-B04E-4641857D8D87}" srcOrd="0" destOrd="0" presId="urn:microsoft.com/office/officeart/2011/layout/InterconnectedBlockProcess"/>
    <dgm:cxn modelId="{01B744E3-F4FB-4E47-8783-06BD91BA21CF}" type="presOf" srcId="{7223F675-9B02-41CD-988A-9A42E5067CEB}" destId="{C61A6596-2816-49E6-A0B2-8FFDD1BD0436}" srcOrd="1" destOrd="1" presId="urn:microsoft.com/office/officeart/2011/layout/InterconnectedBlockProcess"/>
    <dgm:cxn modelId="{35818815-DCBB-48A3-A7F3-0494E452D433}" type="presOf" srcId="{008B2C9A-B829-4416-8D2A-EF01C54AB479}" destId="{F470AA68-0E79-40C9-B7AA-1C01F7BE6089}" srcOrd="1" destOrd="1" presId="urn:microsoft.com/office/officeart/2011/layout/InterconnectedBlockProcess"/>
    <dgm:cxn modelId="{F9A6C656-D994-4873-B8CB-89231E0B749B}" type="presOf" srcId="{008B2C9A-B829-4416-8D2A-EF01C54AB479}" destId="{44B198EE-AC3F-43DA-BDEE-482AD043C3B4}" srcOrd="0" destOrd="1" presId="urn:microsoft.com/office/officeart/2011/layout/InterconnectedBlockProcess"/>
    <dgm:cxn modelId="{5FE81293-B3FA-4381-8E47-69FFD17C3269}" type="presOf" srcId="{83FE59CE-51FD-4180-B869-70D2663ACEB9}" destId="{FEDCA0B8-5FE2-47D6-AC8B-F664F28C5740}" srcOrd="1" destOrd="0" presId="urn:microsoft.com/office/officeart/2011/layout/InterconnectedBlockProcess"/>
    <dgm:cxn modelId="{D156CC56-5FAE-4A43-AFB1-B5F9F632FF30}" type="presOf" srcId="{24753054-3ED7-45F5-9E1A-9BE6B0A00DF0}" destId="{FBF20FEB-78E3-4823-87D0-E6535D67DC1F}" srcOrd="0" destOrd="0" presId="urn:microsoft.com/office/officeart/2011/layout/InterconnectedBlockProcess"/>
    <dgm:cxn modelId="{78D0DC9C-ADF6-4CE0-940A-4CFA65ABA292}" type="presOf" srcId="{83FE59CE-51FD-4180-B869-70D2663ACEB9}" destId="{235CE6DF-4092-4076-BCAD-7D9EBFBF1299}" srcOrd="0" destOrd="0" presId="urn:microsoft.com/office/officeart/2011/layout/InterconnectedBlockProcess"/>
    <dgm:cxn modelId="{AD971ED6-60C0-40F9-8389-890635FFF342}" srcId="{F6D0FC54-7AA4-4C2F-9E79-C40B06E1821E}" destId="{44B055D5-B2C8-42B9-86EF-D58E925F325F}" srcOrd="0" destOrd="0" parTransId="{44BE9F78-0FD3-48A4-B779-86ED9585449D}" sibTransId="{5AF1FF18-38E6-4D08-93D4-1F9FE946ED52}"/>
    <dgm:cxn modelId="{81EE78A6-D911-488A-8C6C-79DD35B82BC5}" type="presOf" srcId="{CF84D3C2-360B-46E6-98D6-F64E3DA7EAA6}" destId="{226A74E4-7B0B-4567-A25B-BCBAE98988B8}" srcOrd="0" destOrd="0" presId="urn:microsoft.com/office/officeart/2011/layout/InterconnectedBlockProcess"/>
    <dgm:cxn modelId="{9C55D47E-F146-47A3-988D-FF9332455752}" srcId="{44B055D5-B2C8-42B9-86EF-D58E925F325F}" destId="{C1C9759C-449F-4BDC-9757-01AE640B10A9}" srcOrd="2" destOrd="0" parTransId="{68CD4CA3-007F-418D-9C32-FAF6058033AF}" sibTransId="{1084DDB6-5E6F-4988-93E0-95CEBE1D87F2}"/>
    <dgm:cxn modelId="{BC7A2B3C-9003-45A4-9FF1-E06D2244CE42}" type="presOf" srcId="{44B055D5-B2C8-42B9-86EF-D58E925F325F}" destId="{EBBC2F4C-143D-4612-9F68-739901E1AB97}" srcOrd="0" destOrd="0" presId="urn:microsoft.com/office/officeart/2011/layout/InterconnectedBlockProcess"/>
    <dgm:cxn modelId="{65B25F30-94B8-4093-8854-4561C1C37E43}" type="presOf" srcId="{C6CB59A0-B10E-4E90-B87C-42941229756C}" destId="{235CE6DF-4092-4076-BCAD-7D9EBFBF1299}" srcOrd="0" destOrd="1" presId="urn:microsoft.com/office/officeart/2011/layout/InterconnectedBlockProcess"/>
    <dgm:cxn modelId="{86D6582B-0A5E-45EF-A856-F319B762C944}" srcId="{F6D0FC54-7AA4-4C2F-9E79-C40B06E1821E}" destId="{837CB759-7468-4EFC-8073-20FEC0ACFF6C}" srcOrd="2" destOrd="0" parTransId="{DAEA3DBE-DC24-40D5-ABC5-E11EAA3C49A7}" sibTransId="{C847A691-4289-4805-B59B-4EEAB9336FA5}"/>
    <dgm:cxn modelId="{FECB39CD-B069-4789-8B41-5E809ABB08EC}" type="presOf" srcId="{BBA136C6-F96B-4A29-8249-232CF972235F}" destId="{F470AA68-0E79-40C9-B7AA-1C01F7BE6089}" srcOrd="1" destOrd="0" presId="urn:microsoft.com/office/officeart/2011/layout/InterconnectedBlockProcess"/>
    <dgm:cxn modelId="{AB9AC619-75CC-4086-91A1-BA8A4A54DD6C}" type="presOf" srcId="{918C4B25-C605-415D-A5D1-CF9F24EE21F1}" destId="{B9B88F03-35F9-4FF8-BD37-319201BE7B83}" srcOrd="0" destOrd="0" presId="urn:microsoft.com/office/officeart/2011/layout/InterconnectedBlockProcess"/>
    <dgm:cxn modelId="{C86925BF-367E-45C9-A60E-6612E45B52A5}" srcId="{9FEB50C1-9A8F-4F09-8D4D-03E13E6D71FE}" destId="{AACAC366-03EE-46BF-927A-1CD415E4B61D}" srcOrd="0" destOrd="0" parTransId="{C6630917-7D42-45B0-B029-25EC08E24051}" sibTransId="{3A814430-8518-4917-B6F2-F2EBC3BDD713}"/>
    <dgm:cxn modelId="{AAC0C2A8-7FED-4627-9857-ED0D52C19EF9}" type="presParOf" srcId="{D70A53B4-57A1-4495-989B-6491BF5324A5}" destId="{753C5409-1C5A-46F1-9DC7-3E1E34972AED}" srcOrd="0" destOrd="0" presId="urn:microsoft.com/office/officeart/2011/layout/InterconnectedBlockProcess"/>
    <dgm:cxn modelId="{A6AD7182-5DDD-471F-8744-CF8739270A08}" type="presParOf" srcId="{753C5409-1C5A-46F1-9DC7-3E1E34972AED}" destId="{FBF20FEB-78E3-4823-87D0-E6535D67DC1F}" srcOrd="0" destOrd="0" presId="urn:microsoft.com/office/officeart/2011/layout/InterconnectedBlockProcess"/>
    <dgm:cxn modelId="{5F8B13FE-DCD6-44FE-8921-2F6F2B361F8B}" type="presParOf" srcId="{D70A53B4-57A1-4495-989B-6491BF5324A5}" destId="{E69BE95A-FA64-4BB4-B7B0-309A18019A11}" srcOrd="1" destOrd="0" presId="urn:microsoft.com/office/officeart/2011/layout/InterconnectedBlockProcess"/>
    <dgm:cxn modelId="{857F3D49-BE2D-4C10-B18E-B9E864F41347}" type="presParOf" srcId="{D70A53B4-57A1-4495-989B-6491BF5324A5}" destId="{226A74E4-7B0B-4567-A25B-BCBAE98988B8}" srcOrd="2" destOrd="0" presId="urn:microsoft.com/office/officeart/2011/layout/InterconnectedBlockProcess"/>
    <dgm:cxn modelId="{591FB932-7B51-45FA-8D7E-C25403C4298B}" type="presParOf" srcId="{D70A53B4-57A1-4495-989B-6491BF5324A5}" destId="{0AC6FE71-583C-4A49-BFF0-7EBA595D0853}" srcOrd="3" destOrd="0" presId="urn:microsoft.com/office/officeart/2011/layout/InterconnectedBlockProcess"/>
    <dgm:cxn modelId="{23F63E42-4640-4859-9064-464EA1EE4883}" type="presParOf" srcId="{0AC6FE71-583C-4A49-BFF0-7EBA595D0853}" destId="{44B198EE-AC3F-43DA-BDEE-482AD043C3B4}" srcOrd="0" destOrd="0" presId="urn:microsoft.com/office/officeart/2011/layout/InterconnectedBlockProcess"/>
    <dgm:cxn modelId="{026DEFE5-7207-497C-9CDC-B9B613416F7F}" type="presParOf" srcId="{D70A53B4-57A1-4495-989B-6491BF5324A5}" destId="{F470AA68-0E79-40C9-B7AA-1C01F7BE6089}" srcOrd="4" destOrd="0" presId="urn:microsoft.com/office/officeart/2011/layout/InterconnectedBlockProcess"/>
    <dgm:cxn modelId="{CAF88F72-1D10-46FF-AD12-422EF7502737}" type="presParOf" srcId="{D70A53B4-57A1-4495-989B-6491BF5324A5}" destId="{4E42C7CA-9330-4553-B04E-4641857D8D87}" srcOrd="5" destOrd="0" presId="urn:microsoft.com/office/officeart/2011/layout/InterconnectedBlockProcess"/>
    <dgm:cxn modelId="{AF5DE136-6DF7-4AC9-8487-5E7145E2CC1A}" type="presParOf" srcId="{D70A53B4-57A1-4495-989B-6491BF5324A5}" destId="{1478F3DC-4FF6-4B43-A984-C17E2966F859}" srcOrd="6" destOrd="0" presId="urn:microsoft.com/office/officeart/2011/layout/InterconnectedBlockProcess"/>
    <dgm:cxn modelId="{C68D63CE-22B3-480D-B3A0-47D0E12324B2}" type="presParOf" srcId="{1478F3DC-4FF6-4B43-A984-C17E2966F859}" destId="{235CE6DF-4092-4076-BCAD-7D9EBFBF1299}" srcOrd="0" destOrd="0" presId="urn:microsoft.com/office/officeart/2011/layout/InterconnectedBlockProcess"/>
    <dgm:cxn modelId="{8A2D8E73-26A5-45F1-9659-1BE1611A8007}" type="presParOf" srcId="{D70A53B4-57A1-4495-989B-6491BF5324A5}" destId="{FEDCA0B8-5FE2-47D6-AC8B-F664F28C5740}" srcOrd="7" destOrd="0" presId="urn:microsoft.com/office/officeart/2011/layout/InterconnectedBlockProcess"/>
    <dgm:cxn modelId="{D86892FF-9F9D-4B69-9C30-186587BEB81F}" type="presParOf" srcId="{D70A53B4-57A1-4495-989B-6491BF5324A5}" destId="{1436E0DD-C541-4CBB-A6FE-78A8B40C3DDE}" srcOrd="8" destOrd="0" presId="urn:microsoft.com/office/officeart/2011/layout/InterconnectedBlockProcess"/>
    <dgm:cxn modelId="{0CD58BCF-FCAE-42BA-81D8-257320C85AC1}" type="presParOf" srcId="{D70A53B4-57A1-4495-989B-6491BF5324A5}" destId="{0BCB9447-D4C6-47CD-8D1D-A46D32F94BB3}" srcOrd="9" destOrd="0" presId="urn:microsoft.com/office/officeart/2011/layout/InterconnectedBlockProcess"/>
    <dgm:cxn modelId="{C04E75E2-9218-4721-8DB5-02D69CF1DBE0}" type="presParOf" srcId="{0BCB9447-D4C6-47CD-8D1D-A46D32F94BB3}" destId="{2363F193-6B06-425C-9C5B-883024B13428}" srcOrd="0" destOrd="0" presId="urn:microsoft.com/office/officeart/2011/layout/InterconnectedBlockProcess"/>
    <dgm:cxn modelId="{559EDC7F-BD74-4B59-8271-1B7B61995190}" type="presParOf" srcId="{D70A53B4-57A1-4495-989B-6491BF5324A5}" destId="{0B54D589-67F9-4E4F-86DA-8AD30996BB37}" srcOrd="10" destOrd="0" presId="urn:microsoft.com/office/officeart/2011/layout/InterconnectedBlockProcess"/>
    <dgm:cxn modelId="{FAEB15FC-39BB-4241-BBAA-09ED6CEBED58}" type="presParOf" srcId="{D70A53B4-57A1-4495-989B-6491BF5324A5}" destId="{8F90620F-7D5F-4089-BD2C-4EB9A8F9C443}" srcOrd="11" destOrd="0" presId="urn:microsoft.com/office/officeart/2011/layout/InterconnectedBlockProcess"/>
    <dgm:cxn modelId="{C05D4FA2-1D67-4ABF-A5C9-560F393D9373}" type="presParOf" srcId="{D70A53B4-57A1-4495-989B-6491BF5324A5}" destId="{53CC4F7E-5D41-4718-8ED5-F40BEE1E6DB8}" srcOrd="12" destOrd="0" presId="urn:microsoft.com/office/officeart/2011/layout/InterconnectedBlockProcess"/>
    <dgm:cxn modelId="{E1D47D86-9E8A-45BA-9FC5-08D9439DD243}" type="presParOf" srcId="{53CC4F7E-5D41-4718-8ED5-F40BEE1E6DB8}" destId="{B9B88F03-35F9-4FF8-BD37-319201BE7B83}" srcOrd="0" destOrd="0" presId="urn:microsoft.com/office/officeart/2011/layout/InterconnectedBlockProcess"/>
    <dgm:cxn modelId="{672253A8-0450-4D5A-A74D-F3358DD894AB}" type="presParOf" srcId="{D70A53B4-57A1-4495-989B-6491BF5324A5}" destId="{C61A6596-2816-49E6-A0B2-8FFDD1BD0436}" srcOrd="13" destOrd="0" presId="urn:microsoft.com/office/officeart/2011/layout/InterconnectedBlockProcess"/>
    <dgm:cxn modelId="{B05E30BA-D7D3-421E-B334-18FCFB8EB2C4}" type="presParOf" srcId="{D70A53B4-57A1-4495-989B-6491BF5324A5}" destId="{EBBC2F4C-143D-4612-9F68-739901E1AB97}" srcOrd="14"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6D0FC54-7AA4-4C2F-9E79-C40B06E1821E}" type="doc">
      <dgm:prSet loTypeId="urn:microsoft.com/office/officeart/2005/8/layout/bProcess3" loCatId="process" qsTypeId="urn:microsoft.com/office/officeart/2005/8/quickstyle/simple1" qsCatId="simple" csTypeId="urn:microsoft.com/office/officeart/2005/8/colors/colorful3" csCatId="colorful" phldr="1"/>
      <dgm:spPr/>
      <dgm:t>
        <a:bodyPr/>
        <a:lstStyle/>
        <a:p>
          <a:endParaRPr lang="en-US"/>
        </a:p>
      </dgm:t>
    </dgm:pt>
    <dgm:pt modelId="{44B055D5-B2C8-42B9-86EF-D58E925F325F}">
      <dgm:prSet custT="1"/>
      <dgm:spPr/>
      <dgm:t>
        <a:bodyPr/>
        <a:lstStyle/>
        <a:p>
          <a:pPr rtl="0"/>
          <a:r>
            <a:rPr lang="en-US" sz="2000" b="1" dirty="0"/>
            <a:t>18484</a:t>
          </a:r>
          <a:r>
            <a:rPr lang="en-US" sz="2000" dirty="0"/>
            <a:t> total customers. </a:t>
          </a:r>
        </a:p>
        <a:p>
          <a:pPr rtl="0"/>
          <a:r>
            <a:rPr lang="en-US" sz="2000" dirty="0"/>
            <a:t>Last order date 28-01-2014</a:t>
          </a:r>
          <a:endParaRPr lang="en-GB" sz="2000" dirty="0"/>
        </a:p>
      </dgm:t>
    </dgm:pt>
    <dgm:pt modelId="{44BE9F78-0FD3-48A4-B779-86ED9585449D}" type="parTrans" cxnId="{AD971ED6-60C0-40F9-8389-890635FFF342}">
      <dgm:prSet/>
      <dgm:spPr/>
      <dgm:t>
        <a:bodyPr/>
        <a:lstStyle/>
        <a:p>
          <a:endParaRPr lang="en-US" sz="2800"/>
        </a:p>
      </dgm:t>
    </dgm:pt>
    <dgm:pt modelId="{5AF1FF18-38E6-4D08-93D4-1F9FE946ED52}" type="sibTrans" cxnId="{AD971ED6-60C0-40F9-8389-890635FFF342}">
      <dgm:prSet/>
      <dgm:spPr/>
      <dgm:t>
        <a:bodyPr/>
        <a:lstStyle/>
        <a:p>
          <a:endParaRPr lang="en-US" sz="2800"/>
        </a:p>
      </dgm:t>
    </dgm:pt>
    <dgm:pt modelId="{837CB759-7468-4EFC-8073-20FEC0ACFF6C}">
      <dgm:prSet custT="1"/>
      <dgm:spPr/>
      <dgm:t>
        <a:bodyPr/>
        <a:lstStyle/>
        <a:p>
          <a:pPr rtl="0"/>
          <a:r>
            <a:rPr lang="en-US" sz="2000" b="1" dirty="0"/>
            <a:t>Non Churners – 12,925 </a:t>
          </a:r>
        </a:p>
        <a:p>
          <a:pPr rtl="0"/>
          <a:r>
            <a:rPr lang="en-US" sz="2000" dirty="0"/>
            <a:t>Made a purchase after 31-05-2013</a:t>
          </a:r>
          <a:endParaRPr lang="en-GB" sz="2000" dirty="0"/>
        </a:p>
      </dgm:t>
    </dgm:pt>
    <dgm:pt modelId="{DAEA3DBE-DC24-40D5-ABC5-E11EAA3C49A7}" type="parTrans" cxnId="{86D6582B-0A5E-45EF-A856-F319B762C944}">
      <dgm:prSet/>
      <dgm:spPr/>
      <dgm:t>
        <a:bodyPr/>
        <a:lstStyle/>
        <a:p>
          <a:endParaRPr lang="en-US" sz="2800"/>
        </a:p>
      </dgm:t>
    </dgm:pt>
    <dgm:pt modelId="{C847A691-4289-4805-B59B-4EEAB9336FA5}" type="sibTrans" cxnId="{86D6582B-0A5E-45EF-A856-F319B762C944}">
      <dgm:prSet/>
      <dgm:spPr/>
      <dgm:t>
        <a:bodyPr/>
        <a:lstStyle/>
        <a:p>
          <a:endParaRPr lang="en-US" sz="2800"/>
        </a:p>
      </dgm:t>
    </dgm:pt>
    <dgm:pt modelId="{1EF1A08C-622A-4A81-96BE-004D1EA2041D}">
      <dgm:prSet custT="1"/>
      <dgm:spPr/>
      <dgm:t>
        <a:bodyPr/>
        <a:lstStyle/>
        <a:p>
          <a:pPr rtl="0"/>
          <a:r>
            <a:rPr lang="en-US" sz="2000" b="1" dirty="0"/>
            <a:t>Churners – 5,559 </a:t>
          </a:r>
        </a:p>
        <a:p>
          <a:pPr rtl="0"/>
          <a:r>
            <a:rPr lang="en-US" sz="2000" dirty="0"/>
            <a:t>Did not make any purchase since 31-05-2013</a:t>
          </a:r>
          <a:endParaRPr lang="en-GB" sz="2000" dirty="0"/>
        </a:p>
      </dgm:t>
    </dgm:pt>
    <dgm:pt modelId="{8CCA8D42-0B25-4131-AFE7-8A198F3A55E1}" type="parTrans" cxnId="{3524CA64-AEAB-48AA-885D-8238AC550394}">
      <dgm:prSet/>
      <dgm:spPr/>
      <dgm:t>
        <a:bodyPr/>
        <a:lstStyle/>
        <a:p>
          <a:endParaRPr lang="en-US" sz="2800"/>
        </a:p>
      </dgm:t>
    </dgm:pt>
    <dgm:pt modelId="{CED1CBAB-FB88-4468-9F13-481F27FCF5F3}" type="sibTrans" cxnId="{3524CA64-AEAB-48AA-885D-8238AC550394}">
      <dgm:prSet/>
      <dgm:spPr/>
      <dgm:t>
        <a:bodyPr/>
        <a:lstStyle/>
        <a:p>
          <a:endParaRPr lang="en-US" sz="2800"/>
        </a:p>
      </dgm:t>
    </dgm:pt>
    <dgm:pt modelId="{CF84D3C2-360B-46E6-98D6-F64E3DA7EAA6}">
      <dgm:prSet custT="1"/>
      <dgm:spPr/>
      <dgm:t>
        <a:bodyPr/>
        <a:lstStyle/>
        <a:p>
          <a:pPr rtl="0"/>
          <a:r>
            <a:rPr lang="en-US" sz="2000" b="1" dirty="0"/>
            <a:t>Non-churners split into 2 parts</a:t>
          </a:r>
        </a:p>
        <a:p>
          <a:pPr rtl="0"/>
          <a:r>
            <a:rPr lang="en-US" sz="2000" dirty="0"/>
            <a:t>6,463 (to train model) </a:t>
          </a:r>
        </a:p>
        <a:p>
          <a:pPr rtl="0"/>
          <a:r>
            <a:rPr lang="en-US" sz="2000" dirty="0"/>
            <a:t>6,462 (to score model)</a:t>
          </a:r>
          <a:endParaRPr lang="en-GB" sz="2000" dirty="0"/>
        </a:p>
      </dgm:t>
    </dgm:pt>
    <dgm:pt modelId="{A6C754D9-41D3-4F0A-8DA4-BAB3A0E8FD4D}" type="parTrans" cxnId="{C03BA9B1-8FAD-44EA-A082-537C765EA3F3}">
      <dgm:prSet/>
      <dgm:spPr/>
      <dgm:t>
        <a:bodyPr/>
        <a:lstStyle/>
        <a:p>
          <a:endParaRPr lang="en-US" sz="2800"/>
        </a:p>
      </dgm:t>
    </dgm:pt>
    <dgm:pt modelId="{6BA3DF2A-8381-433B-87A6-2E23E3F988A2}" type="sibTrans" cxnId="{C03BA9B1-8FAD-44EA-A082-537C765EA3F3}">
      <dgm:prSet/>
      <dgm:spPr/>
      <dgm:t>
        <a:bodyPr/>
        <a:lstStyle/>
        <a:p>
          <a:endParaRPr lang="en-US" sz="2800"/>
        </a:p>
      </dgm:t>
    </dgm:pt>
    <dgm:pt modelId="{4E15850B-4B6D-41B6-99A8-C9E27C208ED4}">
      <dgm:prSet custT="1"/>
      <dgm:spPr/>
      <dgm:t>
        <a:bodyPr/>
        <a:lstStyle/>
        <a:p>
          <a:pPr rtl="0"/>
          <a:r>
            <a:rPr lang="en-US" sz="1800" b="1" dirty="0"/>
            <a:t>Model trained with </a:t>
          </a:r>
        </a:p>
        <a:p>
          <a:pPr rtl="0"/>
          <a:r>
            <a:rPr lang="en-US" sz="2000" dirty="0"/>
            <a:t>churners 5,559 + non-churners </a:t>
          </a:r>
          <a:r>
            <a:rPr lang="en-US" sz="2000" dirty="0" smtClean="0"/>
            <a:t>6,463 </a:t>
          </a:r>
          <a:endParaRPr lang="en-US" sz="2000" dirty="0"/>
        </a:p>
        <a:p>
          <a:pPr rtl="0"/>
          <a:r>
            <a:rPr lang="en-US" sz="2000" dirty="0"/>
            <a:t>= </a:t>
          </a:r>
          <a:r>
            <a:rPr lang="en-US" sz="2000" dirty="0" smtClean="0"/>
            <a:t>12,022 </a:t>
          </a:r>
          <a:r>
            <a:rPr lang="en-US" sz="2000" dirty="0"/>
            <a:t>customers</a:t>
          </a:r>
          <a:endParaRPr lang="en-GB" sz="2000" dirty="0"/>
        </a:p>
      </dgm:t>
    </dgm:pt>
    <dgm:pt modelId="{2DDFB4FC-6068-4EE0-951B-A18412AAE2A3}" type="parTrans" cxnId="{C552594A-E417-4362-93A7-4A4C77866EE2}">
      <dgm:prSet/>
      <dgm:spPr/>
      <dgm:t>
        <a:bodyPr/>
        <a:lstStyle/>
        <a:p>
          <a:endParaRPr lang="en-US" sz="2800"/>
        </a:p>
      </dgm:t>
    </dgm:pt>
    <dgm:pt modelId="{888FFA87-439E-4E22-8616-1471B9FE3BDA}" type="sibTrans" cxnId="{C552594A-E417-4362-93A7-4A4C77866EE2}">
      <dgm:prSet/>
      <dgm:spPr/>
      <dgm:t>
        <a:bodyPr/>
        <a:lstStyle/>
        <a:p>
          <a:endParaRPr lang="en-US" sz="2800"/>
        </a:p>
      </dgm:t>
    </dgm:pt>
    <dgm:pt modelId="{D9B928EA-0F1B-45DE-8C34-B1637D4C819E}">
      <dgm:prSet custT="1"/>
      <dgm:spPr/>
      <dgm:t>
        <a:bodyPr/>
        <a:lstStyle/>
        <a:p>
          <a:pPr rtl="0"/>
          <a:r>
            <a:rPr lang="en-GB" sz="2000" dirty="0" smtClean="0"/>
            <a:t>Training data was </a:t>
          </a:r>
          <a:r>
            <a:rPr lang="en-GB" sz="2000" dirty="0" err="1" smtClean="0"/>
            <a:t>splitted</a:t>
          </a:r>
          <a:r>
            <a:rPr lang="en-GB" sz="2000" dirty="0" smtClean="0"/>
            <a:t> into 10 folds used in training the data using </a:t>
          </a:r>
          <a:r>
            <a:rPr lang="en-GB" sz="2000" dirty="0" err="1" smtClean="0"/>
            <a:t>Kfold</a:t>
          </a:r>
          <a:endParaRPr lang="en-GB" sz="2000" dirty="0"/>
        </a:p>
      </dgm:t>
    </dgm:pt>
    <dgm:pt modelId="{38F6752B-3911-44EF-A98C-0F49F18C9D7F}" type="parTrans" cxnId="{713EB16C-1180-40B1-B73C-A0474C450749}">
      <dgm:prSet/>
      <dgm:spPr/>
      <dgm:t>
        <a:bodyPr/>
        <a:lstStyle/>
        <a:p>
          <a:endParaRPr lang="en-US"/>
        </a:p>
      </dgm:t>
    </dgm:pt>
    <dgm:pt modelId="{BF7F2D8D-98F8-487B-943E-0D4CCF79C0AC}" type="sibTrans" cxnId="{713EB16C-1180-40B1-B73C-A0474C450749}">
      <dgm:prSet/>
      <dgm:spPr/>
      <dgm:t>
        <a:bodyPr/>
        <a:lstStyle/>
        <a:p>
          <a:endParaRPr lang="en-US"/>
        </a:p>
      </dgm:t>
    </dgm:pt>
    <dgm:pt modelId="{4171D71D-57EE-412C-93D5-316F64861B68}" type="pres">
      <dgm:prSet presAssocID="{F6D0FC54-7AA4-4C2F-9E79-C40B06E1821E}" presName="Name0" presStyleCnt="0">
        <dgm:presLayoutVars>
          <dgm:dir/>
          <dgm:resizeHandles val="exact"/>
        </dgm:presLayoutVars>
      </dgm:prSet>
      <dgm:spPr/>
      <dgm:t>
        <a:bodyPr/>
        <a:lstStyle/>
        <a:p>
          <a:endParaRPr lang="en-US"/>
        </a:p>
      </dgm:t>
    </dgm:pt>
    <dgm:pt modelId="{9A6A1CF6-0FFB-42BA-B72B-F239AA64EF7F}" type="pres">
      <dgm:prSet presAssocID="{44B055D5-B2C8-42B9-86EF-D58E925F325F}" presName="node" presStyleLbl="node1" presStyleIdx="0" presStyleCnt="6">
        <dgm:presLayoutVars>
          <dgm:bulletEnabled val="1"/>
        </dgm:presLayoutVars>
      </dgm:prSet>
      <dgm:spPr/>
      <dgm:t>
        <a:bodyPr/>
        <a:lstStyle/>
        <a:p>
          <a:endParaRPr lang="en-US"/>
        </a:p>
      </dgm:t>
    </dgm:pt>
    <dgm:pt modelId="{62B93D0C-2AEF-4CBB-B02E-A1A3C668BAEF}" type="pres">
      <dgm:prSet presAssocID="{5AF1FF18-38E6-4D08-93D4-1F9FE946ED52}" presName="sibTrans" presStyleLbl="sibTrans1D1" presStyleIdx="0" presStyleCnt="5"/>
      <dgm:spPr/>
      <dgm:t>
        <a:bodyPr/>
        <a:lstStyle/>
        <a:p>
          <a:endParaRPr lang="en-US"/>
        </a:p>
      </dgm:t>
    </dgm:pt>
    <dgm:pt modelId="{958AF508-C127-4148-BF46-A01A8BDA14BE}" type="pres">
      <dgm:prSet presAssocID="{5AF1FF18-38E6-4D08-93D4-1F9FE946ED52}" presName="connectorText" presStyleLbl="sibTrans1D1" presStyleIdx="0" presStyleCnt="5"/>
      <dgm:spPr/>
      <dgm:t>
        <a:bodyPr/>
        <a:lstStyle/>
        <a:p>
          <a:endParaRPr lang="en-US"/>
        </a:p>
      </dgm:t>
    </dgm:pt>
    <dgm:pt modelId="{B16A52B7-D76A-4F23-9E2C-FEEFFF26BF3C}" type="pres">
      <dgm:prSet presAssocID="{837CB759-7468-4EFC-8073-20FEC0ACFF6C}" presName="node" presStyleLbl="node1" presStyleIdx="1" presStyleCnt="6">
        <dgm:presLayoutVars>
          <dgm:bulletEnabled val="1"/>
        </dgm:presLayoutVars>
      </dgm:prSet>
      <dgm:spPr/>
      <dgm:t>
        <a:bodyPr/>
        <a:lstStyle/>
        <a:p>
          <a:endParaRPr lang="en-US"/>
        </a:p>
      </dgm:t>
    </dgm:pt>
    <dgm:pt modelId="{FB14176E-9BC1-47D4-BC2C-B25408CBA8EF}" type="pres">
      <dgm:prSet presAssocID="{C847A691-4289-4805-B59B-4EEAB9336FA5}" presName="sibTrans" presStyleLbl="sibTrans1D1" presStyleIdx="1" presStyleCnt="5"/>
      <dgm:spPr/>
      <dgm:t>
        <a:bodyPr/>
        <a:lstStyle/>
        <a:p>
          <a:endParaRPr lang="en-US"/>
        </a:p>
      </dgm:t>
    </dgm:pt>
    <dgm:pt modelId="{45EB045D-9F3C-4D71-9C3B-D0571F93D16E}" type="pres">
      <dgm:prSet presAssocID="{C847A691-4289-4805-B59B-4EEAB9336FA5}" presName="connectorText" presStyleLbl="sibTrans1D1" presStyleIdx="1" presStyleCnt="5"/>
      <dgm:spPr/>
      <dgm:t>
        <a:bodyPr/>
        <a:lstStyle/>
        <a:p>
          <a:endParaRPr lang="en-US"/>
        </a:p>
      </dgm:t>
    </dgm:pt>
    <dgm:pt modelId="{8FDADF07-B656-433C-8A15-0F284DA4D90D}" type="pres">
      <dgm:prSet presAssocID="{1EF1A08C-622A-4A81-96BE-004D1EA2041D}" presName="node" presStyleLbl="node1" presStyleIdx="2" presStyleCnt="6">
        <dgm:presLayoutVars>
          <dgm:bulletEnabled val="1"/>
        </dgm:presLayoutVars>
      </dgm:prSet>
      <dgm:spPr/>
      <dgm:t>
        <a:bodyPr/>
        <a:lstStyle/>
        <a:p>
          <a:endParaRPr lang="en-US"/>
        </a:p>
      </dgm:t>
    </dgm:pt>
    <dgm:pt modelId="{5E17B144-F2FA-4CA0-9AA7-F9EE91A6CBB3}" type="pres">
      <dgm:prSet presAssocID="{CED1CBAB-FB88-4468-9F13-481F27FCF5F3}" presName="sibTrans" presStyleLbl="sibTrans1D1" presStyleIdx="2" presStyleCnt="5"/>
      <dgm:spPr/>
      <dgm:t>
        <a:bodyPr/>
        <a:lstStyle/>
        <a:p>
          <a:endParaRPr lang="en-US"/>
        </a:p>
      </dgm:t>
    </dgm:pt>
    <dgm:pt modelId="{86A7E098-12B8-43C4-9574-5A6540351123}" type="pres">
      <dgm:prSet presAssocID="{CED1CBAB-FB88-4468-9F13-481F27FCF5F3}" presName="connectorText" presStyleLbl="sibTrans1D1" presStyleIdx="2" presStyleCnt="5"/>
      <dgm:spPr/>
      <dgm:t>
        <a:bodyPr/>
        <a:lstStyle/>
        <a:p>
          <a:endParaRPr lang="en-US"/>
        </a:p>
      </dgm:t>
    </dgm:pt>
    <dgm:pt modelId="{72C2F78C-4945-40AD-B4CE-5D36F2B0035F}" type="pres">
      <dgm:prSet presAssocID="{CF84D3C2-360B-46E6-98D6-F64E3DA7EAA6}" presName="node" presStyleLbl="node1" presStyleIdx="3" presStyleCnt="6">
        <dgm:presLayoutVars>
          <dgm:bulletEnabled val="1"/>
        </dgm:presLayoutVars>
      </dgm:prSet>
      <dgm:spPr/>
      <dgm:t>
        <a:bodyPr/>
        <a:lstStyle/>
        <a:p>
          <a:endParaRPr lang="en-US"/>
        </a:p>
      </dgm:t>
    </dgm:pt>
    <dgm:pt modelId="{92CE7A02-B40F-4B0F-958C-4AD94D6CBD8D}" type="pres">
      <dgm:prSet presAssocID="{6BA3DF2A-8381-433B-87A6-2E23E3F988A2}" presName="sibTrans" presStyleLbl="sibTrans1D1" presStyleIdx="3" presStyleCnt="5"/>
      <dgm:spPr/>
      <dgm:t>
        <a:bodyPr/>
        <a:lstStyle/>
        <a:p>
          <a:endParaRPr lang="en-US"/>
        </a:p>
      </dgm:t>
    </dgm:pt>
    <dgm:pt modelId="{626562BC-F1C2-4BF1-A81D-2003CFECB57B}" type="pres">
      <dgm:prSet presAssocID="{6BA3DF2A-8381-433B-87A6-2E23E3F988A2}" presName="connectorText" presStyleLbl="sibTrans1D1" presStyleIdx="3" presStyleCnt="5"/>
      <dgm:spPr/>
      <dgm:t>
        <a:bodyPr/>
        <a:lstStyle/>
        <a:p>
          <a:endParaRPr lang="en-US"/>
        </a:p>
      </dgm:t>
    </dgm:pt>
    <dgm:pt modelId="{A22907A1-5C2F-4314-847D-A02C1F437C7F}" type="pres">
      <dgm:prSet presAssocID="{4E15850B-4B6D-41B6-99A8-C9E27C208ED4}" presName="node" presStyleLbl="node1" presStyleIdx="4" presStyleCnt="6">
        <dgm:presLayoutVars>
          <dgm:bulletEnabled val="1"/>
        </dgm:presLayoutVars>
      </dgm:prSet>
      <dgm:spPr/>
      <dgm:t>
        <a:bodyPr/>
        <a:lstStyle/>
        <a:p>
          <a:endParaRPr lang="en-US"/>
        </a:p>
      </dgm:t>
    </dgm:pt>
    <dgm:pt modelId="{B6018B94-8AE8-45B5-98AF-191CD9B7DF84}" type="pres">
      <dgm:prSet presAssocID="{888FFA87-439E-4E22-8616-1471B9FE3BDA}" presName="sibTrans" presStyleLbl="sibTrans1D1" presStyleIdx="4" presStyleCnt="5"/>
      <dgm:spPr/>
      <dgm:t>
        <a:bodyPr/>
        <a:lstStyle/>
        <a:p>
          <a:endParaRPr lang="en-US"/>
        </a:p>
      </dgm:t>
    </dgm:pt>
    <dgm:pt modelId="{83756276-F16F-42DB-8367-37C67F459C2D}" type="pres">
      <dgm:prSet presAssocID="{888FFA87-439E-4E22-8616-1471B9FE3BDA}" presName="connectorText" presStyleLbl="sibTrans1D1" presStyleIdx="4" presStyleCnt="5"/>
      <dgm:spPr/>
      <dgm:t>
        <a:bodyPr/>
        <a:lstStyle/>
        <a:p>
          <a:endParaRPr lang="en-US"/>
        </a:p>
      </dgm:t>
    </dgm:pt>
    <dgm:pt modelId="{B2317157-0C10-4B9D-BDCD-9F6DF5A29BF6}" type="pres">
      <dgm:prSet presAssocID="{D9B928EA-0F1B-45DE-8C34-B1637D4C819E}" presName="node" presStyleLbl="node1" presStyleIdx="5" presStyleCnt="6">
        <dgm:presLayoutVars>
          <dgm:bulletEnabled val="1"/>
        </dgm:presLayoutVars>
      </dgm:prSet>
      <dgm:spPr/>
      <dgm:t>
        <a:bodyPr/>
        <a:lstStyle/>
        <a:p>
          <a:endParaRPr lang="en-US"/>
        </a:p>
      </dgm:t>
    </dgm:pt>
  </dgm:ptLst>
  <dgm:cxnLst>
    <dgm:cxn modelId="{36BF72BA-27D2-4277-B9D5-2FFAEFBDE612}" type="presOf" srcId="{C847A691-4289-4805-B59B-4EEAB9336FA5}" destId="{45EB045D-9F3C-4D71-9C3B-D0571F93D16E}" srcOrd="1" destOrd="0" presId="urn:microsoft.com/office/officeart/2005/8/layout/bProcess3"/>
    <dgm:cxn modelId="{7CDF5D36-E77A-426C-9A5F-B1DC9DD06ABC}" type="presOf" srcId="{837CB759-7468-4EFC-8073-20FEC0ACFF6C}" destId="{B16A52B7-D76A-4F23-9E2C-FEEFFF26BF3C}" srcOrd="0" destOrd="0" presId="urn:microsoft.com/office/officeart/2005/8/layout/bProcess3"/>
    <dgm:cxn modelId="{313ACFEB-7A05-477C-A133-BB0B21180720}" type="presOf" srcId="{6BA3DF2A-8381-433B-87A6-2E23E3F988A2}" destId="{626562BC-F1C2-4BF1-A81D-2003CFECB57B}" srcOrd="1" destOrd="0" presId="urn:microsoft.com/office/officeart/2005/8/layout/bProcess3"/>
    <dgm:cxn modelId="{D1E2FA17-88C3-4A95-89FF-C9E5843344AC}" type="presOf" srcId="{5AF1FF18-38E6-4D08-93D4-1F9FE946ED52}" destId="{62B93D0C-2AEF-4CBB-B02E-A1A3C668BAEF}" srcOrd="0" destOrd="0" presId="urn:microsoft.com/office/officeart/2005/8/layout/bProcess3"/>
    <dgm:cxn modelId="{C552594A-E417-4362-93A7-4A4C77866EE2}" srcId="{F6D0FC54-7AA4-4C2F-9E79-C40B06E1821E}" destId="{4E15850B-4B6D-41B6-99A8-C9E27C208ED4}" srcOrd="4" destOrd="0" parTransId="{2DDFB4FC-6068-4EE0-951B-A18412AAE2A3}" sibTransId="{888FFA87-439E-4E22-8616-1471B9FE3BDA}"/>
    <dgm:cxn modelId="{92AD116F-6F8A-4C51-B149-60F356983738}" type="presOf" srcId="{6BA3DF2A-8381-433B-87A6-2E23E3F988A2}" destId="{92CE7A02-B40F-4B0F-958C-4AD94D6CBD8D}" srcOrd="0" destOrd="0" presId="urn:microsoft.com/office/officeart/2005/8/layout/bProcess3"/>
    <dgm:cxn modelId="{713EB16C-1180-40B1-B73C-A0474C450749}" srcId="{F6D0FC54-7AA4-4C2F-9E79-C40B06E1821E}" destId="{D9B928EA-0F1B-45DE-8C34-B1637D4C819E}" srcOrd="5" destOrd="0" parTransId="{38F6752B-3911-44EF-A98C-0F49F18C9D7F}" sibTransId="{BF7F2D8D-98F8-487B-943E-0D4CCF79C0AC}"/>
    <dgm:cxn modelId="{AD971ED6-60C0-40F9-8389-890635FFF342}" srcId="{F6D0FC54-7AA4-4C2F-9E79-C40B06E1821E}" destId="{44B055D5-B2C8-42B9-86EF-D58E925F325F}" srcOrd="0" destOrd="0" parTransId="{44BE9F78-0FD3-48A4-B779-86ED9585449D}" sibTransId="{5AF1FF18-38E6-4D08-93D4-1F9FE946ED52}"/>
    <dgm:cxn modelId="{39615CA3-9F97-4739-B7F9-228CAF8103BE}" type="presOf" srcId="{888FFA87-439E-4E22-8616-1471B9FE3BDA}" destId="{B6018B94-8AE8-45B5-98AF-191CD9B7DF84}" srcOrd="0" destOrd="0" presId="urn:microsoft.com/office/officeart/2005/8/layout/bProcess3"/>
    <dgm:cxn modelId="{E62EC3EF-D058-4F19-A444-881D43ADD130}" type="presOf" srcId="{CED1CBAB-FB88-4468-9F13-481F27FCF5F3}" destId="{86A7E098-12B8-43C4-9574-5A6540351123}" srcOrd="1" destOrd="0" presId="urn:microsoft.com/office/officeart/2005/8/layout/bProcess3"/>
    <dgm:cxn modelId="{0C9DED08-9F15-4EF6-A324-1AD14BD250E3}" type="presOf" srcId="{5AF1FF18-38E6-4D08-93D4-1F9FE946ED52}" destId="{958AF508-C127-4148-BF46-A01A8BDA14BE}" srcOrd="1" destOrd="0" presId="urn:microsoft.com/office/officeart/2005/8/layout/bProcess3"/>
    <dgm:cxn modelId="{74AD8AB1-884F-4841-9417-5FA65240B997}" type="presOf" srcId="{CED1CBAB-FB88-4468-9F13-481F27FCF5F3}" destId="{5E17B144-F2FA-4CA0-9AA7-F9EE91A6CBB3}" srcOrd="0" destOrd="0" presId="urn:microsoft.com/office/officeart/2005/8/layout/bProcess3"/>
    <dgm:cxn modelId="{C03BA9B1-8FAD-44EA-A082-537C765EA3F3}" srcId="{F6D0FC54-7AA4-4C2F-9E79-C40B06E1821E}" destId="{CF84D3C2-360B-46E6-98D6-F64E3DA7EAA6}" srcOrd="3" destOrd="0" parTransId="{A6C754D9-41D3-4F0A-8DA4-BAB3A0E8FD4D}" sibTransId="{6BA3DF2A-8381-433B-87A6-2E23E3F988A2}"/>
    <dgm:cxn modelId="{78EF78DE-32CE-4150-892B-1487943F7495}" type="presOf" srcId="{C847A691-4289-4805-B59B-4EEAB9336FA5}" destId="{FB14176E-9BC1-47D4-BC2C-B25408CBA8EF}" srcOrd="0" destOrd="0" presId="urn:microsoft.com/office/officeart/2005/8/layout/bProcess3"/>
    <dgm:cxn modelId="{9D773322-021D-46D2-8060-59A6D162D62B}" type="presOf" srcId="{44B055D5-B2C8-42B9-86EF-D58E925F325F}" destId="{9A6A1CF6-0FFB-42BA-B72B-F239AA64EF7F}" srcOrd="0" destOrd="0" presId="urn:microsoft.com/office/officeart/2005/8/layout/bProcess3"/>
    <dgm:cxn modelId="{62C56C49-C7D9-46AC-B7A6-6D759DBD687A}" type="presOf" srcId="{F6D0FC54-7AA4-4C2F-9E79-C40B06E1821E}" destId="{4171D71D-57EE-412C-93D5-316F64861B68}" srcOrd="0" destOrd="0" presId="urn:microsoft.com/office/officeart/2005/8/layout/bProcess3"/>
    <dgm:cxn modelId="{2019B534-AE08-449C-AD0F-6D69F37C77FA}" type="presOf" srcId="{D9B928EA-0F1B-45DE-8C34-B1637D4C819E}" destId="{B2317157-0C10-4B9D-BDCD-9F6DF5A29BF6}" srcOrd="0" destOrd="0" presId="urn:microsoft.com/office/officeart/2005/8/layout/bProcess3"/>
    <dgm:cxn modelId="{169BCDF6-EF88-49F1-9126-E2896599114A}" type="presOf" srcId="{888FFA87-439E-4E22-8616-1471B9FE3BDA}" destId="{83756276-F16F-42DB-8367-37C67F459C2D}" srcOrd="1" destOrd="0" presId="urn:microsoft.com/office/officeart/2005/8/layout/bProcess3"/>
    <dgm:cxn modelId="{0F6B5A48-D989-4F08-8737-E0EA0579257E}" type="presOf" srcId="{4E15850B-4B6D-41B6-99A8-C9E27C208ED4}" destId="{A22907A1-5C2F-4314-847D-A02C1F437C7F}" srcOrd="0" destOrd="0" presId="urn:microsoft.com/office/officeart/2005/8/layout/bProcess3"/>
    <dgm:cxn modelId="{7F368FAE-3589-4604-9252-C2565457E095}" type="presOf" srcId="{CF84D3C2-360B-46E6-98D6-F64E3DA7EAA6}" destId="{72C2F78C-4945-40AD-B4CE-5D36F2B0035F}" srcOrd="0" destOrd="0" presId="urn:microsoft.com/office/officeart/2005/8/layout/bProcess3"/>
    <dgm:cxn modelId="{86D6582B-0A5E-45EF-A856-F319B762C944}" srcId="{F6D0FC54-7AA4-4C2F-9E79-C40B06E1821E}" destId="{837CB759-7468-4EFC-8073-20FEC0ACFF6C}" srcOrd="1" destOrd="0" parTransId="{DAEA3DBE-DC24-40D5-ABC5-E11EAA3C49A7}" sibTransId="{C847A691-4289-4805-B59B-4EEAB9336FA5}"/>
    <dgm:cxn modelId="{3524CA64-AEAB-48AA-885D-8238AC550394}" srcId="{F6D0FC54-7AA4-4C2F-9E79-C40B06E1821E}" destId="{1EF1A08C-622A-4A81-96BE-004D1EA2041D}" srcOrd="2" destOrd="0" parTransId="{8CCA8D42-0B25-4131-AFE7-8A198F3A55E1}" sibTransId="{CED1CBAB-FB88-4468-9F13-481F27FCF5F3}"/>
    <dgm:cxn modelId="{A073153D-A32E-4285-9052-221B7E579D71}" type="presOf" srcId="{1EF1A08C-622A-4A81-96BE-004D1EA2041D}" destId="{8FDADF07-B656-433C-8A15-0F284DA4D90D}" srcOrd="0" destOrd="0" presId="urn:microsoft.com/office/officeart/2005/8/layout/bProcess3"/>
    <dgm:cxn modelId="{22ADE6EE-5039-4DF7-A133-4F70EFF684B2}" type="presParOf" srcId="{4171D71D-57EE-412C-93D5-316F64861B68}" destId="{9A6A1CF6-0FFB-42BA-B72B-F239AA64EF7F}" srcOrd="0" destOrd="0" presId="urn:microsoft.com/office/officeart/2005/8/layout/bProcess3"/>
    <dgm:cxn modelId="{1B0FF247-4686-4EE2-9A8D-DF123E94D572}" type="presParOf" srcId="{4171D71D-57EE-412C-93D5-316F64861B68}" destId="{62B93D0C-2AEF-4CBB-B02E-A1A3C668BAEF}" srcOrd="1" destOrd="0" presId="urn:microsoft.com/office/officeart/2005/8/layout/bProcess3"/>
    <dgm:cxn modelId="{E4493EED-C561-4854-9617-D2BF5DF3E645}" type="presParOf" srcId="{62B93D0C-2AEF-4CBB-B02E-A1A3C668BAEF}" destId="{958AF508-C127-4148-BF46-A01A8BDA14BE}" srcOrd="0" destOrd="0" presId="urn:microsoft.com/office/officeart/2005/8/layout/bProcess3"/>
    <dgm:cxn modelId="{A5082E02-41E6-4DA0-9220-371957E655D2}" type="presParOf" srcId="{4171D71D-57EE-412C-93D5-316F64861B68}" destId="{B16A52B7-D76A-4F23-9E2C-FEEFFF26BF3C}" srcOrd="2" destOrd="0" presId="urn:microsoft.com/office/officeart/2005/8/layout/bProcess3"/>
    <dgm:cxn modelId="{1CA5BB99-655A-4347-B3CD-FD95BF065547}" type="presParOf" srcId="{4171D71D-57EE-412C-93D5-316F64861B68}" destId="{FB14176E-9BC1-47D4-BC2C-B25408CBA8EF}" srcOrd="3" destOrd="0" presId="urn:microsoft.com/office/officeart/2005/8/layout/bProcess3"/>
    <dgm:cxn modelId="{A2E689F1-1E59-4088-B526-6FF5373D2669}" type="presParOf" srcId="{FB14176E-9BC1-47D4-BC2C-B25408CBA8EF}" destId="{45EB045D-9F3C-4D71-9C3B-D0571F93D16E}" srcOrd="0" destOrd="0" presId="urn:microsoft.com/office/officeart/2005/8/layout/bProcess3"/>
    <dgm:cxn modelId="{86FEA8EC-89FE-4D12-9FEA-D2303C879481}" type="presParOf" srcId="{4171D71D-57EE-412C-93D5-316F64861B68}" destId="{8FDADF07-B656-433C-8A15-0F284DA4D90D}" srcOrd="4" destOrd="0" presId="urn:microsoft.com/office/officeart/2005/8/layout/bProcess3"/>
    <dgm:cxn modelId="{8C94E8E6-B0CC-4147-8E5D-1BB36521B2C0}" type="presParOf" srcId="{4171D71D-57EE-412C-93D5-316F64861B68}" destId="{5E17B144-F2FA-4CA0-9AA7-F9EE91A6CBB3}" srcOrd="5" destOrd="0" presId="urn:microsoft.com/office/officeart/2005/8/layout/bProcess3"/>
    <dgm:cxn modelId="{9C3462B5-1EA0-43AB-A279-23348042A96A}" type="presParOf" srcId="{5E17B144-F2FA-4CA0-9AA7-F9EE91A6CBB3}" destId="{86A7E098-12B8-43C4-9574-5A6540351123}" srcOrd="0" destOrd="0" presId="urn:microsoft.com/office/officeart/2005/8/layout/bProcess3"/>
    <dgm:cxn modelId="{6B624910-945B-4C57-84DA-96AB3740362A}" type="presParOf" srcId="{4171D71D-57EE-412C-93D5-316F64861B68}" destId="{72C2F78C-4945-40AD-B4CE-5D36F2B0035F}" srcOrd="6" destOrd="0" presId="urn:microsoft.com/office/officeart/2005/8/layout/bProcess3"/>
    <dgm:cxn modelId="{7CD1C093-93E1-446E-820E-3BF4665FB90A}" type="presParOf" srcId="{4171D71D-57EE-412C-93D5-316F64861B68}" destId="{92CE7A02-B40F-4B0F-958C-4AD94D6CBD8D}" srcOrd="7" destOrd="0" presId="urn:microsoft.com/office/officeart/2005/8/layout/bProcess3"/>
    <dgm:cxn modelId="{2CC4A262-6497-4208-9478-37664ED0EF4E}" type="presParOf" srcId="{92CE7A02-B40F-4B0F-958C-4AD94D6CBD8D}" destId="{626562BC-F1C2-4BF1-A81D-2003CFECB57B}" srcOrd="0" destOrd="0" presId="urn:microsoft.com/office/officeart/2005/8/layout/bProcess3"/>
    <dgm:cxn modelId="{A7A4C27F-9EDD-4125-95CE-BD5D677CC9BF}" type="presParOf" srcId="{4171D71D-57EE-412C-93D5-316F64861B68}" destId="{A22907A1-5C2F-4314-847D-A02C1F437C7F}" srcOrd="8" destOrd="0" presId="urn:microsoft.com/office/officeart/2005/8/layout/bProcess3"/>
    <dgm:cxn modelId="{ADE7B355-806A-4B90-8355-E93585ABBC57}" type="presParOf" srcId="{4171D71D-57EE-412C-93D5-316F64861B68}" destId="{B6018B94-8AE8-45B5-98AF-191CD9B7DF84}" srcOrd="9" destOrd="0" presId="urn:microsoft.com/office/officeart/2005/8/layout/bProcess3"/>
    <dgm:cxn modelId="{65D3BDF0-D1B0-4A7B-AC44-1A01E55D6FF3}" type="presParOf" srcId="{B6018B94-8AE8-45B5-98AF-191CD9B7DF84}" destId="{83756276-F16F-42DB-8367-37C67F459C2D}" srcOrd="0" destOrd="0" presId="urn:microsoft.com/office/officeart/2005/8/layout/bProcess3"/>
    <dgm:cxn modelId="{01BAC665-B320-44D3-B9D8-9CA32292BB4F}" type="presParOf" srcId="{4171D71D-57EE-412C-93D5-316F64861B68}" destId="{B2317157-0C10-4B9D-BDCD-9F6DF5A29BF6}"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0A06CFA-8EE2-4789-B7EE-FD97E6112AA0}"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4AD77743-B797-421B-8221-15EC663B4D31}">
      <dgm:prSet phldrT="[Text]"/>
      <dgm:spPr/>
      <dgm:t>
        <a:bodyPr/>
        <a:lstStyle/>
        <a:p>
          <a:r>
            <a:rPr lang="en-US" dirty="0"/>
            <a:t>Decision Tree Classifier</a:t>
          </a:r>
        </a:p>
      </dgm:t>
    </dgm:pt>
    <dgm:pt modelId="{706446E2-28C6-46C4-8F74-4237449F7503}" type="parTrans" cxnId="{AE938432-334E-4210-8E87-E0BDF526FF93}">
      <dgm:prSet/>
      <dgm:spPr/>
      <dgm:t>
        <a:bodyPr/>
        <a:lstStyle/>
        <a:p>
          <a:endParaRPr lang="en-US"/>
        </a:p>
      </dgm:t>
    </dgm:pt>
    <dgm:pt modelId="{E766C92E-A5CC-4F99-87BA-99E413A952CA}" type="sibTrans" cxnId="{AE938432-334E-4210-8E87-E0BDF526FF93}">
      <dgm:prSet/>
      <dgm:spPr/>
      <dgm:t>
        <a:bodyPr/>
        <a:lstStyle/>
        <a:p>
          <a:endParaRPr lang="en-US"/>
        </a:p>
      </dgm:t>
    </dgm:pt>
    <dgm:pt modelId="{424FC614-5144-4A9A-9BF4-22C83F8E8414}">
      <dgm:prSet phldrT="[Text]"/>
      <dgm:spPr/>
      <dgm:t>
        <a:bodyPr/>
        <a:lstStyle/>
        <a:p>
          <a:r>
            <a:rPr lang="en-US" dirty="0"/>
            <a:t>Random Forest Classifier</a:t>
          </a:r>
        </a:p>
      </dgm:t>
    </dgm:pt>
    <dgm:pt modelId="{C1FDC9BB-CA4D-4BCA-8C5C-3EA6820F7702}" type="parTrans" cxnId="{B7E35459-575E-4BD3-9A14-6D29629DEA0D}">
      <dgm:prSet/>
      <dgm:spPr/>
      <dgm:t>
        <a:bodyPr/>
        <a:lstStyle/>
        <a:p>
          <a:endParaRPr lang="en-US"/>
        </a:p>
      </dgm:t>
    </dgm:pt>
    <dgm:pt modelId="{BCD063AC-3BFA-4E25-96B1-B43A1FFF1D29}" type="sibTrans" cxnId="{B7E35459-575E-4BD3-9A14-6D29629DEA0D}">
      <dgm:prSet/>
      <dgm:spPr/>
      <dgm:t>
        <a:bodyPr/>
        <a:lstStyle/>
        <a:p>
          <a:endParaRPr lang="en-US"/>
        </a:p>
      </dgm:t>
    </dgm:pt>
    <dgm:pt modelId="{F7318985-8075-411F-823F-7B896DDD6A5A}">
      <dgm:prSet phldrT="[Text]"/>
      <dgm:spPr/>
      <dgm:t>
        <a:bodyPr/>
        <a:lstStyle/>
        <a:p>
          <a:r>
            <a:rPr lang="en-US" dirty="0"/>
            <a:t>Logistic Regression</a:t>
          </a:r>
        </a:p>
      </dgm:t>
    </dgm:pt>
    <dgm:pt modelId="{33FAE671-D6D5-4C5F-A2BE-41EF6FB239AE}" type="parTrans" cxnId="{2C1181B6-4D7E-4E51-B6ED-7F0FD9AC8CC7}">
      <dgm:prSet/>
      <dgm:spPr/>
      <dgm:t>
        <a:bodyPr/>
        <a:lstStyle/>
        <a:p>
          <a:endParaRPr lang="en-US"/>
        </a:p>
      </dgm:t>
    </dgm:pt>
    <dgm:pt modelId="{0511828E-2D5C-4F43-BD56-5BC58642097E}" type="sibTrans" cxnId="{2C1181B6-4D7E-4E51-B6ED-7F0FD9AC8CC7}">
      <dgm:prSet/>
      <dgm:spPr/>
      <dgm:t>
        <a:bodyPr/>
        <a:lstStyle/>
        <a:p>
          <a:endParaRPr lang="en-US"/>
        </a:p>
      </dgm:t>
    </dgm:pt>
    <dgm:pt modelId="{082CFF3A-1550-46EC-B884-109357DAADD4}">
      <dgm:prSet phldrT="[Text]"/>
      <dgm:spPr/>
      <dgm:t>
        <a:bodyPr/>
        <a:lstStyle/>
        <a:p>
          <a:r>
            <a:rPr lang="en-US" dirty="0"/>
            <a:t>K Nearest </a:t>
          </a:r>
          <a:r>
            <a:rPr lang="en-US" dirty="0" err="1"/>
            <a:t>Neighbour</a:t>
          </a:r>
          <a:endParaRPr lang="en-US" dirty="0"/>
        </a:p>
      </dgm:t>
    </dgm:pt>
    <dgm:pt modelId="{9268E317-211E-4057-873C-74B1F0186BEA}" type="parTrans" cxnId="{805F4515-B389-4F7A-AAB1-63F2641F3AFB}">
      <dgm:prSet/>
      <dgm:spPr/>
      <dgm:t>
        <a:bodyPr/>
        <a:lstStyle/>
        <a:p>
          <a:endParaRPr lang="en-US"/>
        </a:p>
      </dgm:t>
    </dgm:pt>
    <dgm:pt modelId="{64A0171A-7A70-4336-8081-A3194208ABA0}" type="sibTrans" cxnId="{805F4515-B389-4F7A-AAB1-63F2641F3AFB}">
      <dgm:prSet/>
      <dgm:spPr/>
      <dgm:t>
        <a:bodyPr/>
        <a:lstStyle/>
        <a:p>
          <a:endParaRPr lang="en-US"/>
        </a:p>
      </dgm:t>
    </dgm:pt>
    <dgm:pt modelId="{4EE9569F-0A01-4997-92AA-6D09FDC638F7}">
      <dgm:prSet phldrT="[Text]"/>
      <dgm:spPr/>
      <dgm:t>
        <a:bodyPr/>
        <a:lstStyle/>
        <a:p>
          <a:r>
            <a:rPr lang="en-US" dirty="0" smtClean="0"/>
            <a:t>XGB Classifier</a:t>
          </a:r>
          <a:endParaRPr lang="en-US" dirty="0"/>
        </a:p>
      </dgm:t>
    </dgm:pt>
    <dgm:pt modelId="{0500D861-E1C4-44A4-9647-BD28EF83C925}" type="parTrans" cxnId="{1BE8FBEA-9013-4269-8AB9-3B7A8D2B54DC}">
      <dgm:prSet/>
      <dgm:spPr/>
      <dgm:t>
        <a:bodyPr/>
        <a:lstStyle/>
        <a:p>
          <a:endParaRPr lang="en-US"/>
        </a:p>
      </dgm:t>
    </dgm:pt>
    <dgm:pt modelId="{DE9B7462-13F6-41DF-AFB0-0B72A994A02D}" type="sibTrans" cxnId="{1BE8FBEA-9013-4269-8AB9-3B7A8D2B54DC}">
      <dgm:prSet/>
      <dgm:spPr/>
      <dgm:t>
        <a:bodyPr/>
        <a:lstStyle/>
        <a:p>
          <a:endParaRPr lang="en-US"/>
        </a:p>
      </dgm:t>
    </dgm:pt>
    <dgm:pt modelId="{F1E07A5E-1C26-4481-8235-4D277C146758}">
      <dgm:prSet phldrT="[Text]"/>
      <dgm:spPr/>
      <dgm:t>
        <a:bodyPr/>
        <a:lstStyle/>
        <a:p>
          <a:r>
            <a:rPr lang="en-US" dirty="0" smtClean="0"/>
            <a:t>LGBM Classifier</a:t>
          </a:r>
          <a:endParaRPr lang="en-US" dirty="0"/>
        </a:p>
      </dgm:t>
    </dgm:pt>
    <dgm:pt modelId="{17DA78AC-6552-47E5-9211-9AABBBE0F69B}" type="parTrans" cxnId="{4E6C06AB-B670-4377-9F4D-C90B0500E5BA}">
      <dgm:prSet/>
      <dgm:spPr/>
      <dgm:t>
        <a:bodyPr/>
        <a:lstStyle/>
        <a:p>
          <a:endParaRPr lang="en-US"/>
        </a:p>
      </dgm:t>
    </dgm:pt>
    <dgm:pt modelId="{C9880C34-6826-44A8-A1D0-3C5CFB5FD467}" type="sibTrans" cxnId="{4E6C06AB-B670-4377-9F4D-C90B0500E5BA}">
      <dgm:prSet/>
      <dgm:spPr/>
      <dgm:t>
        <a:bodyPr/>
        <a:lstStyle/>
        <a:p>
          <a:endParaRPr lang="en-US"/>
        </a:p>
      </dgm:t>
    </dgm:pt>
    <dgm:pt modelId="{D97A5F83-07B6-4C5A-B417-4A09934BB6E0}" type="pres">
      <dgm:prSet presAssocID="{20A06CFA-8EE2-4789-B7EE-FD97E6112AA0}" presName="diagram" presStyleCnt="0">
        <dgm:presLayoutVars>
          <dgm:dir/>
          <dgm:resizeHandles val="exact"/>
        </dgm:presLayoutVars>
      </dgm:prSet>
      <dgm:spPr/>
      <dgm:t>
        <a:bodyPr/>
        <a:lstStyle/>
        <a:p>
          <a:endParaRPr lang="en-US"/>
        </a:p>
      </dgm:t>
    </dgm:pt>
    <dgm:pt modelId="{36F211F9-43AE-4D60-AF42-76C162C26BCE}" type="pres">
      <dgm:prSet presAssocID="{F7318985-8075-411F-823F-7B896DDD6A5A}" presName="node" presStyleLbl="node1" presStyleIdx="0" presStyleCnt="6" custLinFactNeighborY="1102">
        <dgm:presLayoutVars>
          <dgm:bulletEnabled val="1"/>
        </dgm:presLayoutVars>
      </dgm:prSet>
      <dgm:spPr/>
      <dgm:t>
        <a:bodyPr/>
        <a:lstStyle/>
        <a:p>
          <a:endParaRPr lang="en-US"/>
        </a:p>
      </dgm:t>
    </dgm:pt>
    <dgm:pt modelId="{03A2A6BB-7DA6-4EDB-B04F-5194C0EEE190}" type="pres">
      <dgm:prSet presAssocID="{0511828E-2D5C-4F43-BD56-5BC58642097E}" presName="sibTrans" presStyleCnt="0"/>
      <dgm:spPr/>
    </dgm:pt>
    <dgm:pt modelId="{D4730057-0DB5-40F9-979E-BBDA6CBD851A}" type="pres">
      <dgm:prSet presAssocID="{082CFF3A-1550-46EC-B884-109357DAADD4}" presName="node" presStyleLbl="node1" presStyleIdx="1" presStyleCnt="6">
        <dgm:presLayoutVars>
          <dgm:bulletEnabled val="1"/>
        </dgm:presLayoutVars>
      </dgm:prSet>
      <dgm:spPr/>
      <dgm:t>
        <a:bodyPr/>
        <a:lstStyle/>
        <a:p>
          <a:endParaRPr lang="en-US"/>
        </a:p>
      </dgm:t>
    </dgm:pt>
    <dgm:pt modelId="{68514DC7-7F6A-43B9-8B9A-40B65B79DE05}" type="pres">
      <dgm:prSet presAssocID="{64A0171A-7A70-4336-8081-A3194208ABA0}" presName="sibTrans" presStyleCnt="0"/>
      <dgm:spPr/>
    </dgm:pt>
    <dgm:pt modelId="{C794A4FF-A8B3-4696-ACB8-AA28C938615F}" type="pres">
      <dgm:prSet presAssocID="{4AD77743-B797-421B-8221-15EC663B4D31}" presName="node" presStyleLbl="node1" presStyleIdx="2" presStyleCnt="6">
        <dgm:presLayoutVars>
          <dgm:bulletEnabled val="1"/>
        </dgm:presLayoutVars>
      </dgm:prSet>
      <dgm:spPr/>
      <dgm:t>
        <a:bodyPr/>
        <a:lstStyle/>
        <a:p>
          <a:endParaRPr lang="en-US"/>
        </a:p>
      </dgm:t>
    </dgm:pt>
    <dgm:pt modelId="{DD26E986-5B77-4409-93BD-BC30EC35EAE5}" type="pres">
      <dgm:prSet presAssocID="{E766C92E-A5CC-4F99-87BA-99E413A952CA}" presName="sibTrans" presStyleCnt="0"/>
      <dgm:spPr/>
    </dgm:pt>
    <dgm:pt modelId="{8A872D98-4687-4F88-9905-FD99CBE5225C}" type="pres">
      <dgm:prSet presAssocID="{424FC614-5144-4A9A-9BF4-22C83F8E8414}" presName="node" presStyleLbl="node1" presStyleIdx="3" presStyleCnt="6">
        <dgm:presLayoutVars>
          <dgm:bulletEnabled val="1"/>
        </dgm:presLayoutVars>
      </dgm:prSet>
      <dgm:spPr/>
      <dgm:t>
        <a:bodyPr/>
        <a:lstStyle/>
        <a:p>
          <a:endParaRPr lang="en-US"/>
        </a:p>
      </dgm:t>
    </dgm:pt>
    <dgm:pt modelId="{3F36DF14-029B-4B68-87E7-1DDD6EFBA460}" type="pres">
      <dgm:prSet presAssocID="{BCD063AC-3BFA-4E25-96B1-B43A1FFF1D29}" presName="sibTrans" presStyleCnt="0"/>
      <dgm:spPr/>
    </dgm:pt>
    <dgm:pt modelId="{24D5987D-51C1-422A-842B-3FC9C722E850}" type="pres">
      <dgm:prSet presAssocID="{4EE9569F-0A01-4997-92AA-6D09FDC638F7}" presName="node" presStyleLbl="node1" presStyleIdx="4" presStyleCnt="6">
        <dgm:presLayoutVars>
          <dgm:bulletEnabled val="1"/>
        </dgm:presLayoutVars>
      </dgm:prSet>
      <dgm:spPr/>
      <dgm:t>
        <a:bodyPr/>
        <a:lstStyle/>
        <a:p>
          <a:endParaRPr lang="en-US"/>
        </a:p>
      </dgm:t>
    </dgm:pt>
    <dgm:pt modelId="{5DC8EFDD-33FF-4D2C-8159-3C5FFE88A93A}" type="pres">
      <dgm:prSet presAssocID="{DE9B7462-13F6-41DF-AFB0-0B72A994A02D}" presName="sibTrans" presStyleCnt="0"/>
      <dgm:spPr/>
    </dgm:pt>
    <dgm:pt modelId="{1FAE0663-A7AB-4C1A-9C26-7FBDDB38497B}" type="pres">
      <dgm:prSet presAssocID="{F1E07A5E-1C26-4481-8235-4D277C146758}" presName="node" presStyleLbl="node1" presStyleIdx="5" presStyleCnt="6">
        <dgm:presLayoutVars>
          <dgm:bulletEnabled val="1"/>
        </dgm:presLayoutVars>
      </dgm:prSet>
      <dgm:spPr/>
      <dgm:t>
        <a:bodyPr/>
        <a:lstStyle/>
        <a:p>
          <a:endParaRPr lang="en-US"/>
        </a:p>
      </dgm:t>
    </dgm:pt>
  </dgm:ptLst>
  <dgm:cxnLst>
    <dgm:cxn modelId="{6C7A2BD3-97E1-4214-8A25-E24CAC00D2BF}" type="presOf" srcId="{F7318985-8075-411F-823F-7B896DDD6A5A}" destId="{36F211F9-43AE-4D60-AF42-76C162C26BCE}" srcOrd="0" destOrd="0" presId="urn:microsoft.com/office/officeart/2005/8/layout/default"/>
    <dgm:cxn modelId="{B7E35459-575E-4BD3-9A14-6D29629DEA0D}" srcId="{20A06CFA-8EE2-4789-B7EE-FD97E6112AA0}" destId="{424FC614-5144-4A9A-9BF4-22C83F8E8414}" srcOrd="3" destOrd="0" parTransId="{C1FDC9BB-CA4D-4BCA-8C5C-3EA6820F7702}" sibTransId="{BCD063AC-3BFA-4E25-96B1-B43A1FFF1D29}"/>
    <dgm:cxn modelId="{4E6C06AB-B670-4377-9F4D-C90B0500E5BA}" srcId="{20A06CFA-8EE2-4789-B7EE-FD97E6112AA0}" destId="{F1E07A5E-1C26-4481-8235-4D277C146758}" srcOrd="5" destOrd="0" parTransId="{17DA78AC-6552-47E5-9211-9AABBBE0F69B}" sibTransId="{C9880C34-6826-44A8-A1D0-3C5CFB5FD467}"/>
    <dgm:cxn modelId="{805F4515-B389-4F7A-AAB1-63F2641F3AFB}" srcId="{20A06CFA-8EE2-4789-B7EE-FD97E6112AA0}" destId="{082CFF3A-1550-46EC-B884-109357DAADD4}" srcOrd="1" destOrd="0" parTransId="{9268E317-211E-4057-873C-74B1F0186BEA}" sibTransId="{64A0171A-7A70-4336-8081-A3194208ABA0}"/>
    <dgm:cxn modelId="{1BE8FBEA-9013-4269-8AB9-3B7A8D2B54DC}" srcId="{20A06CFA-8EE2-4789-B7EE-FD97E6112AA0}" destId="{4EE9569F-0A01-4997-92AA-6D09FDC638F7}" srcOrd="4" destOrd="0" parTransId="{0500D861-E1C4-44A4-9647-BD28EF83C925}" sibTransId="{DE9B7462-13F6-41DF-AFB0-0B72A994A02D}"/>
    <dgm:cxn modelId="{AE938432-334E-4210-8E87-E0BDF526FF93}" srcId="{20A06CFA-8EE2-4789-B7EE-FD97E6112AA0}" destId="{4AD77743-B797-421B-8221-15EC663B4D31}" srcOrd="2" destOrd="0" parTransId="{706446E2-28C6-46C4-8F74-4237449F7503}" sibTransId="{E766C92E-A5CC-4F99-87BA-99E413A952CA}"/>
    <dgm:cxn modelId="{4BF49FAC-7E2D-4FBA-A628-16188593FFE0}" type="presOf" srcId="{F1E07A5E-1C26-4481-8235-4D277C146758}" destId="{1FAE0663-A7AB-4C1A-9C26-7FBDDB38497B}" srcOrd="0" destOrd="0" presId="urn:microsoft.com/office/officeart/2005/8/layout/default"/>
    <dgm:cxn modelId="{F3AD45A1-ADE5-46EF-9B2A-CE634A40D5CA}" type="presOf" srcId="{20A06CFA-8EE2-4789-B7EE-FD97E6112AA0}" destId="{D97A5F83-07B6-4C5A-B417-4A09934BB6E0}" srcOrd="0" destOrd="0" presId="urn:microsoft.com/office/officeart/2005/8/layout/default"/>
    <dgm:cxn modelId="{F41C0648-DFF0-489B-A81A-B4950F8B2555}" type="presOf" srcId="{4AD77743-B797-421B-8221-15EC663B4D31}" destId="{C794A4FF-A8B3-4696-ACB8-AA28C938615F}" srcOrd="0" destOrd="0" presId="urn:microsoft.com/office/officeart/2005/8/layout/default"/>
    <dgm:cxn modelId="{2C1181B6-4D7E-4E51-B6ED-7F0FD9AC8CC7}" srcId="{20A06CFA-8EE2-4789-B7EE-FD97E6112AA0}" destId="{F7318985-8075-411F-823F-7B896DDD6A5A}" srcOrd="0" destOrd="0" parTransId="{33FAE671-D6D5-4C5F-A2BE-41EF6FB239AE}" sibTransId="{0511828E-2D5C-4F43-BD56-5BC58642097E}"/>
    <dgm:cxn modelId="{CACE6A05-7C6C-4587-971F-A75D7F5D842E}" type="presOf" srcId="{082CFF3A-1550-46EC-B884-109357DAADD4}" destId="{D4730057-0DB5-40F9-979E-BBDA6CBD851A}" srcOrd="0" destOrd="0" presId="urn:microsoft.com/office/officeart/2005/8/layout/default"/>
    <dgm:cxn modelId="{630516A6-D864-42BB-A240-EF15AFDF451C}" type="presOf" srcId="{4EE9569F-0A01-4997-92AA-6D09FDC638F7}" destId="{24D5987D-51C1-422A-842B-3FC9C722E850}" srcOrd="0" destOrd="0" presId="urn:microsoft.com/office/officeart/2005/8/layout/default"/>
    <dgm:cxn modelId="{F203B9E2-5562-423C-BF82-87EEB54C7301}" type="presOf" srcId="{424FC614-5144-4A9A-9BF4-22C83F8E8414}" destId="{8A872D98-4687-4F88-9905-FD99CBE5225C}" srcOrd="0" destOrd="0" presId="urn:microsoft.com/office/officeart/2005/8/layout/default"/>
    <dgm:cxn modelId="{91069E79-23DB-459E-8174-E4DC0C73BFE3}" type="presParOf" srcId="{D97A5F83-07B6-4C5A-B417-4A09934BB6E0}" destId="{36F211F9-43AE-4D60-AF42-76C162C26BCE}" srcOrd="0" destOrd="0" presId="urn:microsoft.com/office/officeart/2005/8/layout/default"/>
    <dgm:cxn modelId="{7C5A612D-E298-415F-9D2F-7039678EF4F8}" type="presParOf" srcId="{D97A5F83-07B6-4C5A-B417-4A09934BB6E0}" destId="{03A2A6BB-7DA6-4EDB-B04F-5194C0EEE190}" srcOrd="1" destOrd="0" presId="urn:microsoft.com/office/officeart/2005/8/layout/default"/>
    <dgm:cxn modelId="{B23F779D-A7E6-4702-A33D-4F100686ABFD}" type="presParOf" srcId="{D97A5F83-07B6-4C5A-B417-4A09934BB6E0}" destId="{D4730057-0DB5-40F9-979E-BBDA6CBD851A}" srcOrd="2" destOrd="0" presId="urn:microsoft.com/office/officeart/2005/8/layout/default"/>
    <dgm:cxn modelId="{35440A2F-7963-4B0B-995D-C3872FBFA3A3}" type="presParOf" srcId="{D97A5F83-07B6-4C5A-B417-4A09934BB6E0}" destId="{68514DC7-7F6A-43B9-8B9A-40B65B79DE05}" srcOrd="3" destOrd="0" presId="urn:microsoft.com/office/officeart/2005/8/layout/default"/>
    <dgm:cxn modelId="{6632B64B-DF16-4415-BCCB-5AF34CE07BDA}" type="presParOf" srcId="{D97A5F83-07B6-4C5A-B417-4A09934BB6E0}" destId="{C794A4FF-A8B3-4696-ACB8-AA28C938615F}" srcOrd="4" destOrd="0" presId="urn:microsoft.com/office/officeart/2005/8/layout/default"/>
    <dgm:cxn modelId="{78F3D72D-6AB9-4441-AFA4-9EA34AD832CE}" type="presParOf" srcId="{D97A5F83-07B6-4C5A-B417-4A09934BB6E0}" destId="{DD26E986-5B77-4409-93BD-BC30EC35EAE5}" srcOrd="5" destOrd="0" presId="urn:microsoft.com/office/officeart/2005/8/layout/default"/>
    <dgm:cxn modelId="{B2D1962D-DE09-4E08-8E9F-15F098BEF694}" type="presParOf" srcId="{D97A5F83-07B6-4C5A-B417-4A09934BB6E0}" destId="{8A872D98-4687-4F88-9905-FD99CBE5225C}" srcOrd="6" destOrd="0" presId="urn:microsoft.com/office/officeart/2005/8/layout/default"/>
    <dgm:cxn modelId="{BD86DD6F-E118-4F99-9ABA-717C51DA0BC4}" type="presParOf" srcId="{D97A5F83-07B6-4C5A-B417-4A09934BB6E0}" destId="{3F36DF14-029B-4B68-87E7-1DDD6EFBA460}" srcOrd="7" destOrd="0" presId="urn:microsoft.com/office/officeart/2005/8/layout/default"/>
    <dgm:cxn modelId="{17A0FFA6-BB94-478A-8E22-0DFE9A31917D}" type="presParOf" srcId="{D97A5F83-07B6-4C5A-B417-4A09934BB6E0}" destId="{24D5987D-51C1-422A-842B-3FC9C722E850}" srcOrd="8" destOrd="0" presId="urn:microsoft.com/office/officeart/2005/8/layout/default"/>
    <dgm:cxn modelId="{E4C10FCB-7432-4D36-A165-ADE02B282D59}" type="presParOf" srcId="{D97A5F83-07B6-4C5A-B417-4A09934BB6E0}" destId="{5DC8EFDD-33FF-4D2C-8159-3C5FFE88A93A}" srcOrd="9" destOrd="0" presId="urn:microsoft.com/office/officeart/2005/8/layout/default"/>
    <dgm:cxn modelId="{E18AD07F-3DC0-4F00-B0EF-D2B3B2C030DD}" type="presParOf" srcId="{D97A5F83-07B6-4C5A-B417-4A09934BB6E0}" destId="{1FAE0663-A7AB-4C1A-9C26-7FBDDB38497B}"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0A06CFA-8EE2-4789-B7EE-FD97E6112AA0}"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4AD77743-B797-421B-8221-15EC663B4D31}">
      <dgm:prSet phldrT="[Text]"/>
      <dgm:spPr>
        <a:solidFill>
          <a:srgbClr val="FC8174"/>
        </a:solidFill>
      </dgm:spPr>
      <dgm:t>
        <a:bodyPr/>
        <a:lstStyle/>
        <a:p>
          <a:r>
            <a:rPr lang="en-US" dirty="0"/>
            <a:t>Decision Tree Classifier</a:t>
          </a:r>
        </a:p>
      </dgm:t>
    </dgm:pt>
    <dgm:pt modelId="{706446E2-28C6-46C4-8F74-4237449F7503}" type="parTrans" cxnId="{AE938432-334E-4210-8E87-E0BDF526FF93}">
      <dgm:prSet/>
      <dgm:spPr/>
      <dgm:t>
        <a:bodyPr/>
        <a:lstStyle/>
        <a:p>
          <a:endParaRPr lang="en-US"/>
        </a:p>
      </dgm:t>
    </dgm:pt>
    <dgm:pt modelId="{E766C92E-A5CC-4F99-87BA-99E413A952CA}" type="sibTrans" cxnId="{AE938432-334E-4210-8E87-E0BDF526FF93}">
      <dgm:prSet/>
      <dgm:spPr/>
      <dgm:t>
        <a:bodyPr/>
        <a:lstStyle/>
        <a:p>
          <a:endParaRPr lang="en-US"/>
        </a:p>
      </dgm:t>
    </dgm:pt>
    <dgm:pt modelId="{424FC614-5144-4A9A-9BF4-22C83F8E8414}">
      <dgm:prSet phldrT="[Text]"/>
      <dgm:spPr>
        <a:solidFill>
          <a:srgbClr val="FC8174"/>
        </a:solidFill>
      </dgm:spPr>
      <dgm:t>
        <a:bodyPr/>
        <a:lstStyle/>
        <a:p>
          <a:r>
            <a:rPr lang="en-US" dirty="0"/>
            <a:t>Random Forest Classifier</a:t>
          </a:r>
        </a:p>
      </dgm:t>
    </dgm:pt>
    <dgm:pt modelId="{C1FDC9BB-CA4D-4BCA-8C5C-3EA6820F7702}" type="parTrans" cxnId="{B7E35459-575E-4BD3-9A14-6D29629DEA0D}">
      <dgm:prSet/>
      <dgm:spPr/>
      <dgm:t>
        <a:bodyPr/>
        <a:lstStyle/>
        <a:p>
          <a:endParaRPr lang="en-US"/>
        </a:p>
      </dgm:t>
    </dgm:pt>
    <dgm:pt modelId="{BCD063AC-3BFA-4E25-96B1-B43A1FFF1D29}" type="sibTrans" cxnId="{B7E35459-575E-4BD3-9A14-6D29629DEA0D}">
      <dgm:prSet/>
      <dgm:spPr/>
      <dgm:t>
        <a:bodyPr/>
        <a:lstStyle/>
        <a:p>
          <a:endParaRPr lang="en-US"/>
        </a:p>
      </dgm:t>
    </dgm:pt>
    <dgm:pt modelId="{F7318985-8075-411F-823F-7B896DDD6A5A}">
      <dgm:prSet phldrT="[Text]"/>
      <dgm:spPr>
        <a:solidFill>
          <a:srgbClr val="FC8174"/>
        </a:solidFill>
      </dgm:spPr>
      <dgm:t>
        <a:bodyPr/>
        <a:lstStyle/>
        <a:p>
          <a:r>
            <a:rPr lang="en-US" dirty="0"/>
            <a:t>Logistic Regression</a:t>
          </a:r>
        </a:p>
      </dgm:t>
    </dgm:pt>
    <dgm:pt modelId="{33FAE671-D6D5-4C5F-A2BE-41EF6FB239AE}" type="parTrans" cxnId="{2C1181B6-4D7E-4E51-B6ED-7F0FD9AC8CC7}">
      <dgm:prSet/>
      <dgm:spPr/>
      <dgm:t>
        <a:bodyPr/>
        <a:lstStyle/>
        <a:p>
          <a:endParaRPr lang="en-US"/>
        </a:p>
      </dgm:t>
    </dgm:pt>
    <dgm:pt modelId="{0511828E-2D5C-4F43-BD56-5BC58642097E}" type="sibTrans" cxnId="{2C1181B6-4D7E-4E51-B6ED-7F0FD9AC8CC7}">
      <dgm:prSet/>
      <dgm:spPr/>
      <dgm:t>
        <a:bodyPr/>
        <a:lstStyle/>
        <a:p>
          <a:endParaRPr lang="en-US"/>
        </a:p>
      </dgm:t>
    </dgm:pt>
    <dgm:pt modelId="{082CFF3A-1550-46EC-B884-109357DAADD4}">
      <dgm:prSet phldrT="[Text]"/>
      <dgm:spPr>
        <a:solidFill>
          <a:srgbClr val="FC8174"/>
        </a:solidFill>
      </dgm:spPr>
      <dgm:t>
        <a:bodyPr/>
        <a:lstStyle/>
        <a:p>
          <a:r>
            <a:rPr lang="en-US" dirty="0"/>
            <a:t>K Nearest </a:t>
          </a:r>
          <a:r>
            <a:rPr lang="en-US" dirty="0" err="1"/>
            <a:t>Neighbour</a:t>
          </a:r>
          <a:endParaRPr lang="en-US" dirty="0"/>
        </a:p>
      </dgm:t>
    </dgm:pt>
    <dgm:pt modelId="{9268E317-211E-4057-873C-74B1F0186BEA}" type="parTrans" cxnId="{805F4515-B389-4F7A-AAB1-63F2641F3AFB}">
      <dgm:prSet/>
      <dgm:spPr/>
      <dgm:t>
        <a:bodyPr/>
        <a:lstStyle/>
        <a:p>
          <a:endParaRPr lang="en-US"/>
        </a:p>
      </dgm:t>
    </dgm:pt>
    <dgm:pt modelId="{64A0171A-7A70-4336-8081-A3194208ABA0}" type="sibTrans" cxnId="{805F4515-B389-4F7A-AAB1-63F2641F3AFB}">
      <dgm:prSet/>
      <dgm:spPr/>
      <dgm:t>
        <a:bodyPr/>
        <a:lstStyle/>
        <a:p>
          <a:endParaRPr lang="en-US"/>
        </a:p>
      </dgm:t>
    </dgm:pt>
    <dgm:pt modelId="{E6FE433F-CC62-40F6-8E8D-0CCCDD6F9A50}">
      <dgm:prSet phldrT="[Text]"/>
      <dgm:spPr>
        <a:solidFill>
          <a:srgbClr val="FFC000"/>
        </a:solidFill>
      </dgm:spPr>
      <dgm:t>
        <a:bodyPr/>
        <a:lstStyle/>
        <a:p>
          <a:r>
            <a:rPr lang="en-US" dirty="0" smtClean="0"/>
            <a:t>LGBM Classifier</a:t>
          </a:r>
          <a:endParaRPr lang="en-US" dirty="0"/>
        </a:p>
      </dgm:t>
    </dgm:pt>
    <dgm:pt modelId="{4782BABE-6DD6-4536-AF1D-CBA362D294E9}" type="parTrans" cxnId="{DE47DFDD-92DA-44FA-BC67-6279DA39B0B8}">
      <dgm:prSet/>
      <dgm:spPr/>
      <dgm:t>
        <a:bodyPr/>
        <a:lstStyle/>
        <a:p>
          <a:endParaRPr lang="en-US"/>
        </a:p>
      </dgm:t>
    </dgm:pt>
    <dgm:pt modelId="{424EC5BE-C54E-4133-8300-8C9D270BEF31}" type="sibTrans" cxnId="{DE47DFDD-92DA-44FA-BC67-6279DA39B0B8}">
      <dgm:prSet/>
      <dgm:spPr/>
      <dgm:t>
        <a:bodyPr/>
        <a:lstStyle/>
        <a:p>
          <a:endParaRPr lang="en-US"/>
        </a:p>
      </dgm:t>
    </dgm:pt>
    <dgm:pt modelId="{8142DDFA-07AF-48F9-812B-D0B301EE1742}">
      <dgm:prSet phldrT="[Text]"/>
      <dgm:spPr>
        <a:solidFill>
          <a:srgbClr val="00CC00"/>
        </a:solidFill>
      </dgm:spPr>
      <dgm:t>
        <a:bodyPr/>
        <a:lstStyle/>
        <a:p>
          <a:r>
            <a:rPr lang="en-US" smtClean="0"/>
            <a:t>XGB Classifier</a:t>
          </a:r>
          <a:endParaRPr lang="en-US" dirty="0"/>
        </a:p>
      </dgm:t>
    </dgm:pt>
    <dgm:pt modelId="{3D1AF73D-ED28-4D7A-BA07-525B64495F0B}" type="parTrans" cxnId="{34146AA2-49BB-494D-BBB7-15E7DB2C1137}">
      <dgm:prSet/>
      <dgm:spPr/>
      <dgm:t>
        <a:bodyPr/>
        <a:lstStyle/>
        <a:p>
          <a:endParaRPr lang="en-US"/>
        </a:p>
      </dgm:t>
    </dgm:pt>
    <dgm:pt modelId="{77F0D34D-81F5-4876-A61D-710B3A5C4429}" type="sibTrans" cxnId="{34146AA2-49BB-494D-BBB7-15E7DB2C1137}">
      <dgm:prSet/>
      <dgm:spPr/>
      <dgm:t>
        <a:bodyPr/>
        <a:lstStyle/>
        <a:p>
          <a:endParaRPr lang="en-US"/>
        </a:p>
      </dgm:t>
    </dgm:pt>
    <dgm:pt modelId="{D97A5F83-07B6-4C5A-B417-4A09934BB6E0}" type="pres">
      <dgm:prSet presAssocID="{20A06CFA-8EE2-4789-B7EE-FD97E6112AA0}" presName="diagram" presStyleCnt="0">
        <dgm:presLayoutVars>
          <dgm:dir/>
          <dgm:resizeHandles val="exact"/>
        </dgm:presLayoutVars>
      </dgm:prSet>
      <dgm:spPr/>
      <dgm:t>
        <a:bodyPr/>
        <a:lstStyle/>
        <a:p>
          <a:endParaRPr lang="en-US"/>
        </a:p>
      </dgm:t>
    </dgm:pt>
    <dgm:pt modelId="{36F211F9-43AE-4D60-AF42-76C162C26BCE}" type="pres">
      <dgm:prSet presAssocID="{F7318985-8075-411F-823F-7B896DDD6A5A}" presName="node" presStyleLbl="node1" presStyleIdx="0" presStyleCnt="6">
        <dgm:presLayoutVars>
          <dgm:bulletEnabled val="1"/>
        </dgm:presLayoutVars>
      </dgm:prSet>
      <dgm:spPr/>
      <dgm:t>
        <a:bodyPr/>
        <a:lstStyle/>
        <a:p>
          <a:endParaRPr lang="en-US"/>
        </a:p>
      </dgm:t>
    </dgm:pt>
    <dgm:pt modelId="{03A2A6BB-7DA6-4EDB-B04F-5194C0EEE190}" type="pres">
      <dgm:prSet presAssocID="{0511828E-2D5C-4F43-BD56-5BC58642097E}" presName="sibTrans" presStyleCnt="0"/>
      <dgm:spPr/>
    </dgm:pt>
    <dgm:pt modelId="{D4730057-0DB5-40F9-979E-BBDA6CBD851A}" type="pres">
      <dgm:prSet presAssocID="{082CFF3A-1550-46EC-B884-109357DAADD4}" presName="node" presStyleLbl="node1" presStyleIdx="1" presStyleCnt="6">
        <dgm:presLayoutVars>
          <dgm:bulletEnabled val="1"/>
        </dgm:presLayoutVars>
      </dgm:prSet>
      <dgm:spPr/>
      <dgm:t>
        <a:bodyPr/>
        <a:lstStyle/>
        <a:p>
          <a:endParaRPr lang="en-US"/>
        </a:p>
      </dgm:t>
    </dgm:pt>
    <dgm:pt modelId="{68514DC7-7F6A-43B9-8B9A-40B65B79DE05}" type="pres">
      <dgm:prSet presAssocID="{64A0171A-7A70-4336-8081-A3194208ABA0}" presName="sibTrans" presStyleCnt="0"/>
      <dgm:spPr/>
    </dgm:pt>
    <dgm:pt modelId="{C794A4FF-A8B3-4696-ACB8-AA28C938615F}" type="pres">
      <dgm:prSet presAssocID="{4AD77743-B797-421B-8221-15EC663B4D31}" presName="node" presStyleLbl="node1" presStyleIdx="2" presStyleCnt="6">
        <dgm:presLayoutVars>
          <dgm:bulletEnabled val="1"/>
        </dgm:presLayoutVars>
      </dgm:prSet>
      <dgm:spPr/>
      <dgm:t>
        <a:bodyPr/>
        <a:lstStyle/>
        <a:p>
          <a:endParaRPr lang="en-US"/>
        </a:p>
      </dgm:t>
    </dgm:pt>
    <dgm:pt modelId="{DD26E986-5B77-4409-93BD-BC30EC35EAE5}" type="pres">
      <dgm:prSet presAssocID="{E766C92E-A5CC-4F99-87BA-99E413A952CA}" presName="sibTrans" presStyleCnt="0"/>
      <dgm:spPr/>
    </dgm:pt>
    <dgm:pt modelId="{8A872D98-4687-4F88-9905-FD99CBE5225C}" type="pres">
      <dgm:prSet presAssocID="{424FC614-5144-4A9A-9BF4-22C83F8E8414}" presName="node" presStyleLbl="node1" presStyleIdx="3" presStyleCnt="6">
        <dgm:presLayoutVars>
          <dgm:bulletEnabled val="1"/>
        </dgm:presLayoutVars>
      </dgm:prSet>
      <dgm:spPr/>
      <dgm:t>
        <a:bodyPr/>
        <a:lstStyle/>
        <a:p>
          <a:endParaRPr lang="en-US"/>
        </a:p>
      </dgm:t>
    </dgm:pt>
    <dgm:pt modelId="{97768FC0-7A7D-40EE-81EB-835FD6C6E1B6}" type="pres">
      <dgm:prSet presAssocID="{BCD063AC-3BFA-4E25-96B1-B43A1FFF1D29}" presName="sibTrans" presStyleCnt="0"/>
      <dgm:spPr/>
    </dgm:pt>
    <dgm:pt modelId="{D46CE354-CB30-4A62-8896-DC82DCFDF6B2}" type="pres">
      <dgm:prSet presAssocID="{E6FE433F-CC62-40F6-8E8D-0CCCDD6F9A50}" presName="node" presStyleLbl="node1" presStyleIdx="4" presStyleCnt="6" custLinFactNeighborX="-202" custLinFactNeighborY="-839">
        <dgm:presLayoutVars>
          <dgm:bulletEnabled val="1"/>
        </dgm:presLayoutVars>
      </dgm:prSet>
      <dgm:spPr/>
      <dgm:t>
        <a:bodyPr/>
        <a:lstStyle/>
        <a:p>
          <a:endParaRPr lang="en-US"/>
        </a:p>
      </dgm:t>
    </dgm:pt>
    <dgm:pt modelId="{0B7B2030-D61B-4534-AA59-6FF23BCDA1EE}" type="pres">
      <dgm:prSet presAssocID="{424EC5BE-C54E-4133-8300-8C9D270BEF31}" presName="sibTrans" presStyleCnt="0"/>
      <dgm:spPr/>
    </dgm:pt>
    <dgm:pt modelId="{41613A3F-F7DC-4542-B9C2-823CF70B25A5}" type="pres">
      <dgm:prSet presAssocID="{8142DDFA-07AF-48F9-812B-D0B301EE1742}" presName="node" presStyleLbl="node1" presStyleIdx="5" presStyleCnt="6">
        <dgm:presLayoutVars>
          <dgm:bulletEnabled val="1"/>
        </dgm:presLayoutVars>
      </dgm:prSet>
      <dgm:spPr/>
      <dgm:t>
        <a:bodyPr/>
        <a:lstStyle/>
        <a:p>
          <a:endParaRPr lang="en-US"/>
        </a:p>
      </dgm:t>
    </dgm:pt>
  </dgm:ptLst>
  <dgm:cxnLst>
    <dgm:cxn modelId="{34146AA2-49BB-494D-BBB7-15E7DB2C1137}" srcId="{20A06CFA-8EE2-4789-B7EE-FD97E6112AA0}" destId="{8142DDFA-07AF-48F9-812B-D0B301EE1742}" srcOrd="5" destOrd="0" parTransId="{3D1AF73D-ED28-4D7A-BA07-525B64495F0B}" sibTransId="{77F0D34D-81F5-4876-A61D-710B3A5C4429}"/>
    <dgm:cxn modelId="{DE47DFDD-92DA-44FA-BC67-6279DA39B0B8}" srcId="{20A06CFA-8EE2-4789-B7EE-FD97E6112AA0}" destId="{E6FE433F-CC62-40F6-8E8D-0CCCDD6F9A50}" srcOrd="4" destOrd="0" parTransId="{4782BABE-6DD6-4536-AF1D-CBA362D294E9}" sibTransId="{424EC5BE-C54E-4133-8300-8C9D270BEF31}"/>
    <dgm:cxn modelId="{6C7A2BD3-97E1-4214-8A25-E24CAC00D2BF}" type="presOf" srcId="{F7318985-8075-411F-823F-7B896DDD6A5A}" destId="{36F211F9-43AE-4D60-AF42-76C162C26BCE}" srcOrd="0" destOrd="0" presId="urn:microsoft.com/office/officeart/2005/8/layout/default"/>
    <dgm:cxn modelId="{B7E35459-575E-4BD3-9A14-6D29629DEA0D}" srcId="{20A06CFA-8EE2-4789-B7EE-FD97E6112AA0}" destId="{424FC614-5144-4A9A-9BF4-22C83F8E8414}" srcOrd="3" destOrd="0" parTransId="{C1FDC9BB-CA4D-4BCA-8C5C-3EA6820F7702}" sibTransId="{BCD063AC-3BFA-4E25-96B1-B43A1FFF1D29}"/>
    <dgm:cxn modelId="{805F4515-B389-4F7A-AAB1-63F2641F3AFB}" srcId="{20A06CFA-8EE2-4789-B7EE-FD97E6112AA0}" destId="{082CFF3A-1550-46EC-B884-109357DAADD4}" srcOrd="1" destOrd="0" parTransId="{9268E317-211E-4057-873C-74B1F0186BEA}" sibTransId="{64A0171A-7A70-4336-8081-A3194208ABA0}"/>
    <dgm:cxn modelId="{AE938432-334E-4210-8E87-E0BDF526FF93}" srcId="{20A06CFA-8EE2-4789-B7EE-FD97E6112AA0}" destId="{4AD77743-B797-421B-8221-15EC663B4D31}" srcOrd="2" destOrd="0" parTransId="{706446E2-28C6-46C4-8F74-4237449F7503}" sibTransId="{E766C92E-A5CC-4F99-87BA-99E413A952CA}"/>
    <dgm:cxn modelId="{F3AD45A1-ADE5-46EF-9B2A-CE634A40D5CA}" type="presOf" srcId="{20A06CFA-8EE2-4789-B7EE-FD97E6112AA0}" destId="{D97A5F83-07B6-4C5A-B417-4A09934BB6E0}" srcOrd="0" destOrd="0" presId="urn:microsoft.com/office/officeart/2005/8/layout/default"/>
    <dgm:cxn modelId="{BE3F04DE-18EB-4915-B1CE-5D117203D549}" type="presOf" srcId="{E6FE433F-CC62-40F6-8E8D-0CCCDD6F9A50}" destId="{D46CE354-CB30-4A62-8896-DC82DCFDF6B2}" srcOrd="0" destOrd="0" presId="urn:microsoft.com/office/officeart/2005/8/layout/default"/>
    <dgm:cxn modelId="{F41C0648-DFF0-489B-A81A-B4950F8B2555}" type="presOf" srcId="{4AD77743-B797-421B-8221-15EC663B4D31}" destId="{C794A4FF-A8B3-4696-ACB8-AA28C938615F}" srcOrd="0" destOrd="0" presId="urn:microsoft.com/office/officeart/2005/8/layout/default"/>
    <dgm:cxn modelId="{2C1181B6-4D7E-4E51-B6ED-7F0FD9AC8CC7}" srcId="{20A06CFA-8EE2-4789-B7EE-FD97E6112AA0}" destId="{F7318985-8075-411F-823F-7B896DDD6A5A}" srcOrd="0" destOrd="0" parTransId="{33FAE671-D6D5-4C5F-A2BE-41EF6FB239AE}" sibTransId="{0511828E-2D5C-4F43-BD56-5BC58642097E}"/>
    <dgm:cxn modelId="{CACE6A05-7C6C-4587-971F-A75D7F5D842E}" type="presOf" srcId="{082CFF3A-1550-46EC-B884-109357DAADD4}" destId="{D4730057-0DB5-40F9-979E-BBDA6CBD851A}" srcOrd="0" destOrd="0" presId="urn:microsoft.com/office/officeart/2005/8/layout/default"/>
    <dgm:cxn modelId="{E99EBA5D-056C-41D1-83BA-F4C1816E3D88}" type="presOf" srcId="{8142DDFA-07AF-48F9-812B-D0B301EE1742}" destId="{41613A3F-F7DC-4542-B9C2-823CF70B25A5}" srcOrd="0" destOrd="0" presId="urn:microsoft.com/office/officeart/2005/8/layout/default"/>
    <dgm:cxn modelId="{F203B9E2-5562-423C-BF82-87EEB54C7301}" type="presOf" srcId="{424FC614-5144-4A9A-9BF4-22C83F8E8414}" destId="{8A872D98-4687-4F88-9905-FD99CBE5225C}" srcOrd="0" destOrd="0" presId="urn:microsoft.com/office/officeart/2005/8/layout/default"/>
    <dgm:cxn modelId="{91069E79-23DB-459E-8174-E4DC0C73BFE3}" type="presParOf" srcId="{D97A5F83-07B6-4C5A-B417-4A09934BB6E0}" destId="{36F211F9-43AE-4D60-AF42-76C162C26BCE}" srcOrd="0" destOrd="0" presId="urn:microsoft.com/office/officeart/2005/8/layout/default"/>
    <dgm:cxn modelId="{7C5A612D-E298-415F-9D2F-7039678EF4F8}" type="presParOf" srcId="{D97A5F83-07B6-4C5A-B417-4A09934BB6E0}" destId="{03A2A6BB-7DA6-4EDB-B04F-5194C0EEE190}" srcOrd="1" destOrd="0" presId="urn:microsoft.com/office/officeart/2005/8/layout/default"/>
    <dgm:cxn modelId="{B23F779D-A7E6-4702-A33D-4F100686ABFD}" type="presParOf" srcId="{D97A5F83-07B6-4C5A-B417-4A09934BB6E0}" destId="{D4730057-0DB5-40F9-979E-BBDA6CBD851A}" srcOrd="2" destOrd="0" presId="urn:microsoft.com/office/officeart/2005/8/layout/default"/>
    <dgm:cxn modelId="{35440A2F-7963-4B0B-995D-C3872FBFA3A3}" type="presParOf" srcId="{D97A5F83-07B6-4C5A-B417-4A09934BB6E0}" destId="{68514DC7-7F6A-43B9-8B9A-40B65B79DE05}" srcOrd="3" destOrd="0" presId="urn:microsoft.com/office/officeart/2005/8/layout/default"/>
    <dgm:cxn modelId="{6632B64B-DF16-4415-BCCB-5AF34CE07BDA}" type="presParOf" srcId="{D97A5F83-07B6-4C5A-B417-4A09934BB6E0}" destId="{C794A4FF-A8B3-4696-ACB8-AA28C938615F}" srcOrd="4" destOrd="0" presId="urn:microsoft.com/office/officeart/2005/8/layout/default"/>
    <dgm:cxn modelId="{78F3D72D-6AB9-4441-AFA4-9EA34AD832CE}" type="presParOf" srcId="{D97A5F83-07B6-4C5A-B417-4A09934BB6E0}" destId="{DD26E986-5B77-4409-93BD-BC30EC35EAE5}" srcOrd="5" destOrd="0" presId="urn:microsoft.com/office/officeart/2005/8/layout/default"/>
    <dgm:cxn modelId="{B2D1962D-DE09-4E08-8E9F-15F098BEF694}" type="presParOf" srcId="{D97A5F83-07B6-4C5A-B417-4A09934BB6E0}" destId="{8A872D98-4687-4F88-9905-FD99CBE5225C}" srcOrd="6" destOrd="0" presId="urn:microsoft.com/office/officeart/2005/8/layout/default"/>
    <dgm:cxn modelId="{3CD03EAD-B2C4-4F5A-B893-D56E7C79ACDF}" type="presParOf" srcId="{D97A5F83-07B6-4C5A-B417-4A09934BB6E0}" destId="{97768FC0-7A7D-40EE-81EB-835FD6C6E1B6}" srcOrd="7" destOrd="0" presId="urn:microsoft.com/office/officeart/2005/8/layout/default"/>
    <dgm:cxn modelId="{1F104B88-F363-483F-BE42-87D2B3072353}" type="presParOf" srcId="{D97A5F83-07B6-4C5A-B417-4A09934BB6E0}" destId="{D46CE354-CB30-4A62-8896-DC82DCFDF6B2}" srcOrd="8" destOrd="0" presId="urn:microsoft.com/office/officeart/2005/8/layout/default"/>
    <dgm:cxn modelId="{1248E56A-6978-4AA7-B557-4B831CBD1349}" type="presParOf" srcId="{D97A5F83-07B6-4C5A-B417-4A09934BB6E0}" destId="{0B7B2030-D61B-4534-AA59-6FF23BCDA1EE}" srcOrd="9" destOrd="0" presId="urn:microsoft.com/office/officeart/2005/8/layout/default"/>
    <dgm:cxn modelId="{A1B6278B-B8CB-4B03-BB11-97DAAB9D4775}" type="presParOf" srcId="{D97A5F83-07B6-4C5A-B417-4A09934BB6E0}" destId="{41613A3F-F7DC-4542-B9C2-823CF70B25A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4D08B2-5EFA-4E8F-828C-91321E0B209C}" type="doc">
      <dgm:prSet loTypeId="urn:microsoft.com/office/officeart/2005/8/layout/venn1" loCatId="relationship" qsTypeId="urn:microsoft.com/office/officeart/2005/8/quickstyle/simple1" qsCatId="simple" csTypeId="urn:microsoft.com/office/officeart/2005/8/colors/colorful1" csCatId="colorful" phldr="1"/>
      <dgm:spPr/>
      <dgm:t>
        <a:bodyPr/>
        <a:lstStyle/>
        <a:p>
          <a:endParaRPr lang="en-US"/>
        </a:p>
      </dgm:t>
    </dgm:pt>
    <dgm:pt modelId="{C8BB9BEA-6C95-4223-8505-9247B48AD3DF}">
      <dgm:prSet/>
      <dgm:spPr/>
      <dgm:t>
        <a:bodyPr/>
        <a:lstStyle/>
        <a:p>
          <a:pPr rtl="0"/>
          <a:endParaRPr lang="en-GB" dirty="0"/>
        </a:p>
      </dgm:t>
    </dgm:pt>
    <dgm:pt modelId="{6A36BC7A-CB75-4803-86B3-46E62C26A9A2}" type="parTrans" cxnId="{ECBBDA04-39DA-4E4A-AC97-0DF413896B4F}">
      <dgm:prSet/>
      <dgm:spPr/>
      <dgm:t>
        <a:bodyPr/>
        <a:lstStyle/>
        <a:p>
          <a:endParaRPr lang="en-US"/>
        </a:p>
      </dgm:t>
    </dgm:pt>
    <dgm:pt modelId="{B2DA878D-198A-46BF-96E7-319854CFB0E6}" type="sibTrans" cxnId="{ECBBDA04-39DA-4E4A-AC97-0DF413896B4F}">
      <dgm:prSet/>
      <dgm:spPr/>
      <dgm:t>
        <a:bodyPr/>
        <a:lstStyle/>
        <a:p>
          <a:endParaRPr lang="en-US"/>
        </a:p>
      </dgm:t>
    </dgm:pt>
    <dgm:pt modelId="{8F960EDE-B2D8-47E3-8C45-DA5E28E4ABE2}">
      <dgm:prSet/>
      <dgm:spPr/>
      <dgm:t>
        <a:bodyPr/>
        <a:lstStyle/>
        <a:p>
          <a:pPr rtl="0"/>
          <a:endParaRPr lang="en-GB" dirty="0"/>
        </a:p>
      </dgm:t>
    </dgm:pt>
    <dgm:pt modelId="{084959F6-CC46-41AF-89C7-F97700BE347D}" type="parTrans" cxnId="{8666D6CD-512E-4925-93D1-4D46B53AC04D}">
      <dgm:prSet/>
      <dgm:spPr/>
      <dgm:t>
        <a:bodyPr/>
        <a:lstStyle/>
        <a:p>
          <a:endParaRPr lang="en-US"/>
        </a:p>
      </dgm:t>
    </dgm:pt>
    <dgm:pt modelId="{CDE95537-6E9F-4480-AD44-B1B7834A0B5B}" type="sibTrans" cxnId="{8666D6CD-512E-4925-93D1-4D46B53AC04D}">
      <dgm:prSet/>
      <dgm:spPr/>
      <dgm:t>
        <a:bodyPr/>
        <a:lstStyle/>
        <a:p>
          <a:endParaRPr lang="en-US"/>
        </a:p>
      </dgm:t>
    </dgm:pt>
    <dgm:pt modelId="{33B9784A-FF85-4F40-A2C3-AB4DFDDC7F9B}">
      <dgm:prSet/>
      <dgm:spPr/>
      <dgm:t>
        <a:bodyPr/>
        <a:lstStyle/>
        <a:p>
          <a:pPr rtl="0"/>
          <a:endParaRPr lang="en-GB" dirty="0"/>
        </a:p>
      </dgm:t>
    </dgm:pt>
    <dgm:pt modelId="{F8C73AB4-009A-41E8-A61A-82FA3469C5D6}" type="parTrans" cxnId="{C1365CB2-34FA-4C07-BDD7-880D630D8596}">
      <dgm:prSet/>
      <dgm:spPr/>
      <dgm:t>
        <a:bodyPr/>
        <a:lstStyle/>
        <a:p>
          <a:endParaRPr lang="en-US"/>
        </a:p>
      </dgm:t>
    </dgm:pt>
    <dgm:pt modelId="{A317F2E7-D598-4A0A-BE7D-5EABE3F2D772}" type="sibTrans" cxnId="{C1365CB2-34FA-4C07-BDD7-880D630D8596}">
      <dgm:prSet/>
      <dgm:spPr/>
      <dgm:t>
        <a:bodyPr/>
        <a:lstStyle/>
        <a:p>
          <a:endParaRPr lang="en-US"/>
        </a:p>
      </dgm:t>
    </dgm:pt>
    <dgm:pt modelId="{CF56D6F2-D60D-4770-908C-83A9CAD8E761}">
      <dgm:prSet/>
      <dgm:spPr/>
      <dgm:t>
        <a:bodyPr/>
        <a:lstStyle/>
        <a:p>
          <a:pPr rtl="0"/>
          <a:endParaRPr lang="en-GB" dirty="0"/>
        </a:p>
      </dgm:t>
    </dgm:pt>
    <dgm:pt modelId="{9F6FA23B-9F98-4C0C-A4D2-AA782187FC69}" type="parTrans" cxnId="{EFF76F94-8024-46F9-B409-CB5F26A57499}">
      <dgm:prSet/>
      <dgm:spPr/>
      <dgm:t>
        <a:bodyPr/>
        <a:lstStyle/>
        <a:p>
          <a:endParaRPr lang="en-US"/>
        </a:p>
      </dgm:t>
    </dgm:pt>
    <dgm:pt modelId="{AEC6BD3B-AF4C-40DD-88C6-D3D9ACA3BB1D}" type="sibTrans" cxnId="{EFF76F94-8024-46F9-B409-CB5F26A57499}">
      <dgm:prSet/>
      <dgm:spPr/>
      <dgm:t>
        <a:bodyPr/>
        <a:lstStyle/>
        <a:p>
          <a:endParaRPr lang="en-US"/>
        </a:p>
      </dgm:t>
    </dgm:pt>
    <dgm:pt modelId="{B78A2B2A-32E9-4949-ACCF-03C4DB1F1CEF}" type="pres">
      <dgm:prSet presAssocID="{324D08B2-5EFA-4E8F-828C-91321E0B209C}" presName="compositeShape" presStyleCnt="0">
        <dgm:presLayoutVars>
          <dgm:chMax val="7"/>
          <dgm:dir/>
          <dgm:resizeHandles val="exact"/>
        </dgm:presLayoutVars>
      </dgm:prSet>
      <dgm:spPr/>
      <dgm:t>
        <a:bodyPr/>
        <a:lstStyle/>
        <a:p>
          <a:endParaRPr lang="en-US"/>
        </a:p>
      </dgm:t>
    </dgm:pt>
    <dgm:pt modelId="{D6E0365E-7725-4FAB-BE1E-A9C2D07F6E95}" type="pres">
      <dgm:prSet presAssocID="{C8BB9BEA-6C95-4223-8505-9247B48AD3DF}" presName="circ1" presStyleLbl="vennNode1" presStyleIdx="0" presStyleCnt="4"/>
      <dgm:spPr/>
      <dgm:t>
        <a:bodyPr/>
        <a:lstStyle/>
        <a:p>
          <a:endParaRPr lang="en-US"/>
        </a:p>
      </dgm:t>
    </dgm:pt>
    <dgm:pt modelId="{DD05866E-9125-4B89-BF7D-9D8A4308B619}" type="pres">
      <dgm:prSet presAssocID="{C8BB9BEA-6C95-4223-8505-9247B48AD3DF}" presName="circ1Tx" presStyleLbl="revTx" presStyleIdx="0" presStyleCnt="0">
        <dgm:presLayoutVars>
          <dgm:chMax val="0"/>
          <dgm:chPref val="0"/>
          <dgm:bulletEnabled val="1"/>
        </dgm:presLayoutVars>
      </dgm:prSet>
      <dgm:spPr/>
      <dgm:t>
        <a:bodyPr/>
        <a:lstStyle/>
        <a:p>
          <a:endParaRPr lang="en-US"/>
        </a:p>
      </dgm:t>
    </dgm:pt>
    <dgm:pt modelId="{D8057E98-A23D-4094-8014-C043F09EF6D6}" type="pres">
      <dgm:prSet presAssocID="{8F960EDE-B2D8-47E3-8C45-DA5E28E4ABE2}" presName="circ2" presStyleLbl="vennNode1" presStyleIdx="1" presStyleCnt="4"/>
      <dgm:spPr/>
      <dgm:t>
        <a:bodyPr/>
        <a:lstStyle/>
        <a:p>
          <a:endParaRPr lang="en-US"/>
        </a:p>
      </dgm:t>
    </dgm:pt>
    <dgm:pt modelId="{2372A8DB-5B3E-46EE-836A-5C05E65AB817}" type="pres">
      <dgm:prSet presAssocID="{8F960EDE-B2D8-47E3-8C45-DA5E28E4ABE2}" presName="circ2Tx" presStyleLbl="revTx" presStyleIdx="0" presStyleCnt="0">
        <dgm:presLayoutVars>
          <dgm:chMax val="0"/>
          <dgm:chPref val="0"/>
          <dgm:bulletEnabled val="1"/>
        </dgm:presLayoutVars>
      </dgm:prSet>
      <dgm:spPr/>
      <dgm:t>
        <a:bodyPr/>
        <a:lstStyle/>
        <a:p>
          <a:endParaRPr lang="en-US"/>
        </a:p>
      </dgm:t>
    </dgm:pt>
    <dgm:pt modelId="{4D70C4DF-68BC-4E91-B2D9-9B9EA62EF2F8}" type="pres">
      <dgm:prSet presAssocID="{33B9784A-FF85-4F40-A2C3-AB4DFDDC7F9B}" presName="circ3" presStyleLbl="vennNode1" presStyleIdx="2" presStyleCnt="4"/>
      <dgm:spPr/>
      <dgm:t>
        <a:bodyPr/>
        <a:lstStyle/>
        <a:p>
          <a:endParaRPr lang="en-US"/>
        </a:p>
      </dgm:t>
    </dgm:pt>
    <dgm:pt modelId="{ADB64F35-097C-4860-B1AA-B3053F9B74AA}" type="pres">
      <dgm:prSet presAssocID="{33B9784A-FF85-4F40-A2C3-AB4DFDDC7F9B}" presName="circ3Tx" presStyleLbl="revTx" presStyleIdx="0" presStyleCnt="0">
        <dgm:presLayoutVars>
          <dgm:chMax val="0"/>
          <dgm:chPref val="0"/>
          <dgm:bulletEnabled val="1"/>
        </dgm:presLayoutVars>
      </dgm:prSet>
      <dgm:spPr/>
      <dgm:t>
        <a:bodyPr/>
        <a:lstStyle/>
        <a:p>
          <a:endParaRPr lang="en-US"/>
        </a:p>
      </dgm:t>
    </dgm:pt>
    <dgm:pt modelId="{97177904-576A-4CEB-BE99-B5FD2BA243A5}" type="pres">
      <dgm:prSet presAssocID="{CF56D6F2-D60D-4770-908C-83A9CAD8E761}" presName="circ4" presStyleLbl="vennNode1" presStyleIdx="3" presStyleCnt="4"/>
      <dgm:spPr/>
      <dgm:t>
        <a:bodyPr/>
        <a:lstStyle/>
        <a:p>
          <a:endParaRPr lang="en-US"/>
        </a:p>
      </dgm:t>
    </dgm:pt>
    <dgm:pt modelId="{1D8BBEC2-5885-4592-8C66-0A9EDBD2A5D6}" type="pres">
      <dgm:prSet presAssocID="{CF56D6F2-D60D-4770-908C-83A9CAD8E761}" presName="circ4Tx" presStyleLbl="revTx" presStyleIdx="0" presStyleCnt="0">
        <dgm:presLayoutVars>
          <dgm:chMax val="0"/>
          <dgm:chPref val="0"/>
          <dgm:bulletEnabled val="1"/>
        </dgm:presLayoutVars>
      </dgm:prSet>
      <dgm:spPr/>
      <dgm:t>
        <a:bodyPr/>
        <a:lstStyle/>
        <a:p>
          <a:endParaRPr lang="en-US"/>
        </a:p>
      </dgm:t>
    </dgm:pt>
  </dgm:ptLst>
  <dgm:cxnLst>
    <dgm:cxn modelId="{7C61E7CD-688B-4E0E-95E2-B0DFA596CEDC}" type="presOf" srcId="{CF56D6F2-D60D-4770-908C-83A9CAD8E761}" destId="{97177904-576A-4CEB-BE99-B5FD2BA243A5}" srcOrd="1" destOrd="0" presId="urn:microsoft.com/office/officeart/2005/8/layout/venn1"/>
    <dgm:cxn modelId="{6617070D-28B7-4238-94EA-DB00C2E69F15}" type="presOf" srcId="{324D08B2-5EFA-4E8F-828C-91321E0B209C}" destId="{B78A2B2A-32E9-4949-ACCF-03C4DB1F1CEF}" srcOrd="0" destOrd="0" presId="urn:microsoft.com/office/officeart/2005/8/layout/venn1"/>
    <dgm:cxn modelId="{ECBBDA04-39DA-4E4A-AC97-0DF413896B4F}" srcId="{324D08B2-5EFA-4E8F-828C-91321E0B209C}" destId="{C8BB9BEA-6C95-4223-8505-9247B48AD3DF}" srcOrd="0" destOrd="0" parTransId="{6A36BC7A-CB75-4803-86B3-46E62C26A9A2}" sibTransId="{B2DA878D-198A-46BF-96E7-319854CFB0E6}"/>
    <dgm:cxn modelId="{8666D6CD-512E-4925-93D1-4D46B53AC04D}" srcId="{324D08B2-5EFA-4E8F-828C-91321E0B209C}" destId="{8F960EDE-B2D8-47E3-8C45-DA5E28E4ABE2}" srcOrd="1" destOrd="0" parTransId="{084959F6-CC46-41AF-89C7-F97700BE347D}" sibTransId="{CDE95537-6E9F-4480-AD44-B1B7834A0B5B}"/>
    <dgm:cxn modelId="{3E187110-77AF-4EE5-8981-C9387071095D}" type="presOf" srcId="{8F960EDE-B2D8-47E3-8C45-DA5E28E4ABE2}" destId="{2372A8DB-5B3E-46EE-836A-5C05E65AB817}" srcOrd="0" destOrd="0" presId="urn:microsoft.com/office/officeart/2005/8/layout/venn1"/>
    <dgm:cxn modelId="{A1AAA6DD-2AD6-48CF-97F3-7E8F629C5C32}" type="presOf" srcId="{CF56D6F2-D60D-4770-908C-83A9CAD8E761}" destId="{1D8BBEC2-5885-4592-8C66-0A9EDBD2A5D6}" srcOrd="0" destOrd="0" presId="urn:microsoft.com/office/officeart/2005/8/layout/venn1"/>
    <dgm:cxn modelId="{362A02DB-76AC-46A9-80CA-C488EED80BD9}" type="presOf" srcId="{C8BB9BEA-6C95-4223-8505-9247B48AD3DF}" destId="{DD05866E-9125-4B89-BF7D-9D8A4308B619}" srcOrd="0" destOrd="0" presId="urn:microsoft.com/office/officeart/2005/8/layout/venn1"/>
    <dgm:cxn modelId="{409F414D-B532-415F-9F38-483934C4953A}" type="presOf" srcId="{33B9784A-FF85-4F40-A2C3-AB4DFDDC7F9B}" destId="{4D70C4DF-68BC-4E91-B2D9-9B9EA62EF2F8}" srcOrd="1" destOrd="0" presId="urn:microsoft.com/office/officeart/2005/8/layout/venn1"/>
    <dgm:cxn modelId="{844A85FE-0B23-47F5-8EF8-A889E2FBCDF7}" type="presOf" srcId="{C8BB9BEA-6C95-4223-8505-9247B48AD3DF}" destId="{D6E0365E-7725-4FAB-BE1E-A9C2D07F6E95}" srcOrd="1" destOrd="0" presId="urn:microsoft.com/office/officeart/2005/8/layout/venn1"/>
    <dgm:cxn modelId="{EFF76F94-8024-46F9-B409-CB5F26A57499}" srcId="{324D08B2-5EFA-4E8F-828C-91321E0B209C}" destId="{CF56D6F2-D60D-4770-908C-83A9CAD8E761}" srcOrd="3" destOrd="0" parTransId="{9F6FA23B-9F98-4C0C-A4D2-AA782187FC69}" sibTransId="{AEC6BD3B-AF4C-40DD-88C6-D3D9ACA3BB1D}"/>
    <dgm:cxn modelId="{908115C9-C9DA-4304-A6D7-86623C30E813}" type="presOf" srcId="{8F960EDE-B2D8-47E3-8C45-DA5E28E4ABE2}" destId="{D8057E98-A23D-4094-8014-C043F09EF6D6}" srcOrd="1" destOrd="0" presId="urn:microsoft.com/office/officeart/2005/8/layout/venn1"/>
    <dgm:cxn modelId="{C1365CB2-34FA-4C07-BDD7-880D630D8596}" srcId="{324D08B2-5EFA-4E8F-828C-91321E0B209C}" destId="{33B9784A-FF85-4F40-A2C3-AB4DFDDC7F9B}" srcOrd="2" destOrd="0" parTransId="{F8C73AB4-009A-41E8-A61A-82FA3469C5D6}" sibTransId="{A317F2E7-D598-4A0A-BE7D-5EABE3F2D772}"/>
    <dgm:cxn modelId="{58CFF145-2284-4CF7-9174-6FB0443A14F7}" type="presOf" srcId="{33B9784A-FF85-4F40-A2C3-AB4DFDDC7F9B}" destId="{ADB64F35-097C-4860-B1AA-B3053F9B74AA}" srcOrd="0" destOrd="0" presId="urn:microsoft.com/office/officeart/2005/8/layout/venn1"/>
    <dgm:cxn modelId="{9B215D69-13D0-4A84-9F57-0F76A90491E6}" type="presParOf" srcId="{B78A2B2A-32E9-4949-ACCF-03C4DB1F1CEF}" destId="{D6E0365E-7725-4FAB-BE1E-A9C2D07F6E95}" srcOrd="0" destOrd="0" presId="urn:microsoft.com/office/officeart/2005/8/layout/venn1"/>
    <dgm:cxn modelId="{6C0E3EC2-75AE-46EF-BAF0-D33DD1A53A26}" type="presParOf" srcId="{B78A2B2A-32E9-4949-ACCF-03C4DB1F1CEF}" destId="{DD05866E-9125-4B89-BF7D-9D8A4308B619}" srcOrd="1" destOrd="0" presId="urn:microsoft.com/office/officeart/2005/8/layout/venn1"/>
    <dgm:cxn modelId="{01BAEBBF-3BF4-4CA0-859E-239977BE3A56}" type="presParOf" srcId="{B78A2B2A-32E9-4949-ACCF-03C4DB1F1CEF}" destId="{D8057E98-A23D-4094-8014-C043F09EF6D6}" srcOrd="2" destOrd="0" presId="urn:microsoft.com/office/officeart/2005/8/layout/venn1"/>
    <dgm:cxn modelId="{26F67E66-9D38-48F7-BB92-F2381B328A7E}" type="presParOf" srcId="{B78A2B2A-32E9-4949-ACCF-03C4DB1F1CEF}" destId="{2372A8DB-5B3E-46EE-836A-5C05E65AB817}" srcOrd="3" destOrd="0" presId="urn:microsoft.com/office/officeart/2005/8/layout/venn1"/>
    <dgm:cxn modelId="{366CD12A-4301-497B-AAD9-013593CB8134}" type="presParOf" srcId="{B78A2B2A-32E9-4949-ACCF-03C4DB1F1CEF}" destId="{4D70C4DF-68BC-4E91-B2D9-9B9EA62EF2F8}" srcOrd="4" destOrd="0" presId="urn:microsoft.com/office/officeart/2005/8/layout/venn1"/>
    <dgm:cxn modelId="{1D85A4C8-E890-421B-BD5B-B01D98FC270D}" type="presParOf" srcId="{B78A2B2A-32E9-4949-ACCF-03C4DB1F1CEF}" destId="{ADB64F35-097C-4860-B1AA-B3053F9B74AA}" srcOrd="5" destOrd="0" presId="urn:microsoft.com/office/officeart/2005/8/layout/venn1"/>
    <dgm:cxn modelId="{5D342F87-CF57-4FDA-A74F-2E620101FAC0}" type="presParOf" srcId="{B78A2B2A-32E9-4949-ACCF-03C4DB1F1CEF}" destId="{97177904-576A-4CEB-BE99-B5FD2BA243A5}" srcOrd="6" destOrd="0" presId="urn:microsoft.com/office/officeart/2005/8/layout/venn1"/>
    <dgm:cxn modelId="{B20D206A-83EC-40ED-8D62-347BF87500B8}" type="presParOf" srcId="{B78A2B2A-32E9-4949-ACCF-03C4DB1F1CEF}" destId="{1D8BBEC2-5885-4592-8C66-0A9EDBD2A5D6}" srcOrd="7"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646465A-6F0B-4AB3-B96E-F5674C3DCF1B}" type="doc">
      <dgm:prSet loTypeId="urn:microsoft.com/office/officeart/2011/layout/TabList" loCatId="list" qsTypeId="urn:microsoft.com/office/officeart/2005/8/quickstyle/simple2" qsCatId="simple" csTypeId="urn:microsoft.com/office/officeart/2005/8/colors/colorful1" csCatId="colorful" phldr="1"/>
      <dgm:spPr/>
      <dgm:t>
        <a:bodyPr/>
        <a:lstStyle/>
        <a:p>
          <a:endParaRPr lang="en-US"/>
        </a:p>
      </dgm:t>
    </dgm:pt>
    <dgm:pt modelId="{37931726-6778-49FB-9066-0BAA2DE6C904}">
      <dgm:prSet phldrT="[Text]" custT="1"/>
      <dgm:spPr/>
      <dgm:t>
        <a:bodyPr/>
        <a:lstStyle/>
        <a:p>
          <a:pPr algn="l"/>
          <a:r>
            <a:rPr lang="en-US" sz="2000" dirty="0"/>
            <a:t>Overall Performance</a:t>
          </a:r>
        </a:p>
      </dgm:t>
    </dgm:pt>
    <dgm:pt modelId="{656F656B-0506-4D32-9394-8F8E9D952F08}" type="parTrans" cxnId="{31D59DF9-60EA-481E-AEF7-5828ECC49797}">
      <dgm:prSet/>
      <dgm:spPr/>
      <dgm:t>
        <a:bodyPr/>
        <a:lstStyle/>
        <a:p>
          <a:endParaRPr lang="en-US" sz="2400"/>
        </a:p>
      </dgm:t>
    </dgm:pt>
    <dgm:pt modelId="{E18794E8-6F5F-4EA9-845A-0E9F61F46594}" type="sibTrans" cxnId="{31D59DF9-60EA-481E-AEF7-5828ECC49797}">
      <dgm:prSet/>
      <dgm:spPr/>
      <dgm:t>
        <a:bodyPr/>
        <a:lstStyle/>
        <a:p>
          <a:endParaRPr lang="en-US" sz="2400"/>
        </a:p>
      </dgm:t>
    </dgm:pt>
    <dgm:pt modelId="{7D8E9401-0B82-492F-AEE7-4DE45505F306}">
      <dgm:prSet phldrT="[Text]" custT="1"/>
      <dgm:spPr/>
      <dgm:t>
        <a:bodyPr/>
        <a:lstStyle/>
        <a:p>
          <a:r>
            <a:rPr lang="en-US" sz="1600" dirty="0"/>
            <a:t>Total Revenue</a:t>
          </a:r>
        </a:p>
      </dgm:t>
    </dgm:pt>
    <dgm:pt modelId="{F1790145-9C15-44B9-B141-2BA5256056A6}" type="parTrans" cxnId="{5D107A14-6ED9-4FDA-B034-7342DF64E1EB}">
      <dgm:prSet/>
      <dgm:spPr/>
      <dgm:t>
        <a:bodyPr/>
        <a:lstStyle/>
        <a:p>
          <a:endParaRPr lang="en-US" sz="2400"/>
        </a:p>
      </dgm:t>
    </dgm:pt>
    <dgm:pt modelId="{DE6C059C-1614-41E2-887C-7DC5FAA87C96}" type="sibTrans" cxnId="{5D107A14-6ED9-4FDA-B034-7342DF64E1EB}">
      <dgm:prSet/>
      <dgm:spPr/>
      <dgm:t>
        <a:bodyPr/>
        <a:lstStyle/>
        <a:p>
          <a:endParaRPr lang="en-US" sz="2400"/>
        </a:p>
      </dgm:t>
    </dgm:pt>
    <dgm:pt modelId="{02FA3F0F-1834-49C9-8078-709ACC7D0731}">
      <dgm:prSet phldrT="[Text]" custT="1"/>
      <dgm:spPr/>
      <dgm:t>
        <a:bodyPr/>
        <a:lstStyle/>
        <a:p>
          <a:pPr algn="l"/>
          <a:r>
            <a:rPr lang="en-US" sz="2000" dirty="0"/>
            <a:t>Count</a:t>
          </a:r>
        </a:p>
      </dgm:t>
    </dgm:pt>
    <dgm:pt modelId="{0B9EB239-E50B-4BDC-BA16-1B5314C7F349}" type="parTrans" cxnId="{EE51038B-0382-404E-AD69-4BC662B7C5FE}">
      <dgm:prSet/>
      <dgm:spPr/>
      <dgm:t>
        <a:bodyPr/>
        <a:lstStyle/>
        <a:p>
          <a:endParaRPr lang="en-US" sz="2400"/>
        </a:p>
      </dgm:t>
    </dgm:pt>
    <dgm:pt modelId="{4E20E318-8560-4B3D-B21E-A6B4F89A44D9}" type="sibTrans" cxnId="{EE51038B-0382-404E-AD69-4BC662B7C5FE}">
      <dgm:prSet/>
      <dgm:spPr/>
      <dgm:t>
        <a:bodyPr/>
        <a:lstStyle/>
        <a:p>
          <a:endParaRPr lang="en-US" sz="2400"/>
        </a:p>
      </dgm:t>
    </dgm:pt>
    <dgm:pt modelId="{1A9352A7-8C92-4AD8-ABA1-46B4CFF3F9B3}">
      <dgm:prSet phldrT="[Text]" custT="1"/>
      <dgm:spPr/>
      <dgm:t>
        <a:bodyPr/>
        <a:lstStyle/>
        <a:p>
          <a:r>
            <a:rPr lang="en-US" sz="2000" dirty="0"/>
            <a:t> </a:t>
          </a:r>
        </a:p>
      </dgm:t>
    </dgm:pt>
    <dgm:pt modelId="{22330BA4-5ACF-4A4A-A19F-7043B0954C06}" type="parTrans" cxnId="{3E68269F-8E67-42C0-8BD0-63426F0DDF80}">
      <dgm:prSet/>
      <dgm:spPr/>
      <dgm:t>
        <a:bodyPr/>
        <a:lstStyle/>
        <a:p>
          <a:endParaRPr lang="en-US" sz="2400"/>
        </a:p>
      </dgm:t>
    </dgm:pt>
    <dgm:pt modelId="{6D74A0DB-191C-4446-964C-613CE063D6D2}" type="sibTrans" cxnId="{3E68269F-8E67-42C0-8BD0-63426F0DDF80}">
      <dgm:prSet/>
      <dgm:spPr/>
      <dgm:t>
        <a:bodyPr/>
        <a:lstStyle/>
        <a:p>
          <a:endParaRPr lang="en-US" sz="2400"/>
        </a:p>
      </dgm:t>
    </dgm:pt>
    <dgm:pt modelId="{B4EC96DF-6DF4-49BF-BC6D-ABD6BB850F75}">
      <dgm:prSet phldrT="[Text]" custT="1"/>
      <dgm:spPr/>
      <dgm:t>
        <a:bodyPr/>
        <a:lstStyle/>
        <a:p>
          <a:r>
            <a:rPr lang="en-US" sz="1600" dirty="0"/>
            <a:t>Sum units sold</a:t>
          </a:r>
        </a:p>
      </dgm:t>
    </dgm:pt>
    <dgm:pt modelId="{06438180-9A34-4117-BB6B-F60F14924746}" type="parTrans" cxnId="{CD690DBD-2D28-4FC8-9E55-7DA7D27986DE}">
      <dgm:prSet/>
      <dgm:spPr/>
      <dgm:t>
        <a:bodyPr/>
        <a:lstStyle/>
        <a:p>
          <a:endParaRPr lang="en-US" sz="2400"/>
        </a:p>
      </dgm:t>
    </dgm:pt>
    <dgm:pt modelId="{AD9025B4-7308-4019-970E-0D27FB2F5114}" type="sibTrans" cxnId="{CD690DBD-2D28-4FC8-9E55-7DA7D27986DE}">
      <dgm:prSet/>
      <dgm:spPr/>
      <dgm:t>
        <a:bodyPr/>
        <a:lstStyle/>
        <a:p>
          <a:endParaRPr lang="en-US" sz="2400"/>
        </a:p>
      </dgm:t>
    </dgm:pt>
    <dgm:pt modelId="{4D438EDC-85B5-4AF7-910D-262D094E1329}">
      <dgm:prSet phldrT="[Text]" custT="1"/>
      <dgm:spPr/>
      <dgm:t>
        <a:bodyPr/>
        <a:lstStyle/>
        <a:p>
          <a:pPr algn="l"/>
          <a:r>
            <a:rPr lang="en-US" sz="2000" dirty="0"/>
            <a:t>Per Sale</a:t>
          </a:r>
        </a:p>
      </dgm:t>
    </dgm:pt>
    <dgm:pt modelId="{254C06B7-EA2F-4C3D-9EDE-ADE3BEF90CF6}" type="parTrans" cxnId="{8A055156-33FB-4D39-80B0-085E929C9CD0}">
      <dgm:prSet/>
      <dgm:spPr/>
      <dgm:t>
        <a:bodyPr/>
        <a:lstStyle/>
        <a:p>
          <a:endParaRPr lang="en-US" sz="2400"/>
        </a:p>
      </dgm:t>
    </dgm:pt>
    <dgm:pt modelId="{A7A0FC9A-0153-4C9D-AF03-754F90BBFD13}" type="sibTrans" cxnId="{8A055156-33FB-4D39-80B0-085E929C9CD0}">
      <dgm:prSet/>
      <dgm:spPr/>
      <dgm:t>
        <a:bodyPr/>
        <a:lstStyle/>
        <a:p>
          <a:endParaRPr lang="en-US" sz="2400"/>
        </a:p>
      </dgm:t>
    </dgm:pt>
    <dgm:pt modelId="{9C2DB3B6-4ECC-4ED9-8253-EB267871A418}">
      <dgm:prSet phldrT="[Text]" custT="1"/>
      <dgm:spPr/>
      <dgm:t>
        <a:bodyPr/>
        <a:lstStyle/>
        <a:p>
          <a:r>
            <a:rPr lang="en-US" sz="2000" dirty="0"/>
            <a:t> </a:t>
          </a:r>
        </a:p>
      </dgm:t>
    </dgm:pt>
    <dgm:pt modelId="{21B48D0D-D5B5-4C8C-8446-CC16A4430700}" type="parTrans" cxnId="{11E52071-C729-4936-A24B-16466014F028}">
      <dgm:prSet/>
      <dgm:spPr/>
      <dgm:t>
        <a:bodyPr/>
        <a:lstStyle/>
        <a:p>
          <a:endParaRPr lang="en-US" sz="2400"/>
        </a:p>
      </dgm:t>
    </dgm:pt>
    <dgm:pt modelId="{B6F9A8F9-2A75-4D99-A0ED-B4702CA772CD}" type="sibTrans" cxnId="{11E52071-C729-4936-A24B-16466014F028}">
      <dgm:prSet/>
      <dgm:spPr/>
      <dgm:t>
        <a:bodyPr/>
        <a:lstStyle/>
        <a:p>
          <a:endParaRPr lang="en-US" sz="2400"/>
        </a:p>
      </dgm:t>
    </dgm:pt>
    <dgm:pt modelId="{7E877A1A-4DB3-45F8-81C8-99920BE01F0D}">
      <dgm:prSet phldrT="[Text]" custT="1"/>
      <dgm:spPr/>
      <dgm:t>
        <a:bodyPr/>
        <a:lstStyle/>
        <a:p>
          <a:r>
            <a:rPr lang="en-US" sz="1600" dirty="0"/>
            <a:t>Revenue per sale</a:t>
          </a:r>
        </a:p>
      </dgm:t>
    </dgm:pt>
    <dgm:pt modelId="{EE548DE6-2A72-463D-ADF8-E3850A4CCFBE}" type="parTrans" cxnId="{23C4724F-730E-47F6-87D5-CDF4EDB594EC}">
      <dgm:prSet/>
      <dgm:spPr/>
      <dgm:t>
        <a:bodyPr/>
        <a:lstStyle/>
        <a:p>
          <a:endParaRPr lang="en-US" sz="2400"/>
        </a:p>
      </dgm:t>
    </dgm:pt>
    <dgm:pt modelId="{2F516184-0366-4DCD-8B20-87246B051535}" type="sibTrans" cxnId="{23C4724F-730E-47F6-87D5-CDF4EDB594EC}">
      <dgm:prSet/>
      <dgm:spPr/>
      <dgm:t>
        <a:bodyPr/>
        <a:lstStyle/>
        <a:p>
          <a:endParaRPr lang="en-US" sz="2400"/>
        </a:p>
      </dgm:t>
    </dgm:pt>
    <dgm:pt modelId="{A92B16A5-C0FE-45ED-B4CD-22AFD7D0CF39}">
      <dgm:prSet phldrT="[Text]" custT="1"/>
      <dgm:spPr/>
      <dgm:t>
        <a:bodyPr/>
        <a:lstStyle/>
        <a:p>
          <a:r>
            <a:rPr lang="en-US" sz="1600" dirty="0"/>
            <a:t>Revenue per customer</a:t>
          </a:r>
        </a:p>
      </dgm:t>
    </dgm:pt>
    <dgm:pt modelId="{68685692-5609-4947-9814-D3BA28A03232}" type="parTrans" cxnId="{98C59FBA-AE3E-42BE-B9AF-51FB235E73D2}">
      <dgm:prSet/>
      <dgm:spPr/>
      <dgm:t>
        <a:bodyPr/>
        <a:lstStyle/>
        <a:p>
          <a:endParaRPr lang="en-US" sz="2400"/>
        </a:p>
      </dgm:t>
    </dgm:pt>
    <dgm:pt modelId="{2BE25EE8-D24A-43A5-A42E-C46469CB6B7F}" type="sibTrans" cxnId="{98C59FBA-AE3E-42BE-B9AF-51FB235E73D2}">
      <dgm:prSet/>
      <dgm:spPr/>
      <dgm:t>
        <a:bodyPr/>
        <a:lstStyle/>
        <a:p>
          <a:endParaRPr lang="en-US" sz="2400"/>
        </a:p>
      </dgm:t>
    </dgm:pt>
    <dgm:pt modelId="{8E5EAC23-DCB3-4A28-B25B-0D4C5FF46C3A}">
      <dgm:prSet phldrT="[Text]" custT="1"/>
      <dgm:spPr/>
      <dgm:t>
        <a:bodyPr/>
        <a:lstStyle/>
        <a:p>
          <a:pPr algn="l"/>
          <a:r>
            <a:rPr lang="en-US" sz="2000" dirty="0"/>
            <a:t>Per Customer</a:t>
          </a:r>
        </a:p>
      </dgm:t>
    </dgm:pt>
    <dgm:pt modelId="{F67A27C5-1FFF-4E5E-B8F7-EBAA69D71A3E}" type="parTrans" cxnId="{4B66DFC4-4BA4-41E9-81FC-7FC9A21C37CD}">
      <dgm:prSet/>
      <dgm:spPr/>
      <dgm:t>
        <a:bodyPr/>
        <a:lstStyle/>
        <a:p>
          <a:endParaRPr lang="en-US" sz="2400"/>
        </a:p>
      </dgm:t>
    </dgm:pt>
    <dgm:pt modelId="{E6F3205C-7000-4DD8-9F26-C08031FB1763}" type="sibTrans" cxnId="{4B66DFC4-4BA4-41E9-81FC-7FC9A21C37CD}">
      <dgm:prSet/>
      <dgm:spPr/>
      <dgm:t>
        <a:bodyPr/>
        <a:lstStyle/>
        <a:p>
          <a:endParaRPr lang="en-US" sz="2400"/>
        </a:p>
      </dgm:t>
    </dgm:pt>
    <dgm:pt modelId="{AD3476BC-13FE-450B-99A6-AAE86E716640}">
      <dgm:prSet custT="1"/>
      <dgm:spPr/>
      <dgm:t>
        <a:bodyPr/>
        <a:lstStyle/>
        <a:p>
          <a:r>
            <a:rPr lang="en-US" sz="1600" dirty="0"/>
            <a:t>Cost per customer</a:t>
          </a:r>
        </a:p>
      </dgm:t>
    </dgm:pt>
    <dgm:pt modelId="{FFA096CA-B644-4057-BE1A-D4E7FA92331A}" type="parTrans" cxnId="{3792A736-1212-4574-881B-92565A2E23F2}">
      <dgm:prSet/>
      <dgm:spPr/>
      <dgm:t>
        <a:bodyPr/>
        <a:lstStyle/>
        <a:p>
          <a:endParaRPr lang="en-US" sz="2400"/>
        </a:p>
      </dgm:t>
    </dgm:pt>
    <dgm:pt modelId="{D5513DED-1D7C-44BB-8061-48854571348A}" type="sibTrans" cxnId="{3792A736-1212-4574-881B-92565A2E23F2}">
      <dgm:prSet/>
      <dgm:spPr/>
      <dgm:t>
        <a:bodyPr/>
        <a:lstStyle/>
        <a:p>
          <a:endParaRPr lang="en-US" sz="2400"/>
        </a:p>
      </dgm:t>
    </dgm:pt>
    <dgm:pt modelId="{DA80A273-83C3-488E-842F-95045B536F70}">
      <dgm:prSet custT="1"/>
      <dgm:spPr/>
      <dgm:t>
        <a:bodyPr/>
        <a:lstStyle/>
        <a:p>
          <a:r>
            <a:rPr lang="en-US" sz="1600" dirty="0"/>
            <a:t>Profit per customer</a:t>
          </a:r>
          <a:endParaRPr lang="en-GB" sz="1600" dirty="0"/>
        </a:p>
      </dgm:t>
    </dgm:pt>
    <dgm:pt modelId="{32A90A83-9E0D-4DBB-AE6C-B7A2E030792F}" type="parTrans" cxnId="{A8A3B139-3926-428E-89C9-A64EDC8F9D59}">
      <dgm:prSet/>
      <dgm:spPr/>
      <dgm:t>
        <a:bodyPr/>
        <a:lstStyle/>
        <a:p>
          <a:endParaRPr lang="en-US" sz="2400"/>
        </a:p>
      </dgm:t>
    </dgm:pt>
    <dgm:pt modelId="{558174AD-AC2A-42A6-AD50-64BFFCD17DC7}" type="sibTrans" cxnId="{A8A3B139-3926-428E-89C9-A64EDC8F9D59}">
      <dgm:prSet/>
      <dgm:spPr/>
      <dgm:t>
        <a:bodyPr/>
        <a:lstStyle/>
        <a:p>
          <a:endParaRPr lang="en-US" sz="2400"/>
        </a:p>
      </dgm:t>
    </dgm:pt>
    <dgm:pt modelId="{A505C9CE-E24F-43F5-B1C0-CCFB619D1363}">
      <dgm:prSet phldrT="[Text]" custT="1"/>
      <dgm:spPr/>
      <dgm:t>
        <a:bodyPr/>
        <a:lstStyle/>
        <a:p>
          <a:endParaRPr lang="en-US" sz="2000" dirty="0"/>
        </a:p>
      </dgm:t>
    </dgm:pt>
    <dgm:pt modelId="{578A5E11-986F-4856-B9C7-4E4A023AC8E2}" type="parTrans" cxnId="{2CC1BFAF-7741-4313-A2AB-9BF42F5A8FC3}">
      <dgm:prSet/>
      <dgm:spPr/>
      <dgm:t>
        <a:bodyPr/>
        <a:lstStyle/>
        <a:p>
          <a:endParaRPr lang="en-US" sz="2400"/>
        </a:p>
      </dgm:t>
    </dgm:pt>
    <dgm:pt modelId="{529B95E9-8C97-46B4-9563-0EF683E5392C}" type="sibTrans" cxnId="{2CC1BFAF-7741-4313-A2AB-9BF42F5A8FC3}">
      <dgm:prSet/>
      <dgm:spPr/>
      <dgm:t>
        <a:bodyPr/>
        <a:lstStyle/>
        <a:p>
          <a:endParaRPr lang="en-US" sz="2400"/>
        </a:p>
      </dgm:t>
    </dgm:pt>
    <dgm:pt modelId="{00485996-B5B3-4382-A20A-297794B48ABF}">
      <dgm:prSet phldrT="[Text]" custT="1"/>
      <dgm:spPr/>
      <dgm:t>
        <a:bodyPr/>
        <a:lstStyle/>
        <a:p>
          <a:r>
            <a:rPr lang="en-US" sz="2000" dirty="0"/>
            <a:t> </a:t>
          </a:r>
        </a:p>
      </dgm:t>
    </dgm:pt>
    <dgm:pt modelId="{BB5777E0-EFD0-4817-BDD2-ECC5E174C0FB}" type="parTrans" cxnId="{3733C9F6-3AF2-419F-B972-6C75CF06EAA0}">
      <dgm:prSet/>
      <dgm:spPr/>
      <dgm:t>
        <a:bodyPr/>
        <a:lstStyle/>
        <a:p>
          <a:endParaRPr lang="en-US" sz="2400"/>
        </a:p>
      </dgm:t>
    </dgm:pt>
    <dgm:pt modelId="{3ED560AB-8CE4-4FF3-8205-357A9F744934}" type="sibTrans" cxnId="{3733C9F6-3AF2-419F-B972-6C75CF06EAA0}">
      <dgm:prSet/>
      <dgm:spPr/>
      <dgm:t>
        <a:bodyPr/>
        <a:lstStyle/>
        <a:p>
          <a:endParaRPr lang="en-US" sz="2400"/>
        </a:p>
      </dgm:t>
    </dgm:pt>
    <dgm:pt modelId="{CB2DAB74-770B-4EBB-941F-6120ED4555DF}">
      <dgm:prSet phldrT="[Text]" custT="1"/>
      <dgm:spPr/>
      <dgm:t>
        <a:bodyPr/>
        <a:lstStyle/>
        <a:p>
          <a:r>
            <a:rPr lang="en-US" sz="1600" dirty="0"/>
            <a:t>Total unique customers</a:t>
          </a:r>
        </a:p>
      </dgm:t>
    </dgm:pt>
    <dgm:pt modelId="{22B191DE-93DA-491E-8E29-CCAAEF9575DD}" type="parTrans" cxnId="{FE24F615-1AB3-4D1D-8F7D-8DF9D64C05E6}">
      <dgm:prSet/>
      <dgm:spPr/>
      <dgm:t>
        <a:bodyPr/>
        <a:lstStyle/>
        <a:p>
          <a:endParaRPr lang="en-US"/>
        </a:p>
      </dgm:t>
    </dgm:pt>
    <dgm:pt modelId="{1963BFB0-29AB-4DCC-859B-197D04FD1157}" type="sibTrans" cxnId="{FE24F615-1AB3-4D1D-8F7D-8DF9D64C05E6}">
      <dgm:prSet/>
      <dgm:spPr/>
      <dgm:t>
        <a:bodyPr/>
        <a:lstStyle/>
        <a:p>
          <a:endParaRPr lang="en-US"/>
        </a:p>
      </dgm:t>
    </dgm:pt>
    <dgm:pt modelId="{10FDB629-21F9-4D41-A454-02FC9A24045C}">
      <dgm:prSet phldrT="[Text]" custT="1"/>
      <dgm:spPr/>
      <dgm:t>
        <a:bodyPr/>
        <a:lstStyle/>
        <a:p>
          <a:r>
            <a:rPr lang="en-US" sz="1600" dirty="0"/>
            <a:t>Count of items purchased in every transaction</a:t>
          </a:r>
        </a:p>
      </dgm:t>
    </dgm:pt>
    <dgm:pt modelId="{0791E728-ADC8-43A6-BB65-6D0A4C0A0626}" type="parTrans" cxnId="{E1193EE9-59B4-4B9B-B22C-D4C4866EE343}">
      <dgm:prSet/>
      <dgm:spPr/>
      <dgm:t>
        <a:bodyPr/>
        <a:lstStyle/>
        <a:p>
          <a:endParaRPr lang="en-US"/>
        </a:p>
      </dgm:t>
    </dgm:pt>
    <dgm:pt modelId="{61392942-7801-4B60-A0EF-A1E0DEF9828D}" type="sibTrans" cxnId="{E1193EE9-59B4-4B9B-B22C-D4C4866EE343}">
      <dgm:prSet/>
      <dgm:spPr/>
      <dgm:t>
        <a:bodyPr/>
        <a:lstStyle/>
        <a:p>
          <a:endParaRPr lang="en-US"/>
        </a:p>
      </dgm:t>
    </dgm:pt>
    <dgm:pt modelId="{5779C8F4-BCAA-4D4D-9B46-48B13AE99BBA}">
      <dgm:prSet phldrT="[Text]" custT="1"/>
      <dgm:spPr/>
      <dgm:t>
        <a:bodyPr/>
        <a:lstStyle/>
        <a:p>
          <a:r>
            <a:rPr lang="en-US" sz="1600" dirty="0"/>
            <a:t>Total Cost</a:t>
          </a:r>
        </a:p>
      </dgm:t>
    </dgm:pt>
    <dgm:pt modelId="{F9C8710B-470D-45FC-A028-ED2A879F7A2C}" type="parTrans" cxnId="{61405737-A7FB-4227-8CF8-A8FD4FA1E491}">
      <dgm:prSet/>
      <dgm:spPr/>
      <dgm:t>
        <a:bodyPr/>
        <a:lstStyle/>
        <a:p>
          <a:endParaRPr lang="en-US"/>
        </a:p>
      </dgm:t>
    </dgm:pt>
    <dgm:pt modelId="{2D251B48-E5D4-40F1-A8D9-41CBEB160DC5}" type="sibTrans" cxnId="{61405737-A7FB-4227-8CF8-A8FD4FA1E491}">
      <dgm:prSet/>
      <dgm:spPr/>
      <dgm:t>
        <a:bodyPr/>
        <a:lstStyle/>
        <a:p>
          <a:endParaRPr lang="en-US"/>
        </a:p>
      </dgm:t>
    </dgm:pt>
    <dgm:pt modelId="{361D138E-EF79-48C7-AC40-B71BBCD9EC9C}">
      <dgm:prSet phldrT="[Text]" custT="1"/>
      <dgm:spPr/>
      <dgm:t>
        <a:bodyPr/>
        <a:lstStyle/>
        <a:p>
          <a:r>
            <a:rPr lang="en-US" sz="1600" dirty="0"/>
            <a:t>Total Profit</a:t>
          </a:r>
        </a:p>
      </dgm:t>
    </dgm:pt>
    <dgm:pt modelId="{B9020F7A-33D7-4754-B697-4601F3C5D6F9}" type="parTrans" cxnId="{0DC61548-4753-49B7-B07B-700C9A08AD2A}">
      <dgm:prSet/>
      <dgm:spPr/>
      <dgm:t>
        <a:bodyPr/>
        <a:lstStyle/>
        <a:p>
          <a:endParaRPr lang="en-US"/>
        </a:p>
      </dgm:t>
    </dgm:pt>
    <dgm:pt modelId="{24108167-13FC-4FC2-A746-515001B084E0}" type="sibTrans" cxnId="{0DC61548-4753-49B7-B07B-700C9A08AD2A}">
      <dgm:prSet/>
      <dgm:spPr/>
      <dgm:t>
        <a:bodyPr/>
        <a:lstStyle/>
        <a:p>
          <a:endParaRPr lang="en-US"/>
        </a:p>
      </dgm:t>
    </dgm:pt>
    <dgm:pt modelId="{3EAA851A-C6E7-4971-B7A5-4C5C7875A6FF}">
      <dgm:prSet phldrT="[Text]" custT="1"/>
      <dgm:spPr/>
      <dgm:t>
        <a:bodyPr/>
        <a:lstStyle/>
        <a:p>
          <a:r>
            <a:rPr lang="en-US" sz="1600" dirty="0"/>
            <a:t>Cost per sale</a:t>
          </a:r>
        </a:p>
      </dgm:t>
    </dgm:pt>
    <dgm:pt modelId="{DAD816C6-DA1E-4998-A567-43DD2134CD3F}" type="parTrans" cxnId="{447D8108-1E2E-4847-B12B-ED4CB6A59BA1}">
      <dgm:prSet/>
      <dgm:spPr/>
      <dgm:t>
        <a:bodyPr/>
        <a:lstStyle/>
        <a:p>
          <a:endParaRPr lang="en-US"/>
        </a:p>
      </dgm:t>
    </dgm:pt>
    <dgm:pt modelId="{8C862988-B0B6-4748-8049-CDC0565F74FD}" type="sibTrans" cxnId="{447D8108-1E2E-4847-B12B-ED4CB6A59BA1}">
      <dgm:prSet/>
      <dgm:spPr/>
      <dgm:t>
        <a:bodyPr/>
        <a:lstStyle/>
        <a:p>
          <a:endParaRPr lang="en-US"/>
        </a:p>
      </dgm:t>
    </dgm:pt>
    <dgm:pt modelId="{64F594F6-9F6C-48B6-8E71-5E1753DB3660}" type="pres">
      <dgm:prSet presAssocID="{E646465A-6F0B-4AB3-B96E-F5674C3DCF1B}" presName="Name0" presStyleCnt="0">
        <dgm:presLayoutVars>
          <dgm:chMax/>
          <dgm:chPref val="3"/>
          <dgm:dir/>
          <dgm:animOne val="branch"/>
          <dgm:animLvl val="lvl"/>
        </dgm:presLayoutVars>
      </dgm:prSet>
      <dgm:spPr/>
      <dgm:t>
        <a:bodyPr/>
        <a:lstStyle/>
        <a:p>
          <a:endParaRPr lang="en-US"/>
        </a:p>
      </dgm:t>
    </dgm:pt>
    <dgm:pt modelId="{145BA103-7F36-4AA6-BB59-380E6D995ED3}" type="pres">
      <dgm:prSet presAssocID="{37931726-6778-49FB-9066-0BAA2DE6C904}" presName="composite" presStyleCnt="0"/>
      <dgm:spPr/>
    </dgm:pt>
    <dgm:pt modelId="{71E0C0E5-3B27-450A-8E2C-D5A1A3C7C172}" type="pres">
      <dgm:prSet presAssocID="{37931726-6778-49FB-9066-0BAA2DE6C904}" presName="FirstChild" presStyleLbl="revTx" presStyleIdx="0" presStyleCnt="8">
        <dgm:presLayoutVars>
          <dgm:chMax val="0"/>
          <dgm:chPref val="0"/>
          <dgm:bulletEnabled val="1"/>
        </dgm:presLayoutVars>
      </dgm:prSet>
      <dgm:spPr/>
      <dgm:t>
        <a:bodyPr/>
        <a:lstStyle/>
        <a:p>
          <a:endParaRPr lang="en-US"/>
        </a:p>
      </dgm:t>
    </dgm:pt>
    <dgm:pt modelId="{48685D27-7DBA-48DA-84F4-B3907BE46408}" type="pres">
      <dgm:prSet presAssocID="{37931726-6778-49FB-9066-0BAA2DE6C904}" presName="Parent" presStyleLbl="alignNode1" presStyleIdx="0" presStyleCnt="4" custScaleX="147218" custLinFactNeighborX="5808">
        <dgm:presLayoutVars>
          <dgm:chMax val="3"/>
          <dgm:chPref val="3"/>
          <dgm:bulletEnabled val="1"/>
        </dgm:presLayoutVars>
      </dgm:prSet>
      <dgm:spPr/>
      <dgm:t>
        <a:bodyPr/>
        <a:lstStyle/>
        <a:p>
          <a:endParaRPr lang="en-US"/>
        </a:p>
      </dgm:t>
    </dgm:pt>
    <dgm:pt modelId="{146C2642-42A7-474C-9FCA-2462E39BD3EE}" type="pres">
      <dgm:prSet presAssocID="{37931726-6778-49FB-9066-0BAA2DE6C904}" presName="Accent" presStyleLbl="parChTrans1D1" presStyleIdx="0" presStyleCnt="4"/>
      <dgm:spPr/>
    </dgm:pt>
    <dgm:pt modelId="{E379C2D7-0694-4531-974D-BDAF37110825}" type="pres">
      <dgm:prSet presAssocID="{37931726-6778-49FB-9066-0BAA2DE6C904}" presName="Child" presStyleLbl="revTx" presStyleIdx="1" presStyleCnt="8">
        <dgm:presLayoutVars>
          <dgm:chMax val="0"/>
          <dgm:chPref val="0"/>
          <dgm:bulletEnabled val="1"/>
        </dgm:presLayoutVars>
      </dgm:prSet>
      <dgm:spPr/>
      <dgm:t>
        <a:bodyPr/>
        <a:lstStyle/>
        <a:p>
          <a:endParaRPr lang="en-US"/>
        </a:p>
      </dgm:t>
    </dgm:pt>
    <dgm:pt modelId="{17F96B29-17D5-4F0C-897A-4B52FE055EB2}" type="pres">
      <dgm:prSet presAssocID="{E18794E8-6F5F-4EA9-845A-0E9F61F46594}" presName="sibTrans" presStyleCnt="0"/>
      <dgm:spPr/>
    </dgm:pt>
    <dgm:pt modelId="{1FB86622-90F0-4009-A0CD-6823D63DF5E0}" type="pres">
      <dgm:prSet presAssocID="{02FA3F0F-1834-49C9-8078-709ACC7D0731}" presName="composite" presStyleCnt="0"/>
      <dgm:spPr/>
    </dgm:pt>
    <dgm:pt modelId="{6C3F9238-574B-4C51-98FF-95B500276EC7}" type="pres">
      <dgm:prSet presAssocID="{02FA3F0F-1834-49C9-8078-709ACC7D0731}" presName="FirstChild" presStyleLbl="revTx" presStyleIdx="2" presStyleCnt="8">
        <dgm:presLayoutVars>
          <dgm:chMax val="0"/>
          <dgm:chPref val="0"/>
          <dgm:bulletEnabled val="1"/>
        </dgm:presLayoutVars>
      </dgm:prSet>
      <dgm:spPr/>
      <dgm:t>
        <a:bodyPr/>
        <a:lstStyle/>
        <a:p>
          <a:endParaRPr lang="en-US"/>
        </a:p>
      </dgm:t>
    </dgm:pt>
    <dgm:pt modelId="{1E23AC0F-EB1D-4F4D-94D7-64A9CB274196}" type="pres">
      <dgm:prSet presAssocID="{02FA3F0F-1834-49C9-8078-709ACC7D0731}" presName="Parent" presStyleLbl="alignNode1" presStyleIdx="1" presStyleCnt="4" custScaleX="147218" custLinFactNeighborX="5808">
        <dgm:presLayoutVars>
          <dgm:chMax val="3"/>
          <dgm:chPref val="3"/>
          <dgm:bulletEnabled val="1"/>
        </dgm:presLayoutVars>
      </dgm:prSet>
      <dgm:spPr/>
      <dgm:t>
        <a:bodyPr/>
        <a:lstStyle/>
        <a:p>
          <a:endParaRPr lang="en-US"/>
        </a:p>
      </dgm:t>
    </dgm:pt>
    <dgm:pt modelId="{B156DC1C-0750-493B-90EB-0AFDA6839591}" type="pres">
      <dgm:prSet presAssocID="{02FA3F0F-1834-49C9-8078-709ACC7D0731}" presName="Accent" presStyleLbl="parChTrans1D1" presStyleIdx="1" presStyleCnt="4"/>
      <dgm:spPr/>
    </dgm:pt>
    <dgm:pt modelId="{C4577555-8603-4D81-8A8C-17063E176106}" type="pres">
      <dgm:prSet presAssocID="{02FA3F0F-1834-49C9-8078-709ACC7D0731}" presName="Child" presStyleLbl="revTx" presStyleIdx="3" presStyleCnt="8">
        <dgm:presLayoutVars>
          <dgm:chMax val="0"/>
          <dgm:chPref val="0"/>
          <dgm:bulletEnabled val="1"/>
        </dgm:presLayoutVars>
      </dgm:prSet>
      <dgm:spPr/>
      <dgm:t>
        <a:bodyPr/>
        <a:lstStyle/>
        <a:p>
          <a:endParaRPr lang="en-US"/>
        </a:p>
      </dgm:t>
    </dgm:pt>
    <dgm:pt modelId="{DE8A8CCA-6A05-4403-867A-0932D09448BE}" type="pres">
      <dgm:prSet presAssocID="{4E20E318-8560-4B3D-B21E-A6B4F89A44D9}" presName="sibTrans" presStyleCnt="0"/>
      <dgm:spPr/>
    </dgm:pt>
    <dgm:pt modelId="{B8A91D05-F298-4F7A-AD95-36391B21218D}" type="pres">
      <dgm:prSet presAssocID="{4D438EDC-85B5-4AF7-910D-262D094E1329}" presName="composite" presStyleCnt="0"/>
      <dgm:spPr/>
    </dgm:pt>
    <dgm:pt modelId="{2942C002-7BB4-4A70-986E-4C2E19908DB5}" type="pres">
      <dgm:prSet presAssocID="{4D438EDC-85B5-4AF7-910D-262D094E1329}" presName="FirstChild" presStyleLbl="revTx" presStyleIdx="4" presStyleCnt="8">
        <dgm:presLayoutVars>
          <dgm:chMax val="0"/>
          <dgm:chPref val="0"/>
          <dgm:bulletEnabled val="1"/>
        </dgm:presLayoutVars>
      </dgm:prSet>
      <dgm:spPr/>
      <dgm:t>
        <a:bodyPr/>
        <a:lstStyle/>
        <a:p>
          <a:endParaRPr lang="en-US"/>
        </a:p>
      </dgm:t>
    </dgm:pt>
    <dgm:pt modelId="{71432BB4-CE5C-40E0-AB88-34B279651672}" type="pres">
      <dgm:prSet presAssocID="{4D438EDC-85B5-4AF7-910D-262D094E1329}" presName="Parent" presStyleLbl="alignNode1" presStyleIdx="2" presStyleCnt="4" custScaleX="147218" custLinFactNeighborX="5808">
        <dgm:presLayoutVars>
          <dgm:chMax val="3"/>
          <dgm:chPref val="3"/>
          <dgm:bulletEnabled val="1"/>
        </dgm:presLayoutVars>
      </dgm:prSet>
      <dgm:spPr/>
      <dgm:t>
        <a:bodyPr/>
        <a:lstStyle/>
        <a:p>
          <a:endParaRPr lang="en-US"/>
        </a:p>
      </dgm:t>
    </dgm:pt>
    <dgm:pt modelId="{163EBE1B-C03D-4102-A2AF-7C4C3DE7C1D9}" type="pres">
      <dgm:prSet presAssocID="{4D438EDC-85B5-4AF7-910D-262D094E1329}" presName="Accent" presStyleLbl="parChTrans1D1" presStyleIdx="2" presStyleCnt="4"/>
      <dgm:spPr/>
    </dgm:pt>
    <dgm:pt modelId="{16CE1B1B-ECB1-47B7-8CD7-A7D2BF078BEF}" type="pres">
      <dgm:prSet presAssocID="{4D438EDC-85B5-4AF7-910D-262D094E1329}" presName="Child" presStyleLbl="revTx" presStyleIdx="5" presStyleCnt="8" custScaleY="74625">
        <dgm:presLayoutVars>
          <dgm:chMax val="0"/>
          <dgm:chPref val="0"/>
          <dgm:bulletEnabled val="1"/>
        </dgm:presLayoutVars>
      </dgm:prSet>
      <dgm:spPr/>
      <dgm:t>
        <a:bodyPr/>
        <a:lstStyle/>
        <a:p>
          <a:endParaRPr lang="en-US"/>
        </a:p>
      </dgm:t>
    </dgm:pt>
    <dgm:pt modelId="{C36D36A1-2EE3-4E4B-A7AB-02265DE8D73A}" type="pres">
      <dgm:prSet presAssocID="{A7A0FC9A-0153-4C9D-AF03-754F90BBFD13}" presName="sibTrans" presStyleCnt="0"/>
      <dgm:spPr/>
    </dgm:pt>
    <dgm:pt modelId="{9EE880CC-ADF5-4F09-81BF-CAB2075934FF}" type="pres">
      <dgm:prSet presAssocID="{8E5EAC23-DCB3-4A28-B25B-0D4C5FF46C3A}" presName="composite" presStyleCnt="0"/>
      <dgm:spPr/>
    </dgm:pt>
    <dgm:pt modelId="{7E1453D3-1414-41CF-8134-E3812CC98D66}" type="pres">
      <dgm:prSet presAssocID="{8E5EAC23-DCB3-4A28-B25B-0D4C5FF46C3A}" presName="FirstChild" presStyleLbl="revTx" presStyleIdx="6" presStyleCnt="8">
        <dgm:presLayoutVars>
          <dgm:chMax val="0"/>
          <dgm:chPref val="0"/>
          <dgm:bulletEnabled val="1"/>
        </dgm:presLayoutVars>
      </dgm:prSet>
      <dgm:spPr/>
      <dgm:t>
        <a:bodyPr/>
        <a:lstStyle/>
        <a:p>
          <a:endParaRPr lang="en-US"/>
        </a:p>
      </dgm:t>
    </dgm:pt>
    <dgm:pt modelId="{4D537324-21B6-4ADB-890D-1CADF35548D0}" type="pres">
      <dgm:prSet presAssocID="{8E5EAC23-DCB3-4A28-B25B-0D4C5FF46C3A}" presName="Parent" presStyleLbl="alignNode1" presStyleIdx="3" presStyleCnt="4" custScaleX="147218" custLinFactNeighborX="5808">
        <dgm:presLayoutVars>
          <dgm:chMax val="3"/>
          <dgm:chPref val="3"/>
          <dgm:bulletEnabled val="1"/>
        </dgm:presLayoutVars>
      </dgm:prSet>
      <dgm:spPr/>
      <dgm:t>
        <a:bodyPr/>
        <a:lstStyle/>
        <a:p>
          <a:endParaRPr lang="en-US"/>
        </a:p>
      </dgm:t>
    </dgm:pt>
    <dgm:pt modelId="{53A898C3-1FD8-4A49-89DA-64ABC5E0C785}" type="pres">
      <dgm:prSet presAssocID="{8E5EAC23-DCB3-4A28-B25B-0D4C5FF46C3A}" presName="Accent" presStyleLbl="parChTrans1D1" presStyleIdx="3" presStyleCnt="4"/>
      <dgm:spPr/>
    </dgm:pt>
    <dgm:pt modelId="{DA990655-66B8-4BB7-8E58-4374D05C321A}" type="pres">
      <dgm:prSet presAssocID="{8E5EAC23-DCB3-4A28-B25B-0D4C5FF46C3A}" presName="Child" presStyleLbl="revTx" presStyleIdx="7" presStyleCnt="8">
        <dgm:presLayoutVars>
          <dgm:chMax val="0"/>
          <dgm:chPref val="0"/>
          <dgm:bulletEnabled val="1"/>
        </dgm:presLayoutVars>
      </dgm:prSet>
      <dgm:spPr/>
      <dgm:t>
        <a:bodyPr/>
        <a:lstStyle/>
        <a:p>
          <a:endParaRPr lang="en-US"/>
        </a:p>
      </dgm:t>
    </dgm:pt>
  </dgm:ptLst>
  <dgm:cxnLst>
    <dgm:cxn modelId="{0E75DFC7-26A0-4FE3-B262-C2B30EB4F8E1}" type="presOf" srcId="{B4EC96DF-6DF4-49BF-BC6D-ABD6BB850F75}" destId="{C4577555-8603-4D81-8A8C-17063E176106}" srcOrd="0" destOrd="0" presId="urn:microsoft.com/office/officeart/2011/layout/TabList"/>
    <dgm:cxn modelId="{49CB81BA-A5C4-4259-BDB2-4CDFF73A1471}" type="presOf" srcId="{AD3476BC-13FE-450B-99A6-AAE86E716640}" destId="{DA990655-66B8-4BB7-8E58-4374D05C321A}" srcOrd="0" destOrd="1" presId="urn:microsoft.com/office/officeart/2011/layout/TabList"/>
    <dgm:cxn modelId="{5D107A14-6ED9-4FDA-B034-7342DF64E1EB}" srcId="{37931726-6778-49FB-9066-0BAA2DE6C904}" destId="{7D8E9401-0B82-492F-AEE7-4DE45505F306}" srcOrd="1" destOrd="0" parTransId="{F1790145-9C15-44B9-B141-2BA5256056A6}" sibTransId="{DE6C059C-1614-41E2-887C-7DC5FAA87C96}"/>
    <dgm:cxn modelId="{96EFB518-B431-4CF1-9FEC-08E2282AC479}" type="presOf" srcId="{8E5EAC23-DCB3-4A28-B25B-0D4C5FF46C3A}" destId="{4D537324-21B6-4ADB-890D-1CADF35548D0}" srcOrd="0" destOrd="0" presId="urn:microsoft.com/office/officeart/2011/layout/TabList"/>
    <dgm:cxn modelId="{23C4724F-730E-47F6-87D5-CDF4EDB594EC}" srcId="{4D438EDC-85B5-4AF7-910D-262D094E1329}" destId="{7E877A1A-4DB3-45F8-81C8-99920BE01F0D}" srcOrd="1" destOrd="0" parTransId="{EE548DE6-2A72-463D-ADF8-E3850A4CCFBE}" sibTransId="{2F516184-0366-4DCD-8B20-87246B051535}"/>
    <dgm:cxn modelId="{E1CFF0C4-2E20-42EE-A535-5BAEF2F583A4}" type="presOf" srcId="{3EAA851A-C6E7-4971-B7A5-4C5C7875A6FF}" destId="{16CE1B1B-ECB1-47B7-8CD7-A7D2BF078BEF}" srcOrd="0" destOrd="1" presId="urn:microsoft.com/office/officeart/2011/layout/TabList"/>
    <dgm:cxn modelId="{E1193EE9-59B4-4B9B-B22C-D4C4866EE343}" srcId="{02FA3F0F-1834-49C9-8078-709ACC7D0731}" destId="{10FDB629-21F9-4D41-A454-02FC9A24045C}" srcOrd="3" destOrd="0" parTransId="{0791E728-ADC8-43A6-BB65-6D0A4C0A0626}" sibTransId="{61392942-7801-4B60-A0EF-A1E0DEF9828D}"/>
    <dgm:cxn modelId="{CD690DBD-2D28-4FC8-9E55-7DA7D27986DE}" srcId="{02FA3F0F-1834-49C9-8078-709ACC7D0731}" destId="{B4EC96DF-6DF4-49BF-BC6D-ABD6BB850F75}" srcOrd="1" destOrd="0" parTransId="{06438180-9A34-4117-BB6B-F60F14924746}" sibTransId="{AD9025B4-7308-4019-970E-0D27FB2F5114}"/>
    <dgm:cxn modelId="{6BA81160-ADDC-4E32-A343-BDDCB62C31DF}" type="presOf" srcId="{CB2DAB74-770B-4EBB-941F-6120ED4555DF}" destId="{C4577555-8603-4D81-8A8C-17063E176106}" srcOrd="0" destOrd="1" presId="urn:microsoft.com/office/officeart/2011/layout/TabList"/>
    <dgm:cxn modelId="{EB009009-F2CD-4678-8D08-A5A9F6FA0587}" type="presOf" srcId="{361D138E-EF79-48C7-AC40-B71BBCD9EC9C}" destId="{E379C2D7-0694-4531-974D-BDAF37110825}" srcOrd="0" destOrd="2" presId="urn:microsoft.com/office/officeart/2011/layout/TabList"/>
    <dgm:cxn modelId="{19B4858B-D1D7-4C61-A0CD-24F413F5365B}" type="presOf" srcId="{9C2DB3B6-4ECC-4ED9-8253-EB267871A418}" destId="{2942C002-7BB4-4A70-986E-4C2E19908DB5}" srcOrd="0" destOrd="0" presId="urn:microsoft.com/office/officeart/2011/layout/TabList"/>
    <dgm:cxn modelId="{A8A3B139-3926-428E-89C9-A64EDC8F9D59}" srcId="{8E5EAC23-DCB3-4A28-B25B-0D4C5FF46C3A}" destId="{DA80A273-83C3-488E-842F-95045B536F70}" srcOrd="3" destOrd="0" parTransId="{32A90A83-9E0D-4DBB-AE6C-B7A2E030792F}" sibTransId="{558174AD-AC2A-42A6-AD50-64BFFCD17DC7}"/>
    <dgm:cxn modelId="{98C59FBA-AE3E-42BE-B9AF-51FB235E73D2}" srcId="{8E5EAC23-DCB3-4A28-B25B-0D4C5FF46C3A}" destId="{A92B16A5-C0FE-45ED-B4CD-22AFD7D0CF39}" srcOrd="1" destOrd="0" parTransId="{68685692-5609-4947-9814-D3BA28A03232}" sibTransId="{2BE25EE8-D24A-43A5-A42E-C46469CB6B7F}"/>
    <dgm:cxn modelId="{9DFF4483-027B-4C57-8F04-5C2364A4B41F}" type="presOf" srcId="{4D438EDC-85B5-4AF7-910D-262D094E1329}" destId="{71432BB4-CE5C-40E0-AB88-34B279651672}" srcOrd="0" destOrd="0" presId="urn:microsoft.com/office/officeart/2011/layout/TabList"/>
    <dgm:cxn modelId="{A2BC1D70-73B6-4CBB-B3FB-974BEBF7629B}" type="presOf" srcId="{7D8E9401-0B82-492F-AEE7-4DE45505F306}" destId="{E379C2D7-0694-4531-974D-BDAF37110825}" srcOrd="0" destOrd="0" presId="urn:microsoft.com/office/officeart/2011/layout/TabList"/>
    <dgm:cxn modelId="{447D8108-1E2E-4847-B12B-ED4CB6A59BA1}" srcId="{4D438EDC-85B5-4AF7-910D-262D094E1329}" destId="{3EAA851A-C6E7-4971-B7A5-4C5C7875A6FF}" srcOrd="2" destOrd="0" parTransId="{DAD816C6-DA1E-4998-A567-43DD2134CD3F}" sibTransId="{8C862988-B0B6-4748-8049-CDC0565F74FD}"/>
    <dgm:cxn modelId="{3E68269F-8E67-42C0-8BD0-63426F0DDF80}" srcId="{02FA3F0F-1834-49C9-8078-709ACC7D0731}" destId="{1A9352A7-8C92-4AD8-ABA1-46B4CFF3F9B3}" srcOrd="0" destOrd="0" parTransId="{22330BA4-5ACF-4A4A-A19F-7043B0954C06}" sibTransId="{6D74A0DB-191C-4446-964C-613CE063D6D2}"/>
    <dgm:cxn modelId="{71C74944-153E-444D-A94E-CFF3A306B310}" type="presOf" srcId="{00485996-B5B3-4382-A20A-297794B48ABF}" destId="{7E1453D3-1414-41CF-8134-E3812CC98D66}" srcOrd="0" destOrd="0" presId="urn:microsoft.com/office/officeart/2011/layout/TabList"/>
    <dgm:cxn modelId="{0DC61548-4753-49B7-B07B-700C9A08AD2A}" srcId="{37931726-6778-49FB-9066-0BAA2DE6C904}" destId="{361D138E-EF79-48C7-AC40-B71BBCD9EC9C}" srcOrd="3" destOrd="0" parTransId="{B9020F7A-33D7-4754-B697-4601F3C5D6F9}" sibTransId="{24108167-13FC-4FC2-A746-515001B084E0}"/>
    <dgm:cxn modelId="{2CC1BFAF-7741-4313-A2AB-9BF42F5A8FC3}" srcId="{37931726-6778-49FB-9066-0BAA2DE6C904}" destId="{A505C9CE-E24F-43F5-B1C0-CCFB619D1363}" srcOrd="0" destOrd="0" parTransId="{578A5E11-986F-4856-B9C7-4E4A023AC8E2}" sibTransId="{529B95E9-8C97-46B4-9563-0EF683E5392C}"/>
    <dgm:cxn modelId="{3733C9F6-3AF2-419F-B972-6C75CF06EAA0}" srcId="{8E5EAC23-DCB3-4A28-B25B-0D4C5FF46C3A}" destId="{00485996-B5B3-4382-A20A-297794B48ABF}" srcOrd="0" destOrd="0" parTransId="{BB5777E0-EFD0-4817-BDD2-ECC5E174C0FB}" sibTransId="{3ED560AB-8CE4-4FF3-8205-357A9F744934}"/>
    <dgm:cxn modelId="{D9117152-93CA-435E-BF7C-2792AAC2CEED}" type="presOf" srcId="{7E877A1A-4DB3-45F8-81C8-99920BE01F0D}" destId="{16CE1B1B-ECB1-47B7-8CD7-A7D2BF078BEF}" srcOrd="0" destOrd="0" presId="urn:microsoft.com/office/officeart/2011/layout/TabList"/>
    <dgm:cxn modelId="{31D59DF9-60EA-481E-AEF7-5828ECC49797}" srcId="{E646465A-6F0B-4AB3-B96E-F5674C3DCF1B}" destId="{37931726-6778-49FB-9066-0BAA2DE6C904}" srcOrd="0" destOrd="0" parTransId="{656F656B-0506-4D32-9394-8F8E9D952F08}" sibTransId="{E18794E8-6F5F-4EA9-845A-0E9F61F46594}"/>
    <dgm:cxn modelId="{3792A736-1212-4574-881B-92565A2E23F2}" srcId="{8E5EAC23-DCB3-4A28-B25B-0D4C5FF46C3A}" destId="{AD3476BC-13FE-450B-99A6-AAE86E716640}" srcOrd="2" destOrd="0" parTransId="{FFA096CA-B644-4057-BE1A-D4E7FA92331A}" sibTransId="{D5513DED-1D7C-44BB-8061-48854571348A}"/>
    <dgm:cxn modelId="{77264867-D542-48A1-8BFE-6C43F5BE5C43}" type="presOf" srcId="{DA80A273-83C3-488E-842F-95045B536F70}" destId="{DA990655-66B8-4BB7-8E58-4374D05C321A}" srcOrd="0" destOrd="2" presId="urn:microsoft.com/office/officeart/2011/layout/TabList"/>
    <dgm:cxn modelId="{61405737-A7FB-4227-8CF8-A8FD4FA1E491}" srcId="{37931726-6778-49FB-9066-0BAA2DE6C904}" destId="{5779C8F4-BCAA-4D4D-9B46-48B13AE99BBA}" srcOrd="2" destOrd="0" parTransId="{F9C8710B-470D-45FC-A028-ED2A879F7A2C}" sibTransId="{2D251B48-E5D4-40F1-A8D9-41CBEB160DC5}"/>
    <dgm:cxn modelId="{926CF5D4-5A9D-4129-8707-39725CBFAB26}" type="presOf" srcId="{A505C9CE-E24F-43F5-B1C0-CCFB619D1363}" destId="{71E0C0E5-3B27-450A-8E2C-D5A1A3C7C172}" srcOrd="0" destOrd="0" presId="urn:microsoft.com/office/officeart/2011/layout/TabList"/>
    <dgm:cxn modelId="{FE24F615-1AB3-4D1D-8F7D-8DF9D64C05E6}" srcId="{02FA3F0F-1834-49C9-8078-709ACC7D0731}" destId="{CB2DAB74-770B-4EBB-941F-6120ED4555DF}" srcOrd="2" destOrd="0" parTransId="{22B191DE-93DA-491E-8E29-CCAAEF9575DD}" sibTransId="{1963BFB0-29AB-4DCC-859B-197D04FD1157}"/>
    <dgm:cxn modelId="{EDE2FBCB-C554-409D-936F-DBA6CF8E8369}" type="presOf" srcId="{10FDB629-21F9-4D41-A454-02FC9A24045C}" destId="{C4577555-8603-4D81-8A8C-17063E176106}" srcOrd="0" destOrd="2" presId="urn:microsoft.com/office/officeart/2011/layout/TabList"/>
    <dgm:cxn modelId="{EE51038B-0382-404E-AD69-4BC662B7C5FE}" srcId="{E646465A-6F0B-4AB3-B96E-F5674C3DCF1B}" destId="{02FA3F0F-1834-49C9-8078-709ACC7D0731}" srcOrd="1" destOrd="0" parTransId="{0B9EB239-E50B-4BDC-BA16-1B5314C7F349}" sibTransId="{4E20E318-8560-4B3D-B21E-A6B4F89A44D9}"/>
    <dgm:cxn modelId="{ADA2DD77-0F48-459A-87A2-3D7DF8FF699F}" type="presOf" srcId="{5779C8F4-BCAA-4D4D-9B46-48B13AE99BBA}" destId="{E379C2D7-0694-4531-974D-BDAF37110825}" srcOrd="0" destOrd="1" presId="urn:microsoft.com/office/officeart/2011/layout/TabList"/>
    <dgm:cxn modelId="{833893D3-2045-4BDF-8A13-BEEFEDC60E2B}" type="presOf" srcId="{A92B16A5-C0FE-45ED-B4CD-22AFD7D0CF39}" destId="{DA990655-66B8-4BB7-8E58-4374D05C321A}" srcOrd="0" destOrd="0" presId="urn:microsoft.com/office/officeart/2011/layout/TabList"/>
    <dgm:cxn modelId="{8A055156-33FB-4D39-80B0-085E929C9CD0}" srcId="{E646465A-6F0B-4AB3-B96E-F5674C3DCF1B}" destId="{4D438EDC-85B5-4AF7-910D-262D094E1329}" srcOrd="2" destOrd="0" parTransId="{254C06B7-EA2F-4C3D-9EDE-ADE3BEF90CF6}" sibTransId="{A7A0FC9A-0153-4C9D-AF03-754F90BBFD13}"/>
    <dgm:cxn modelId="{4B66DFC4-4BA4-41E9-81FC-7FC9A21C37CD}" srcId="{E646465A-6F0B-4AB3-B96E-F5674C3DCF1B}" destId="{8E5EAC23-DCB3-4A28-B25B-0D4C5FF46C3A}" srcOrd="3" destOrd="0" parTransId="{F67A27C5-1FFF-4E5E-B8F7-EBAA69D71A3E}" sibTransId="{E6F3205C-7000-4DD8-9F26-C08031FB1763}"/>
    <dgm:cxn modelId="{F2225C44-4C80-4927-9964-ED13DB73DB27}" type="presOf" srcId="{1A9352A7-8C92-4AD8-ABA1-46B4CFF3F9B3}" destId="{6C3F9238-574B-4C51-98FF-95B500276EC7}" srcOrd="0" destOrd="0" presId="urn:microsoft.com/office/officeart/2011/layout/TabList"/>
    <dgm:cxn modelId="{E87CF783-C629-4090-B577-FCAF0FB94E58}" type="presOf" srcId="{E646465A-6F0B-4AB3-B96E-F5674C3DCF1B}" destId="{64F594F6-9F6C-48B6-8E71-5E1753DB3660}" srcOrd="0" destOrd="0" presId="urn:microsoft.com/office/officeart/2011/layout/TabList"/>
    <dgm:cxn modelId="{6A0C0A36-4617-4D7E-8081-A31C83D24BA2}" type="presOf" srcId="{37931726-6778-49FB-9066-0BAA2DE6C904}" destId="{48685D27-7DBA-48DA-84F4-B3907BE46408}" srcOrd="0" destOrd="0" presId="urn:microsoft.com/office/officeart/2011/layout/TabList"/>
    <dgm:cxn modelId="{FFF17B40-AD1F-48F6-BB50-2F83C676ED63}" type="presOf" srcId="{02FA3F0F-1834-49C9-8078-709ACC7D0731}" destId="{1E23AC0F-EB1D-4F4D-94D7-64A9CB274196}" srcOrd="0" destOrd="0" presId="urn:microsoft.com/office/officeart/2011/layout/TabList"/>
    <dgm:cxn modelId="{11E52071-C729-4936-A24B-16466014F028}" srcId="{4D438EDC-85B5-4AF7-910D-262D094E1329}" destId="{9C2DB3B6-4ECC-4ED9-8253-EB267871A418}" srcOrd="0" destOrd="0" parTransId="{21B48D0D-D5B5-4C8C-8446-CC16A4430700}" sibTransId="{B6F9A8F9-2A75-4D99-A0ED-B4702CA772CD}"/>
    <dgm:cxn modelId="{93EE8B74-3069-4CBE-889D-01F11D4EBF28}" type="presParOf" srcId="{64F594F6-9F6C-48B6-8E71-5E1753DB3660}" destId="{145BA103-7F36-4AA6-BB59-380E6D995ED3}" srcOrd="0" destOrd="0" presId="urn:microsoft.com/office/officeart/2011/layout/TabList"/>
    <dgm:cxn modelId="{3918DE62-AC9F-4081-84D2-7B2112CAC28D}" type="presParOf" srcId="{145BA103-7F36-4AA6-BB59-380E6D995ED3}" destId="{71E0C0E5-3B27-450A-8E2C-D5A1A3C7C172}" srcOrd="0" destOrd="0" presId="urn:microsoft.com/office/officeart/2011/layout/TabList"/>
    <dgm:cxn modelId="{B629F211-A1CF-42D4-8651-7589B9A57FF4}" type="presParOf" srcId="{145BA103-7F36-4AA6-BB59-380E6D995ED3}" destId="{48685D27-7DBA-48DA-84F4-B3907BE46408}" srcOrd="1" destOrd="0" presId="urn:microsoft.com/office/officeart/2011/layout/TabList"/>
    <dgm:cxn modelId="{EB0AC627-3E8F-4533-80B3-D1F9F16EAC2F}" type="presParOf" srcId="{145BA103-7F36-4AA6-BB59-380E6D995ED3}" destId="{146C2642-42A7-474C-9FCA-2462E39BD3EE}" srcOrd="2" destOrd="0" presId="urn:microsoft.com/office/officeart/2011/layout/TabList"/>
    <dgm:cxn modelId="{EA72354B-E30E-4E3B-BFA6-5CD6FD9CD7FB}" type="presParOf" srcId="{64F594F6-9F6C-48B6-8E71-5E1753DB3660}" destId="{E379C2D7-0694-4531-974D-BDAF37110825}" srcOrd="1" destOrd="0" presId="urn:microsoft.com/office/officeart/2011/layout/TabList"/>
    <dgm:cxn modelId="{8E7D3FF9-052D-459C-B69D-F284361C368D}" type="presParOf" srcId="{64F594F6-9F6C-48B6-8E71-5E1753DB3660}" destId="{17F96B29-17D5-4F0C-897A-4B52FE055EB2}" srcOrd="2" destOrd="0" presId="urn:microsoft.com/office/officeart/2011/layout/TabList"/>
    <dgm:cxn modelId="{F149A53B-D49D-4EDA-AA79-2BB8639F19B0}" type="presParOf" srcId="{64F594F6-9F6C-48B6-8E71-5E1753DB3660}" destId="{1FB86622-90F0-4009-A0CD-6823D63DF5E0}" srcOrd="3" destOrd="0" presId="urn:microsoft.com/office/officeart/2011/layout/TabList"/>
    <dgm:cxn modelId="{07BE0F81-797A-4BA4-8505-D51D519C5596}" type="presParOf" srcId="{1FB86622-90F0-4009-A0CD-6823D63DF5E0}" destId="{6C3F9238-574B-4C51-98FF-95B500276EC7}" srcOrd="0" destOrd="0" presId="urn:microsoft.com/office/officeart/2011/layout/TabList"/>
    <dgm:cxn modelId="{47784DF8-16F2-41A3-AE91-4AFED9BEEEAE}" type="presParOf" srcId="{1FB86622-90F0-4009-A0CD-6823D63DF5E0}" destId="{1E23AC0F-EB1D-4F4D-94D7-64A9CB274196}" srcOrd="1" destOrd="0" presId="urn:microsoft.com/office/officeart/2011/layout/TabList"/>
    <dgm:cxn modelId="{A61E7A11-F42A-40EA-B757-91EA27CEE71D}" type="presParOf" srcId="{1FB86622-90F0-4009-A0CD-6823D63DF5E0}" destId="{B156DC1C-0750-493B-90EB-0AFDA6839591}" srcOrd="2" destOrd="0" presId="urn:microsoft.com/office/officeart/2011/layout/TabList"/>
    <dgm:cxn modelId="{C2FD4F70-7030-4A01-A268-2A51E82782E4}" type="presParOf" srcId="{64F594F6-9F6C-48B6-8E71-5E1753DB3660}" destId="{C4577555-8603-4D81-8A8C-17063E176106}" srcOrd="4" destOrd="0" presId="urn:microsoft.com/office/officeart/2011/layout/TabList"/>
    <dgm:cxn modelId="{5C3FC3B2-9A3A-49A0-B713-A6D9E205E6B7}" type="presParOf" srcId="{64F594F6-9F6C-48B6-8E71-5E1753DB3660}" destId="{DE8A8CCA-6A05-4403-867A-0932D09448BE}" srcOrd="5" destOrd="0" presId="urn:microsoft.com/office/officeart/2011/layout/TabList"/>
    <dgm:cxn modelId="{00B62D10-7648-4498-B782-603F0203A2AF}" type="presParOf" srcId="{64F594F6-9F6C-48B6-8E71-5E1753DB3660}" destId="{B8A91D05-F298-4F7A-AD95-36391B21218D}" srcOrd="6" destOrd="0" presId="urn:microsoft.com/office/officeart/2011/layout/TabList"/>
    <dgm:cxn modelId="{F00819D0-EE99-4C10-9EE6-18D7B57016DE}" type="presParOf" srcId="{B8A91D05-F298-4F7A-AD95-36391B21218D}" destId="{2942C002-7BB4-4A70-986E-4C2E19908DB5}" srcOrd="0" destOrd="0" presId="urn:microsoft.com/office/officeart/2011/layout/TabList"/>
    <dgm:cxn modelId="{0E010FCA-A612-495E-A368-308030CCDB91}" type="presParOf" srcId="{B8A91D05-F298-4F7A-AD95-36391B21218D}" destId="{71432BB4-CE5C-40E0-AB88-34B279651672}" srcOrd="1" destOrd="0" presId="urn:microsoft.com/office/officeart/2011/layout/TabList"/>
    <dgm:cxn modelId="{B7CCBF99-44C2-4556-8650-68C665939AC6}" type="presParOf" srcId="{B8A91D05-F298-4F7A-AD95-36391B21218D}" destId="{163EBE1B-C03D-4102-A2AF-7C4C3DE7C1D9}" srcOrd="2" destOrd="0" presId="urn:microsoft.com/office/officeart/2011/layout/TabList"/>
    <dgm:cxn modelId="{1F37ECF9-7A3E-44B6-A19A-0E9B6AC00EE9}" type="presParOf" srcId="{64F594F6-9F6C-48B6-8E71-5E1753DB3660}" destId="{16CE1B1B-ECB1-47B7-8CD7-A7D2BF078BEF}" srcOrd="7" destOrd="0" presId="urn:microsoft.com/office/officeart/2011/layout/TabList"/>
    <dgm:cxn modelId="{1EA9AEDA-6743-4312-816C-434F35B4EACA}" type="presParOf" srcId="{64F594F6-9F6C-48B6-8E71-5E1753DB3660}" destId="{C36D36A1-2EE3-4E4B-A7AB-02265DE8D73A}" srcOrd="8" destOrd="0" presId="urn:microsoft.com/office/officeart/2011/layout/TabList"/>
    <dgm:cxn modelId="{7D992FED-6AB9-47F4-9CFD-68EC488CB332}" type="presParOf" srcId="{64F594F6-9F6C-48B6-8E71-5E1753DB3660}" destId="{9EE880CC-ADF5-4F09-81BF-CAB2075934FF}" srcOrd="9" destOrd="0" presId="urn:microsoft.com/office/officeart/2011/layout/TabList"/>
    <dgm:cxn modelId="{CC36CB02-376A-4FE4-B07C-70DCD8E043A0}" type="presParOf" srcId="{9EE880CC-ADF5-4F09-81BF-CAB2075934FF}" destId="{7E1453D3-1414-41CF-8134-E3812CC98D66}" srcOrd="0" destOrd="0" presId="urn:microsoft.com/office/officeart/2011/layout/TabList"/>
    <dgm:cxn modelId="{3EA9FD10-B48C-483B-87AA-579983B030B6}" type="presParOf" srcId="{9EE880CC-ADF5-4F09-81BF-CAB2075934FF}" destId="{4D537324-21B6-4ADB-890D-1CADF35548D0}" srcOrd="1" destOrd="0" presId="urn:microsoft.com/office/officeart/2011/layout/TabList"/>
    <dgm:cxn modelId="{BB994EB6-4AB2-4AFA-9AD2-622B36F30272}" type="presParOf" srcId="{9EE880CC-ADF5-4F09-81BF-CAB2075934FF}" destId="{53A898C3-1FD8-4A49-89DA-64ABC5E0C785}" srcOrd="2" destOrd="0" presId="urn:microsoft.com/office/officeart/2011/layout/TabList"/>
    <dgm:cxn modelId="{872C4E5C-41E4-405F-B98F-E4C6F50A359D}" type="presParOf" srcId="{64F594F6-9F6C-48B6-8E71-5E1753DB3660}" destId="{DA990655-66B8-4BB7-8E58-4374D05C321A}" srcOrd="10"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0C7A870-AE7D-4DC6-AEDB-9D46833C0FA4}" type="doc">
      <dgm:prSet loTypeId="urn:microsoft.com/office/officeart/2005/8/layout/hProcess9" loCatId="process" qsTypeId="urn:microsoft.com/office/officeart/2005/8/quickstyle/simple1" qsCatId="simple" csTypeId="urn:microsoft.com/office/officeart/2005/8/colors/colorful2" csCatId="colorful"/>
      <dgm:spPr/>
      <dgm:t>
        <a:bodyPr/>
        <a:lstStyle/>
        <a:p>
          <a:endParaRPr lang="en-US"/>
        </a:p>
      </dgm:t>
    </dgm:pt>
    <dgm:pt modelId="{2FA1EE07-C3EC-4952-BEBB-D7235986C63A}">
      <dgm:prSet/>
      <dgm:spPr/>
      <dgm:t>
        <a:bodyPr/>
        <a:lstStyle/>
        <a:p>
          <a:pPr rtl="0"/>
          <a:r>
            <a:rPr lang="en-US" dirty="0"/>
            <a:t>Transforming and normalizing data</a:t>
          </a:r>
          <a:endParaRPr lang="en-GB" dirty="0"/>
        </a:p>
      </dgm:t>
    </dgm:pt>
    <dgm:pt modelId="{6C75B12F-D2EF-43D6-AD8E-6044C5A7ECCD}" type="parTrans" cxnId="{93A1BF64-B67C-4A86-B1DB-87B620BC589B}">
      <dgm:prSet/>
      <dgm:spPr/>
      <dgm:t>
        <a:bodyPr/>
        <a:lstStyle/>
        <a:p>
          <a:endParaRPr lang="en-US"/>
        </a:p>
      </dgm:t>
    </dgm:pt>
    <dgm:pt modelId="{33ED5604-C2B3-433D-A53C-B7817062B07E}" type="sibTrans" cxnId="{93A1BF64-B67C-4A86-B1DB-87B620BC589B}">
      <dgm:prSet/>
      <dgm:spPr/>
      <dgm:t>
        <a:bodyPr/>
        <a:lstStyle/>
        <a:p>
          <a:endParaRPr lang="en-US"/>
        </a:p>
      </dgm:t>
    </dgm:pt>
    <dgm:pt modelId="{32F22356-85FE-4651-A3CA-726438213C22}">
      <dgm:prSet/>
      <dgm:spPr/>
      <dgm:t>
        <a:bodyPr/>
        <a:lstStyle/>
        <a:p>
          <a:pPr rtl="0"/>
          <a:r>
            <a:rPr lang="en-US" dirty="0"/>
            <a:t>Training models</a:t>
          </a:r>
          <a:endParaRPr lang="en-GB" dirty="0"/>
        </a:p>
      </dgm:t>
    </dgm:pt>
    <dgm:pt modelId="{49112125-40FB-4161-9B07-A27AC74FE2F3}" type="parTrans" cxnId="{29825F6D-00D8-4327-82A4-8F1BE17051D2}">
      <dgm:prSet/>
      <dgm:spPr/>
      <dgm:t>
        <a:bodyPr/>
        <a:lstStyle/>
        <a:p>
          <a:endParaRPr lang="en-US"/>
        </a:p>
      </dgm:t>
    </dgm:pt>
    <dgm:pt modelId="{59E8DD2B-ABB3-48FD-84ED-EAA1392D3A0B}" type="sibTrans" cxnId="{29825F6D-00D8-4327-82A4-8F1BE17051D2}">
      <dgm:prSet/>
      <dgm:spPr/>
      <dgm:t>
        <a:bodyPr/>
        <a:lstStyle/>
        <a:p>
          <a:endParaRPr lang="en-US"/>
        </a:p>
      </dgm:t>
    </dgm:pt>
    <dgm:pt modelId="{E083193D-3399-4663-99C7-35FF19097E3B}">
      <dgm:prSet/>
      <dgm:spPr/>
      <dgm:t>
        <a:bodyPr/>
        <a:lstStyle/>
        <a:p>
          <a:pPr rtl="0"/>
          <a:r>
            <a:rPr lang="en-US" dirty="0"/>
            <a:t>Evaluating model performance</a:t>
          </a:r>
          <a:endParaRPr lang="en-GB" dirty="0"/>
        </a:p>
      </dgm:t>
    </dgm:pt>
    <dgm:pt modelId="{886DE749-50F7-45FF-BDE8-94BFA6D09BF2}" type="parTrans" cxnId="{BDEC4351-3020-48F6-9C3E-EED46AC87D82}">
      <dgm:prSet/>
      <dgm:spPr/>
      <dgm:t>
        <a:bodyPr/>
        <a:lstStyle/>
        <a:p>
          <a:endParaRPr lang="en-US"/>
        </a:p>
      </dgm:t>
    </dgm:pt>
    <dgm:pt modelId="{93FB712D-D97F-40FA-8DFD-E0B4149C52A1}" type="sibTrans" cxnId="{BDEC4351-3020-48F6-9C3E-EED46AC87D82}">
      <dgm:prSet/>
      <dgm:spPr/>
      <dgm:t>
        <a:bodyPr/>
        <a:lstStyle/>
        <a:p>
          <a:endParaRPr lang="en-US"/>
        </a:p>
      </dgm:t>
    </dgm:pt>
    <dgm:pt modelId="{F8CC362C-73E3-4B5C-9ADD-47F2FE5767D9}">
      <dgm:prSet/>
      <dgm:spPr/>
      <dgm:t>
        <a:bodyPr/>
        <a:lstStyle/>
        <a:p>
          <a:pPr rtl="0"/>
          <a:r>
            <a:rPr lang="en-US" dirty="0"/>
            <a:t>Selecting the optimal model</a:t>
          </a:r>
          <a:endParaRPr lang="en-GB" dirty="0"/>
        </a:p>
      </dgm:t>
    </dgm:pt>
    <dgm:pt modelId="{4951AD3C-8B57-4A35-A93A-1A99C8FCB195}" type="parTrans" cxnId="{99F7DD62-6AE4-4998-8CF6-6CBEAFD17F85}">
      <dgm:prSet/>
      <dgm:spPr/>
      <dgm:t>
        <a:bodyPr/>
        <a:lstStyle/>
        <a:p>
          <a:endParaRPr lang="en-US"/>
        </a:p>
      </dgm:t>
    </dgm:pt>
    <dgm:pt modelId="{1AB25F6B-AA43-4BC7-91B9-CB6C01776BCF}" type="sibTrans" cxnId="{99F7DD62-6AE4-4998-8CF6-6CBEAFD17F85}">
      <dgm:prSet/>
      <dgm:spPr/>
      <dgm:t>
        <a:bodyPr/>
        <a:lstStyle/>
        <a:p>
          <a:endParaRPr lang="en-US"/>
        </a:p>
      </dgm:t>
    </dgm:pt>
    <dgm:pt modelId="{FA7A81B6-707A-4855-A0AC-E38703CBB4E5}" type="pres">
      <dgm:prSet presAssocID="{D0C7A870-AE7D-4DC6-AEDB-9D46833C0FA4}" presName="CompostProcess" presStyleCnt="0">
        <dgm:presLayoutVars>
          <dgm:dir/>
          <dgm:resizeHandles val="exact"/>
        </dgm:presLayoutVars>
      </dgm:prSet>
      <dgm:spPr/>
      <dgm:t>
        <a:bodyPr/>
        <a:lstStyle/>
        <a:p>
          <a:endParaRPr lang="en-US"/>
        </a:p>
      </dgm:t>
    </dgm:pt>
    <dgm:pt modelId="{4D23EF9E-B9E6-441A-A3AC-DA277CAEA509}" type="pres">
      <dgm:prSet presAssocID="{D0C7A870-AE7D-4DC6-AEDB-9D46833C0FA4}" presName="arrow" presStyleLbl="bgShp" presStyleIdx="0" presStyleCnt="1"/>
      <dgm:spPr/>
    </dgm:pt>
    <dgm:pt modelId="{D4B615DC-68BD-47D4-A38E-3A24A1876271}" type="pres">
      <dgm:prSet presAssocID="{D0C7A870-AE7D-4DC6-AEDB-9D46833C0FA4}" presName="linearProcess" presStyleCnt="0"/>
      <dgm:spPr/>
    </dgm:pt>
    <dgm:pt modelId="{D41360D6-CB4D-4747-8185-B63DBD402DEA}" type="pres">
      <dgm:prSet presAssocID="{2FA1EE07-C3EC-4952-BEBB-D7235986C63A}" presName="textNode" presStyleLbl="node1" presStyleIdx="0" presStyleCnt="4">
        <dgm:presLayoutVars>
          <dgm:bulletEnabled val="1"/>
        </dgm:presLayoutVars>
      </dgm:prSet>
      <dgm:spPr/>
      <dgm:t>
        <a:bodyPr/>
        <a:lstStyle/>
        <a:p>
          <a:endParaRPr lang="en-US"/>
        </a:p>
      </dgm:t>
    </dgm:pt>
    <dgm:pt modelId="{12376E3D-1EA8-4302-A108-D3E6245E8A47}" type="pres">
      <dgm:prSet presAssocID="{33ED5604-C2B3-433D-A53C-B7817062B07E}" presName="sibTrans" presStyleCnt="0"/>
      <dgm:spPr/>
    </dgm:pt>
    <dgm:pt modelId="{FE58921C-31DF-4B68-8360-AA8D49CCB05E}" type="pres">
      <dgm:prSet presAssocID="{32F22356-85FE-4651-A3CA-726438213C22}" presName="textNode" presStyleLbl="node1" presStyleIdx="1" presStyleCnt="4">
        <dgm:presLayoutVars>
          <dgm:bulletEnabled val="1"/>
        </dgm:presLayoutVars>
      </dgm:prSet>
      <dgm:spPr/>
      <dgm:t>
        <a:bodyPr/>
        <a:lstStyle/>
        <a:p>
          <a:endParaRPr lang="en-US"/>
        </a:p>
      </dgm:t>
    </dgm:pt>
    <dgm:pt modelId="{B88A42DC-411F-4BD5-97EC-37A5178D7AC9}" type="pres">
      <dgm:prSet presAssocID="{59E8DD2B-ABB3-48FD-84ED-EAA1392D3A0B}" presName="sibTrans" presStyleCnt="0"/>
      <dgm:spPr/>
    </dgm:pt>
    <dgm:pt modelId="{4BCFF1AC-FF78-40EC-9469-53A97BCF3C98}" type="pres">
      <dgm:prSet presAssocID="{E083193D-3399-4663-99C7-35FF19097E3B}" presName="textNode" presStyleLbl="node1" presStyleIdx="2" presStyleCnt="4">
        <dgm:presLayoutVars>
          <dgm:bulletEnabled val="1"/>
        </dgm:presLayoutVars>
      </dgm:prSet>
      <dgm:spPr/>
      <dgm:t>
        <a:bodyPr/>
        <a:lstStyle/>
        <a:p>
          <a:endParaRPr lang="en-US"/>
        </a:p>
      </dgm:t>
    </dgm:pt>
    <dgm:pt modelId="{96B8E0E6-DE0B-4ED9-A011-56383E4B25DE}" type="pres">
      <dgm:prSet presAssocID="{93FB712D-D97F-40FA-8DFD-E0B4149C52A1}" presName="sibTrans" presStyleCnt="0"/>
      <dgm:spPr/>
    </dgm:pt>
    <dgm:pt modelId="{38A30FDD-8B86-4D3A-BB24-B8E5CEF0725A}" type="pres">
      <dgm:prSet presAssocID="{F8CC362C-73E3-4B5C-9ADD-47F2FE5767D9}" presName="textNode" presStyleLbl="node1" presStyleIdx="3" presStyleCnt="4">
        <dgm:presLayoutVars>
          <dgm:bulletEnabled val="1"/>
        </dgm:presLayoutVars>
      </dgm:prSet>
      <dgm:spPr/>
      <dgm:t>
        <a:bodyPr/>
        <a:lstStyle/>
        <a:p>
          <a:endParaRPr lang="en-US"/>
        </a:p>
      </dgm:t>
    </dgm:pt>
  </dgm:ptLst>
  <dgm:cxnLst>
    <dgm:cxn modelId="{BDEC4351-3020-48F6-9C3E-EED46AC87D82}" srcId="{D0C7A870-AE7D-4DC6-AEDB-9D46833C0FA4}" destId="{E083193D-3399-4663-99C7-35FF19097E3B}" srcOrd="2" destOrd="0" parTransId="{886DE749-50F7-45FF-BDE8-94BFA6D09BF2}" sibTransId="{93FB712D-D97F-40FA-8DFD-E0B4149C52A1}"/>
    <dgm:cxn modelId="{BB68EF8E-74DD-43B9-B967-26F42BFD7A2B}" type="presOf" srcId="{32F22356-85FE-4651-A3CA-726438213C22}" destId="{FE58921C-31DF-4B68-8360-AA8D49CCB05E}" srcOrd="0" destOrd="0" presId="urn:microsoft.com/office/officeart/2005/8/layout/hProcess9"/>
    <dgm:cxn modelId="{87014033-FAE8-479B-B304-2454C2383B19}" type="presOf" srcId="{F8CC362C-73E3-4B5C-9ADD-47F2FE5767D9}" destId="{38A30FDD-8B86-4D3A-BB24-B8E5CEF0725A}" srcOrd="0" destOrd="0" presId="urn:microsoft.com/office/officeart/2005/8/layout/hProcess9"/>
    <dgm:cxn modelId="{32CB47D8-3BCC-4DDF-868D-DC7DADB59563}" type="presOf" srcId="{D0C7A870-AE7D-4DC6-AEDB-9D46833C0FA4}" destId="{FA7A81B6-707A-4855-A0AC-E38703CBB4E5}" srcOrd="0" destOrd="0" presId="urn:microsoft.com/office/officeart/2005/8/layout/hProcess9"/>
    <dgm:cxn modelId="{93A1BF64-B67C-4A86-B1DB-87B620BC589B}" srcId="{D0C7A870-AE7D-4DC6-AEDB-9D46833C0FA4}" destId="{2FA1EE07-C3EC-4952-BEBB-D7235986C63A}" srcOrd="0" destOrd="0" parTransId="{6C75B12F-D2EF-43D6-AD8E-6044C5A7ECCD}" sibTransId="{33ED5604-C2B3-433D-A53C-B7817062B07E}"/>
    <dgm:cxn modelId="{29825F6D-00D8-4327-82A4-8F1BE17051D2}" srcId="{D0C7A870-AE7D-4DC6-AEDB-9D46833C0FA4}" destId="{32F22356-85FE-4651-A3CA-726438213C22}" srcOrd="1" destOrd="0" parTransId="{49112125-40FB-4161-9B07-A27AC74FE2F3}" sibTransId="{59E8DD2B-ABB3-48FD-84ED-EAA1392D3A0B}"/>
    <dgm:cxn modelId="{99F7DD62-6AE4-4998-8CF6-6CBEAFD17F85}" srcId="{D0C7A870-AE7D-4DC6-AEDB-9D46833C0FA4}" destId="{F8CC362C-73E3-4B5C-9ADD-47F2FE5767D9}" srcOrd="3" destOrd="0" parTransId="{4951AD3C-8B57-4A35-A93A-1A99C8FCB195}" sibTransId="{1AB25F6B-AA43-4BC7-91B9-CB6C01776BCF}"/>
    <dgm:cxn modelId="{5147449D-54FE-452A-8E77-6E1520DAA69D}" type="presOf" srcId="{E083193D-3399-4663-99C7-35FF19097E3B}" destId="{4BCFF1AC-FF78-40EC-9469-53A97BCF3C98}" srcOrd="0" destOrd="0" presId="urn:microsoft.com/office/officeart/2005/8/layout/hProcess9"/>
    <dgm:cxn modelId="{8B89B919-3409-4BA2-A64A-841660FF0C52}" type="presOf" srcId="{2FA1EE07-C3EC-4952-BEBB-D7235986C63A}" destId="{D41360D6-CB4D-4747-8185-B63DBD402DEA}" srcOrd="0" destOrd="0" presId="urn:microsoft.com/office/officeart/2005/8/layout/hProcess9"/>
    <dgm:cxn modelId="{71FB2551-C9E2-4CC9-87F4-8DD9D95B441F}" type="presParOf" srcId="{FA7A81B6-707A-4855-A0AC-E38703CBB4E5}" destId="{4D23EF9E-B9E6-441A-A3AC-DA277CAEA509}" srcOrd="0" destOrd="0" presId="urn:microsoft.com/office/officeart/2005/8/layout/hProcess9"/>
    <dgm:cxn modelId="{0C2FBD47-96B8-4DAE-89CF-BE1878ABD4E7}" type="presParOf" srcId="{FA7A81B6-707A-4855-A0AC-E38703CBB4E5}" destId="{D4B615DC-68BD-47D4-A38E-3A24A1876271}" srcOrd="1" destOrd="0" presId="urn:microsoft.com/office/officeart/2005/8/layout/hProcess9"/>
    <dgm:cxn modelId="{CFCD2029-3D8C-4E4E-B1BF-A3778804FB81}" type="presParOf" srcId="{D4B615DC-68BD-47D4-A38E-3A24A1876271}" destId="{D41360D6-CB4D-4747-8185-B63DBD402DEA}" srcOrd="0" destOrd="0" presId="urn:microsoft.com/office/officeart/2005/8/layout/hProcess9"/>
    <dgm:cxn modelId="{00656D96-7986-48BD-BBC7-373A50037AEC}" type="presParOf" srcId="{D4B615DC-68BD-47D4-A38E-3A24A1876271}" destId="{12376E3D-1EA8-4302-A108-D3E6245E8A47}" srcOrd="1" destOrd="0" presId="urn:microsoft.com/office/officeart/2005/8/layout/hProcess9"/>
    <dgm:cxn modelId="{28B72970-6AC7-4009-9C0E-0CF0F39C8FC8}" type="presParOf" srcId="{D4B615DC-68BD-47D4-A38E-3A24A1876271}" destId="{FE58921C-31DF-4B68-8360-AA8D49CCB05E}" srcOrd="2" destOrd="0" presId="urn:microsoft.com/office/officeart/2005/8/layout/hProcess9"/>
    <dgm:cxn modelId="{91DC9A3D-9498-44F7-970A-1D5B8D29792A}" type="presParOf" srcId="{D4B615DC-68BD-47D4-A38E-3A24A1876271}" destId="{B88A42DC-411F-4BD5-97EC-37A5178D7AC9}" srcOrd="3" destOrd="0" presId="urn:microsoft.com/office/officeart/2005/8/layout/hProcess9"/>
    <dgm:cxn modelId="{D0B9035A-74DF-4B80-9D28-869B452C2D18}" type="presParOf" srcId="{D4B615DC-68BD-47D4-A38E-3A24A1876271}" destId="{4BCFF1AC-FF78-40EC-9469-53A97BCF3C98}" srcOrd="4" destOrd="0" presId="urn:microsoft.com/office/officeart/2005/8/layout/hProcess9"/>
    <dgm:cxn modelId="{8ECC836D-4BF1-465C-8972-A880856479C2}" type="presParOf" srcId="{D4B615DC-68BD-47D4-A38E-3A24A1876271}" destId="{96B8E0E6-DE0B-4ED9-A011-56383E4B25DE}" srcOrd="5" destOrd="0" presId="urn:microsoft.com/office/officeart/2005/8/layout/hProcess9"/>
    <dgm:cxn modelId="{F5D10D27-9A90-4295-BE66-98D0F1F58EBA}" type="presParOf" srcId="{D4B615DC-68BD-47D4-A38E-3A24A1876271}" destId="{38A30FDD-8B86-4D3A-BB24-B8E5CEF0725A}"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C7A870-AE7D-4DC6-AEDB-9D46833C0FA4}"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en-US"/>
        </a:p>
      </dgm:t>
    </dgm:pt>
    <dgm:pt modelId="{2FA1EE07-C3EC-4952-BEBB-D7235986C63A}">
      <dgm:prSet/>
      <dgm:spPr>
        <a:solidFill>
          <a:srgbClr val="92D050"/>
        </a:solidFill>
      </dgm:spPr>
      <dgm:t>
        <a:bodyPr/>
        <a:lstStyle/>
        <a:p>
          <a:pPr rtl="0"/>
          <a:r>
            <a:rPr lang="en-US" dirty="0"/>
            <a:t>Transforming and normalizing data</a:t>
          </a:r>
          <a:endParaRPr lang="en-GB" dirty="0"/>
        </a:p>
      </dgm:t>
    </dgm:pt>
    <dgm:pt modelId="{6C75B12F-D2EF-43D6-AD8E-6044C5A7ECCD}" type="parTrans" cxnId="{93A1BF64-B67C-4A86-B1DB-87B620BC589B}">
      <dgm:prSet/>
      <dgm:spPr/>
      <dgm:t>
        <a:bodyPr/>
        <a:lstStyle/>
        <a:p>
          <a:endParaRPr lang="en-US"/>
        </a:p>
      </dgm:t>
    </dgm:pt>
    <dgm:pt modelId="{33ED5604-C2B3-433D-A53C-B7817062B07E}" type="sibTrans" cxnId="{93A1BF64-B67C-4A86-B1DB-87B620BC589B}">
      <dgm:prSet/>
      <dgm:spPr/>
      <dgm:t>
        <a:bodyPr/>
        <a:lstStyle/>
        <a:p>
          <a:endParaRPr lang="en-US"/>
        </a:p>
      </dgm:t>
    </dgm:pt>
    <dgm:pt modelId="{32F22356-85FE-4651-A3CA-726438213C22}">
      <dgm:prSet/>
      <dgm:spPr/>
      <dgm:t>
        <a:bodyPr/>
        <a:lstStyle/>
        <a:p>
          <a:pPr rtl="0"/>
          <a:r>
            <a:rPr lang="en-US" dirty="0"/>
            <a:t>Training models</a:t>
          </a:r>
          <a:endParaRPr lang="en-GB" dirty="0"/>
        </a:p>
      </dgm:t>
    </dgm:pt>
    <dgm:pt modelId="{49112125-40FB-4161-9B07-A27AC74FE2F3}" type="parTrans" cxnId="{29825F6D-00D8-4327-82A4-8F1BE17051D2}">
      <dgm:prSet/>
      <dgm:spPr/>
      <dgm:t>
        <a:bodyPr/>
        <a:lstStyle/>
        <a:p>
          <a:endParaRPr lang="en-US"/>
        </a:p>
      </dgm:t>
    </dgm:pt>
    <dgm:pt modelId="{59E8DD2B-ABB3-48FD-84ED-EAA1392D3A0B}" type="sibTrans" cxnId="{29825F6D-00D8-4327-82A4-8F1BE17051D2}">
      <dgm:prSet/>
      <dgm:spPr/>
      <dgm:t>
        <a:bodyPr/>
        <a:lstStyle/>
        <a:p>
          <a:endParaRPr lang="en-US"/>
        </a:p>
      </dgm:t>
    </dgm:pt>
    <dgm:pt modelId="{E083193D-3399-4663-99C7-35FF19097E3B}">
      <dgm:prSet/>
      <dgm:spPr/>
      <dgm:t>
        <a:bodyPr/>
        <a:lstStyle/>
        <a:p>
          <a:pPr rtl="0"/>
          <a:r>
            <a:rPr lang="en-US" dirty="0"/>
            <a:t>Evaluating model performance</a:t>
          </a:r>
          <a:endParaRPr lang="en-GB" dirty="0"/>
        </a:p>
      </dgm:t>
    </dgm:pt>
    <dgm:pt modelId="{886DE749-50F7-45FF-BDE8-94BFA6D09BF2}" type="parTrans" cxnId="{BDEC4351-3020-48F6-9C3E-EED46AC87D82}">
      <dgm:prSet/>
      <dgm:spPr/>
      <dgm:t>
        <a:bodyPr/>
        <a:lstStyle/>
        <a:p>
          <a:endParaRPr lang="en-US"/>
        </a:p>
      </dgm:t>
    </dgm:pt>
    <dgm:pt modelId="{93FB712D-D97F-40FA-8DFD-E0B4149C52A1}" type="sibTrans" cxnId="{BDEC4351-3020-48F6-9C3E-EED46AC87D82}">
      <dgm:prSet/>
      <dgm:spPr/>
      <dgm:t>
        <a:bodyPr/>
        <a:lstStyle/>
        <a:p>
          <a:endParaRPr lang="en-US"/>
        </a:p>
      </dgm:t>
    </dgm:pt>
    <dgm:pt modelId="{F8CC362C-73E3-4B5C-9ADD-47F2FE5767D9}">
      <dgm:prSet/>
      <dgm:spPr/>
      <dgm:t>
        <a:bodyPr/>
        <a:lstStyle/>
        <a:p>
          <a:pPr rtl="0"/>
          <a:r>
            <a:rPr lang="en-US" dirty="0"/>
            <a:t>Selecting the optimal model</a:t>
          </a:r>
          <a:endParaRPr lang="en-GB" dirty="0"/>
        </a:p>
      </dgm:t>
    </dgm:pt>
    <dgm:pt modelId="{4951AD3C-8B57-4A35-A93A-1A99C8FCB195}" type="parTrans" cxnId="{99F7DD62-6AE4-4998-8CF6-6CBEAFD17F85}">
      <dgm:prSet/>
      <dgm:spPr/>
      <dgm:t>
        <a:bodyPr/>
        <a:lstStyle/>
        <a:p>
          <a:endParaRPr lang="en-US"/>
        </a:p>
      </dgm:t>
    </dgm:pt>
    <dgm:pt modelId="{1AB25F6B-AA43-4BC7-91B9-CB6C01776BCF}" type="sibTrans" cxnId="{99F7DD62-6AE4-4998-8CF6-6CBEAFD17F85}">
      <dgm:prSet/>
      <dgm:spPr/>
      <dgm:t>
        <a:bodyPr/>
        <a:lstStyle/>
        <a:p>
          <a:endParaRPr lang="en-US"/>
        </a:p>
      </dgm:t>
    </dgm:pt>
    <dgm:pt modelId="{FA7A81B6-707A-4855-A0AC-E38703CBB4E5}" type="pres">
      <dgm:prSet presAssocID="{D0C7A870-AE7D-4DC6-AEDB-9D46833C0FA4}" presName="CompostProcess" presStyleCnt="0">
        <dgm:presLayoutVars>
          <dgm:dir/>
          <dgm:resizeHandles val="exact"/>
        </dgm:presLayoutVars>
      </dgm:prSet>
      <dgm:spPr/>
      <dgm:t>
        <a:bodyPr/>
        <a:lstStyle/>
        <a:p>
          <a:endParaRPr lang="en-US"/>
        </a:p>
      </dgm:t>
    </dgm:pt>
    <dgm:pt modelId="{4D23EF9E-B9E6-441A-A3AC-DA277CAEA509}" type="pres">
      <dgm:prSet presAssocID="{D0C7A870-AE7D-4DC6-AEDB-9D46833C0FA4}" presName="arrow" presStyleLbl="bgShp" presStyleIdx="0" presStyleCnt="1"/>
      <dgm:spPr/>
    </dgm:pt>
    <dgm:pt modelId="{D4B615DC-68BD-47D4-A38E-3A24A1876271}" type="pres">
      <dgm:prSet presAssocID="{D0C7A870-AE7D-4DC6-AEDB-9D46833C0FA4}" presName="linearProcess" presStyleCnt="0"/>
      <dgm:spPr/>
    </dgm:pt>
    <dgm:pt modelId="{D41360D6-CB4D-4747-8185-B63DBD402DEA}" type="pres">
      <dgm:prSet presAssocID="{2FA1EE07-C3EC-4952-BEBB-D7235986C63A}" presName="textNode" presStyleLbl="node1" presStyleIdx="0" presStyleCnt="4">
        <dgm:presLayoutVars>
          <dgm:bulletEnabled val="1"/>
        </dgm:presLayoutVars>
      </dgm:prSet>
      <dgm:spPr/>
      <dgm:t>
        <a:bodyPr/>
        <a:lstStyle/>
        <a:p>
          <a:endParaRPr lang="en-US"/>
        </a:p>
      </dgm:t>
    </dgm:pt>
    <dgm:pt modelId="{12376E3D-1EA8-4302-A108-D3E6245E8A47}" type="pres">
      <dgm:prSet presAssocID="{33ED5604-C2B3-433D-A53C-B7817062B07E}" presName="sibTrans" presStyleCnt="0"/>
      <dgm:spPr/>
    </dgm:pt>
    <dgm:pt modelId="{FE58921C-31DF-4B68-8360-AA8D49CCB05E}" type="pres">
      <dgm:prSet presAssocID="{32F22356-85FE-4651-A3CA-726438213C22}" presName="textNode" presStyleLbl="node1" presStyleIdx="1" presStyleCnt="4">
        <dgm:presLayoutVars>
          <dgm:bulletEnabled val="1"/>
        </dgm:presLayoutVars>
      </dgm:prSet>
      <dgm:spPr/>
      <dgm:t>
        <a:bodyPr/>
        <a:lstStyle/>
        <a:p>
          <a:endParaRPr lang="en-US"/>
        </a:p>
      </dgm:t>
    </dgm:pt>
    <dgm:pt modelId="{B88A42DC-411F-4BD5-97EC-37A5178D7AC9}" type="pres">
      <dgm:prSet presAssocID="{59E8DD2B-ABB3-48FD-84ED-EAA1392D3A0B}" presName="sibTrans" presStyleCnt="0"/>
      <dgm:spPr/>
    </dgm:pt>
    <dgm:pt modelId="{4BCFF1AC-FF78-40EC-9469-53A97BCF3C98}" type="pres">
      <dgm:prSet presAssocID="{E083193D-3399-4663-99C7-35FF19097E3B}" presName="textNode" presStyleLbl="node1" presStyleIdx="2" presStyleCnt="4">
        <dgm:presLayoutVars>
          <dgm:bulletEnabled val="1"/>
        </dgm:presLayoutVars>
      </dgm:prSet>
      <dgm:spPr/>
      <dgm:t>
        <a:bodyPr/>
        <a:lstStyle/>
        <a:p>
          <a:endParaRPr lang="en-US"/>
        </a:p>
      </dgm:t>
    </dgm:pt>
    <dgm:pt modelId="{96B8E0E6-DE0B-4ED9-A011-56383E4B25DE}" type="pres">
      <dgm:prSet presAssocID="{93FB712D-D97F-40FA-8DFD-E0B4149C52A1}" presName="sibTrans" presStyleCnt="0"/>
      <dgm:spPr/>
    </dgm:pt>
    <dgm:pt modelId="{38A30FDD-8B86-4D3A-BB24-B8E5CEF0725A}" type="pres">
      <dgm:prSet presAssocID="{F8CC362C-73E3-4B5C-9ADD-47F2FE5767D9}" presName="textNode" presStyleLbl="node1" presStyleIdx="3" presStyleCnt="4">
        <dgm:presLayoutVars>
          <dgm:bulletEnabled val="1"/>
        </dgm:presLayoutVars>
      </dgm:prSet>
      <dgm:spPr/>
      <dgm:t>
        <a:bodyPr/>
        <a:lstStyle/>
        <a:p>
          <a:endParaRPr lang="en-US"/>
        </a:p>
      </dgm:t>
    </dgm:pt>
  </dgm:ptLst>
  <dgm:cxnLst>
    <dgm:cxn modelId="{BDEC4351-3020-48F6-9C3E-EED46AC87D82}" srcId="{D0C7A870-AE7D-4DC6-AEDB-9D46833C0FA4}" destId="{E083193D-3399-4663-99C7-35FF19097E3B}" srcOrd="2" destOrd="0" parTransId="{886DE749-50F7-45FF-BDE8-94BFA6D09BF2}" sibTransId="{93FB712D-D97F-40FA-8DFD-E0B4149C52A1}"/>
    <dgm:cxn modelId="{BB68EF8E-74DD-43B9-B967-26F42BFD7A2B}" type="presOf" srcId="{32F22356-85FE-4651-A3CA-726438213C22}" destId="{FE58921C-31DF-4B68-8360-AA8D49CCB05E}" srcOrd="0" destOrd="0" presId="urn:microsoft.com/office/officeart/2005/8/layout/hProcess9"/>
    <dgm:cxn modelId="{87014033-FAE8-479B-B304-2454C2383B19}" type="presOf" srcId="{F8CC362C-73E3-4B5C-9ADD-47F2FE5767D9}" destId="{38A30FDD-8B86-4D3A-BB24-B8E5CEF0725A}" srcOrd="0" destOrd="0" presId="urn:microsoft.com/office/officeart/2005/8/layout/hProcess9"/>
    <dgm:cxn modelId="{32CB47D8-3BCC-4DDF-868D-DC7DADB59563}" type="presOf" srcId="{D0C7A870-AE7D-4DC6-AEDB-9D46833C0FA4}" destId="{FA7A81B6-707A-4855-A0AC-E38703CBB4E5}" srcOrd="0" destOrd="0" presId="urn:microsoft.com/office/officeart/2005/8/layout/hProcess9"/>
    <dgm:cxn modelId="{93A1BF64-B67C-4A86-B1DB-87B620BC589B}" srcId="{D0C7A870-AE7D-4DC6-AEDB-9D46833C0FA4}" destId="{2FA1EE07-C3EC-4952-BEBB-D7235986C63A}" srcOrd="0" destOrd="0" parTransId="{6C75B12F-D2EF-43D6-AD8E-6044C5A7ECCD}" sibTransId="{33ED5604-C2B3-433D-A53C-B7817062B07E}"/>
    <dgm:cxn modelId="{29825F6D-00D8-4327-82A4-8F1BE17051D2}" srcId="{D0C7A870-AE7D-4DC6-AEDB-9D46833C0FA4}" destId="{32F22356-85FE-4651-A3CA-726438213C22}" srcOrd="1" destOrd="0" parTransId="{49112125-40FB-4161-9B07-A27AC74FE2F3}" sibTransId="{59E8DD2B-ABB3-48FD-84ED-EAA1392D3A0B}"/>
    <dgm:cxn modelId="{99F7DD62-6AE4-4998-8CF6-6CBEAFD17F85}" srcId="{D0C7A870-AE7D-4DC6-AEDB-9D46833C0FA4}" destId="{F8CC362C-73E3-4B5C-9ADD-47F2FE5767D9}" srcOrd="3" destOrd="0" parTransId="{4951AD3C-8B57-4A35-A93A-1A99C8FCB195}" sibTransId="{1AB25F6B-AA43-4BC7-91B9-CB6C01776BCF}"/>
    <dgm:cxn modelId="{5147449D-54FE-452A-8E77-6E1520DAA69D}" type="presOf" srcId="{E083193D-3399-4663-99C7-35FF19097E3B}" destId="{4BCFF1AC-FF78-40EC-9469-53A97BCF3C98}" srcOrd="0" destOrd="0" presId="urn:microsoft.com/office/officeart/2005/8/layout/hProcess9"/>
    <dgm:cxn modelId="{8B89B919-3409-4BA2-A64A-841660FF0C52}" type="presOf" srcId="{2FA1EE07-C3EC-4952-BEBB-D7235986C63A}" destId="{D41360D6-CB4D-4747-8185-B63DBD402DEA}" srcOrd="0" destOrd="0" presId="urn:microsoft.com/office/officeart/2005/8/layout/hProcess9"/>
    <dgm:cxn modelId="{71FB2551-C9E2-4CC9-87F4-8DD9D95B441F}" type="presParOf" srcId="{FA7A81B6-707A-4855-A0AC-E38703CBB4E5}" destId="{4D23EF9E-B9E6-441A-A3AC-DA277CAEA509}" srcOrd="0" destOrd="0" presId="urn:microsoft.com/office/officeart/2005/8/layout/hProcess9"/>
    <dgm:cxn modelId="{0C2FBD47-96B8-4DAE-89CF-BE1878ABD4E7}" type="presParOf" srcId="{FA7A81B6-707A-4855-A0AC-E38703CBB4E5}" destId="{D4B615DC-68BD-47D4-A38E-3A24A1876271}" srcOrd="1" destOrd="0" presId="urn:microsoft.com/office/officeart/2005/8/layout/hProcess9"/>
    <dgm:cxn modelId="{CFCD2029-3D8C-4E4E-B1BF-A3778804FB81}" type="presParOf" srcId="{D4B615DC-68BD-47D4-A38E-3A24A1876271}" destId="{D41360D6-CB4D-4747-8185-B63DBD402DEA}" srcOrd="0" destOrd="0" presId="urn:microsoft.com/office/officeart/2005/8/layout/hProcess9"/>
    <dgm:cxn modelId="{00656D96-7986-48BD-BBC7-373A50037AEC}" type="presParOf" srcId="{D4B615DC-68BD-47D4-A38E-3A24A1876271}" destId="{12376E3D-1EA8-4302-A108-D3E6245E8A47}" srcOrd="1" destOrd="0" presId="urn:microsoft.com/office/officeart/2005/8/layout/hProcess9"/>
    <dgm:cxn modelId="{28B72970-6AC7-4009-9C0E-0CF0F39C8FC8}" type="presParOf" srcId="{D4B615DC-68BD-47D4-A38E-3A24A1876271}" destId="{FE58921C-31DF-4B68-8360-AA8D49CCB05E}" srcOrd="2" destOrd="0" presId="urn:microsoft.com/office/officeart/2005/8/layout/hProcess9"/>
    <dgm:cxn modelId="{91DC9A3D-9498-44F7-970A-1D5B8D29792A}" type="presParOf" srcId="{D4B615DC-68BD-47D4-A38E-3A24A1876271}" destId="{B88A42DC-411F-4BD5-97EC-37A5178D7AC9}" srcOrd="3" destOrd="0" presId="urn:microsoft.com/office/officeart/2005/8/layout/hProcess9"/>
    <dgm:cxn modelId="{D0B9035A-74DF-4B80-9D28-869B452C2D18}" type="presParOf" srcId="{D4B615DC-68BD-47D4-A38E-3A24A1876271}" destId="{4BCFF1AC-FF78-40EC-9469-53A97BCF3C98}" srcOrd="4" destOrd="0" presId="urn:microsoft.com/office/officeart/2005/8/layout/hProcess9"/>
    <dgm:cxn modelId="{8ECC836D-4BF1-465C-8972-A880856479C2}" type="presParOf" srcId="{D4B615DC-68BD-47D4-A38E-3A24A1876271}" destId="{96B8E0E6-DE0B-4ED9-A011-56383E4B25DE}" srcOrd="5" destOrd="0" presId="urn:microsoft.com/office/officeart/2005/8/layout/hProcess9"/>
    <dgm:cxn modelId="{F5D10D27-9A90-4295-BE66-98D0F1F58EBA}" type="presParOf" srcId="{D4B615DC-68BD-47D4-A38E-3A24A1876271}" destId="{38A30FDD-8B86-4D3A-BB24-B8E5CEF0725A}"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65E1D3-BECE-4D70-A38D-B6531580A594}"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n-US"/>
        </a:p>
      </dgm:t>
    </dgm:pt>
    <dgm:pt modelId="{275C61DC-793B-47EC-AF4A-EC160328D17A}">
      <dgm:prSet custT="1"/>
      <dgm:spPr/>
      <dgm:t>
        <a:bodyPr/>
        <a:lstStyle/>
        <a:p>
          <a:pPr rtl="0"/>
          <a:r>
            <a:rPr lang="en-GB" sz="2400" b="1" dirty="0"/>
            <a:t>Item similarity model</a:t>
          </a:r>
        </a:p>
      </dgm:t>
    </dgm:pt>
    <dgm:pt modelId="{2C7BFCE5-62E2-47A5-A439-E2AC5147541C}" type="parTrans" cxnId="{5B1AA67C-DEC0-44F8-871C-7755116CA0E6}">
      <dgm:prSet/>
      <dgm:spPr/>
      <dgm:t>
        <a:bodyPr/>
        <a:lstStyle/>
        <a:p>
          <a:endParaRPr lang="en-US" sz="1600"/>
        </a:p>
      </dgm:t>
    </dgm:pt>
    <dgm:pt modelId="{C507B230-52F1-4531-9254-CBE36A9EC481}" type="sibTrans" cxnId="{5B1AA67C-DEC0-44F8-871C-7755116CA0E6}">
      <dgm:prSet/>
      <dgm:spPr/>
      <dgm:t>
        <a:bodyPr/>
        <a:lstStyle/>
        <a:p>
          <a:endParaRPr lang="en-US" sz="1600"/>
        </a:p>
      </dgm:t>
    </dgm:pt>
    <dgm:pt modelId="{771AE9E9-88E5-40EC-A332-0B81B73A3021}">
      <dgm:prSet custT="1"/>
      <dgm:spPr/>
      <dgm:t>
        <a:bodyPr/>
        <a:lstStyle/>
        <a:p>
          <a:pPr rtl="0"/>
          <a:r>
            <a:rPr lang="en-US" sz="2000" dirty="0"/>
            <a:t>A recommender that uses </a:t>
          </a:r>
          <a:r>
            <a:rPr lang="en-US" sz="2000" b="1" dirty="0"/>
            <a:t>item-item similarities </a:t>
          </a:r>
          <a:r>
            <a:rPr lang="en-US" sz="2000" dirty="0"/>
            <a:t>based on users in common. </a:t>
          </a:r>
        </a:p>
        <a:p>
          <a:pPr rtl="0"/>
          <a:r>
            <a:rPr lang="en-US" sz="2000" dirty="0"/>
            <a:t>It ranks an item according to its similarity to other items observed for the user in question</a:t>
          </a:r>
          <a:endParaRPr lang="en-GB" sz="2000" dirty="0"/>
        </a:p>
      </dgm:t>
    </dgm:pt>
    <dgm:pt modelId="{E1C2F385-0BA5-4B73-A338-29E8E5C95A01}" type="parTrans" cxnId="{E585BA76-3127-43C8-B43A-0879AE82607B}">
      <dgm:prSet/>
      <dgm:spPr/>
      <dgm:t>
        <a:bodyPr/>
        <a:lstStyle/>
        <a:p>
          <a:endParaRPr lang="en-US" sz="1600"/>
        </a:p>
      </dgm:t>
    </dgm:pt>
    <dgm:pt modelId="{D0029584-054B-45BB-83B6-9D53C6B10355}" type="sibTrans" cxnId="{E585BA76-3127-43C8-B43A-0879AE82607B}">
      <dgm:prSet/>
      <dgm:spPr/>
      <dgm:t>
        <a:bodyPr/>
        <a:lstStyle/>
        <a:p>
          <a:endParaRPr lang="en-US" sz="1600"/>
        </a:p>
      </dgm:t>
    </dgm:pt>
    <dgm:pt modelId="{23837DBD-87F8-4399-A802-4BD7E1227C20}">
      <dgm:prSet custT="1"/>
      <dgm:spPr/>
      <dgm:t>
        <a:bodyPr/>
        <a:lstStyle/>
        <a:p>
          <a:pPr rtl="0"/>
          <a:r>
            <a:rPr lang="en-GB" sz="2400" b="1" dirty="0"/>
            <a:t>Popularity-based model</a:t>
          </a:r>
        </a:p>
      </dgm:t>
    </dgm:pt>
    <dgm:pt modelId="{F35A2829-F616-46D2-8A65-38B5047E4EC6}" type="parTrans" cxnId="{6AF5F09E-1461-49C5-A35A-93C725E7C49C}">
      <dgm:prSet/>
      <dgm:spPr/>
      <dgm:t>
        <a:bodyPr/>
        <a:lstStyle/>
        <a:p>
          <a:endParaRPr lang="en-US" sz="1600"/>
        </a:p>
      </dgm:t>
    </dgm:pt>
    <dgm:pt modelId="{FB02EDF6-E588-4264-B1A4-C6D594F476AC}" type="sibTrans" cxnId="{6AF5F09E-1461-49C5-A35A-93C725E7C49C}">
      <dgm:prSet/>
      <dgm:spPr/>
      <dgm:t>
        <a:bodyPr/>
        <a:lstStyle/>
        <a:p>
          <a:endParaRPr lang="en-US" sz="1600"/>
        </a:p>
      </dgm:t>
    </dgm:pt>
    <dgm:pt modelId="{67E7DF90-EBE0-48A5-B419-02560DCCF803}">
      <dgm:prSet custT="1"/>
      <dgm:spPr/>
      <dgm:t>
        <a:bodyPr/>
        <a:lstStyle/>
        <a:p>
          <a:pPr rtl="0"/>
          <a:r>
            <a:rPr lang="en-US" sz="2000" dirty="0"/>
            <a:t>A model that </a:t>
          </a:r>
          <a:r>
            <a:rPr lang="en-US" sz="2000" b="1" dirty="0"/>
            <a:t>makes recommendations using item popularity. </a:t>
          </a:r>
        </a:p>
        <a:p>
          <a:pPr rtl="0"/>
          <a:r>
            <a:rPr lang="en-US" sz="2000" dirty="0"/>
            <a:t>The Popularity Model ranks an item according to its overall popularity.</a:t>
          </a:r>
          <a:endParaRPr lang="en-GB" sz="2000" dirty="0"/>
        </a:p>
      </dgm:t>
    </dgm:pt>
    <dgm:pt modelId="{9397F53F-C875-4CE3-A3AF-9A22AC9CA563}" type="parTrans" cxnId="{ADEE032E-D995-4BE4-A7E6-6140F0FF7809}">
      <dgm:prSet/>
      <dgm:spPr/>
      <dgm:t>
        <a:bodyPr/>
        <a:lstStyle/>
        <a:p>
          <a:endParaRPr lang="en-US" sz="1600"/>
        </a:p>
      </dgm:t>
    </dgm:pt>
    <dgm:pt modelId="{1640E1A9-3977-4589-B20C-61F03FF96AA4}" type="sibTrans" cxnId="{ADEE032E-D995-4BE4-A7E6-6140F0FF7809}">
      <dgm:prSet/>
      <dgm:spPr/>
      <dgm:t>
        <a:bodyPr/>
        <a:lstStyle/>
        <a:p>
          <a:endParaRPr lang="en-US" sz="1600"/>
        </a:p>
      </dgm:t>
    </dgm:pt>
    <dgm:pt modelId="{436B64BA-8969-4E1F-A19F-F90C4973235F}" type="pres">
      <dgm:prSet presAssocID="{0565E1D3-BECE-4D70-A38D-B6531580A594}" presName="hierChild1" presStyleCnt="0">
        <dgm:presLayoutVars>
          <dgm:orgChart val="1"/>
          <dgm:chPref val="1"/>
          <dgm:dir/>
          <dgm:animOne val="branch"/>
          <dgm:animLvl val="lvl"/>
          <dgm:resizeHandles/>
        </dgm:presLayoutVars>
      </dgm:prSet>
      <dgm:spPr/>
      <dgm:t>
        <a:bodyPr/>
        <a:lstStyle/>
        <a:p>
          <a:endParaRPr lang="en-US"/>
        </a:p>
      </dgm:t>
    </dgm:pt>
    <dgm:pt modelId="{F2D13931-68B3-4D88-A2BD-674B189AB6AC}" type="pres">
      <dgm:prSet presAssocID="{275C61DC-793B-47EC-AF4A-EC160328D17A}" presName="hierRoot1" presStyleCnt="0">
        <dgm:presLayoutVars>
          <dgm:hierBranch val="init"/>
        </dgm:presLayoutVars>
      </dgm:prSet>
      <dgm:spPr/>
    </dgm:pt>
    <dgm:pt modelId="{11FFFFB3-2548-47B6-BE68-36847A53827E}" type="pres">
      <dgm:prSet presAssocID="{275C61DC-793B-47EC-AF4A-EC160328D17A}" presName="rootComposite1" presStyleCnt="0"/>
      <dgm:spPr/>
    </dgm:pt>
    <dgm:pt modelId="{C9BFA2D4-D5AD-4634-BC08-69BF6BC58842}" type="pres">
      <dgm:prSet presAssocID="{275C61DC-793B-47EC-AF4A-EC160328D17A}" presName="rootText1" presStyleLbl="node0" presStyleIdx="0" presStyleCnt="2" custScaleX="61482" custScaleY="55701" custLinFactX="46919" custLinFactNeighborX="100000" custLinFactNeighborY="1376">
        <dgm:presLayoutVars>
          <dgm:chPref val="3"/>
        </dgm:presLayoutVars>
      </dgm:prSet>
      <dgm:spPr/>
      <dgm:t>
        <a:bodyPr/>
        <a:lstStyle/>
        <a:p>
          <a:endParaRPr lang="en-US"/>
        </a:p>
      </dgm:t>
    </dgm:pt>
    <dgm:pt modelId="{6E65D9A1-88BB-4887-91F3-6A108983F083}" type="pres">
      <dgm:prSet presAssocID="{275C61DC-793B-47EC-AF4A-EC160328D17A}" presName="rootConnector1" presStyleLbl="node1" presStyleIdx="0" presStyleCnt="0"/>
      <dgm:spPr/>
      <dgm:t>
        <a:bodyPr/>
        <a:lstStyle/>
        <a:p>
          <a:endParaRPr lang="en-US"/>
        </a:p>
      </dgm:t>
    </dgm:pt>
    <dgm:pt modelId="{C986F90C-D0C8-468C-BF75-DDACDB87AD89}" type="pres">
      <dgm:prSet presAssocID="{275C61DC-793B-47EC-AF4A-EC160328D17A}" presName="hierChild2" presStyleCnt="0"/>
      <dgm:spPr/>
    </dgm:pt>
    <dgm:pt modelId="{4A2D9351-A51E-4FA7-96C6-A638EB388F14}" type="pres">
      <dgm:prSet presAssocID="{E1C2F385-0BA5-4B73-A338-29E8E5C95A01}" presName="Name37" presStyleLbl="parChTrans1D2" presStyleIdx="0" presStyleCnt="2"/>
      <dgm:spPr/>
      <dgm:t>
        <a:bodyPr/>
        <a:lstStyle/>
        <a:p>
          <a:endParaRPr lang="en-US"/>
        </a:p>
      </dgm:t>
    </dgm:pt>
    <dgm:pt modelId="{6373EA6C-69DC-46CD-9986-43353419BFA6}" type="pres">
      <dgm:prSet presAssocID="{771AE9E9-88E5-40EC-A332-0B81B73A3021}" presName="hierRoot2" presStyleCnt="0">
        <dgm:presLayoutVars>
          <dgm:hierBranch val="init"/>
        </dgm:presLayoutVars>
      </dgm:prSet>
      <dgm:spPr/>
    </dgm:pt>
    <dgm:pt modelId="{958795ED-58BF-4AD2-9AE1-7F2AF4650DEE}" type="pres">
      <dgm:prSet presAssocID="{771AE9E9-88E5-40EC-A332-0B81B73A3021}" presName="rootComposite" presStyleCnt="0"/>
      <dgm:spPr/>
    </dgm:pt>
    <dgm:pt modelId="{437D7FE6-899C-4199-961A-BEF5692FAB5A}" type="pres">
      <dgm:prSet presAssocID="{771AE9E9-88E5-40EC-A332-0B81B73A3021}" presName="rootText" presStyleLbl="node2" presStyleIdx="0" presStyleCnt="2" custScaleX="134854" custScaleY="123035" custLinFactX="46758" custLinFactNeighborX="100000" custLinFactNeighborY="-26496">
        <dgm:presLayoutVars>
          <dgm:chPref val="3"/>
        </dgm:presLayoutVars>
      </dgm:prSet>
      <dgm:spPr/>
      <dgm:t>
        <a:bodyPr/>
        <a:lstStyle/>
        <a:p>
          <a:endParaRPr lang="en-US"/>
        </a:p>
      </dgm:t>
    </dgm:pt>
    <dgm:pt modelId="{AC8C370B-E042-439E-AD97-8A41EB678FB5}" type="pres">
      <dgm:prSet presAssocID="{771AE9E9-88E5-40EC-A332-0B81B73A3021}" presName="rootConnector" presStyleLbl="node2" presStyleIdx="0" presStyleCnt="2"/>
      <dgm:spPr/>
      <dgm:t>
        <a:bodyPr/>
        <a:lstStyle/>
        <a:p>
          <a:endParaRPr lang="en-US"/>
        </a:p>
      </dgm:t>
    </dgm:pt>
    <dgm:pt modelId="{D89CA4E3-6D45-41B0-8E33-BE18AB78F67A}" type="pres">
      <dgm:prSet presAssocID="{771AE9E9-88E5-40EC-A332-0B81B73A3021}" presName="hierChild4" presStyleCnt="0"/>
      <dgm:spPr/>
    </dgm:pt>
    <dgm:pt modelId="{FE2E96F6-3F2D-4756-85F6-48B17BC7285A}" type="pres">
      <dgm:prSet presAssocID="{771AE9E9-88E5-40EC-A332-0B81B73A3021}" presName="hierChild5" presStyleCnt="0"/>
      <dgm:spPr/>
    </dgm:pt>
    <dgm:pt modelId="{FFFFA111-1CF5-4E3E-901F-5434A5C3401D}" type="pres">
      <dgm:prSet presAssocID="{275C61DC-793B-47EC-AF4A-EC160328D17A}" presName="hierChild3" presStyleCnt="0"/>
      <dgm:spPr/>
    </dgm:pt>
    <dgm:pt modelId="{9000589D-FE2E-4B1B-B8A7-24A2BDF44166}" type="pres">
      <dgm:prSet presAssocID="{23837DBD-87F8-4399-A802-4BD7E1227C20}" presName="hierRoot1" presStyleCnt="0">
        <dgm:presLayoutVars>
          <dgm:hierBranch val="init"/>
        </dgm:presLayoutVars>
      </dgm:prSet>
      <dgm:spPr/>
    </dgm:pt>
    <dgm:pt modelId="{31EDA589-CDBB-4D9C-8BC7-47E51B38608E}" type="pres">
      <dgm:prSet presAssocID="{23837DBD-87F8-4399-A802-4BD7E1227C20}" presName="rootComposite1" presStyleCnt="0"/>
      <dgm:spPr/>
    </dgm:pt>
    <dgm:pt modelId="{8D79112F-B926-46B6-A816-56529F2A9BD0}" type="pres">
      <dgm:prSet presAssocID="{23837DBD-87F8-4399-A802-4BD7E1227C20}" presName="rootText1" presStyleLbl="node0" presStyleIdx="1" presStyleCnt="2" custScaleX="80040" custScaleY="57463" custLinFactX="-56306" custLinFactNeighborX="-100000" custLinFactNeighborY="-22">
        <dgm:presLayoutVars>
          <dgm:chPref val="3"/>
        </dgm:presLayoutVars>
      </dgm:prSet>
      <dgm:spPr/>
      <dgm:t>
        <a:bodyPr/>
        <a:lstStyle/>
        <a:p>
          <a:endParaRPr lang="en-US"/>
        </a:p>
      </dgm:t>
    </dgm:pt>
    <dgm:pt modelId="{53C27F56-078C-4AA4-8340-5725643D8311}" type="pres">
      <dgm:prSet presAssocID="{23837DBD-87F8-4399-A802-4BD7E1227C20}" presName="rootConnector1" presStyleLbl="node1" presStyleIdx="0" presStyleCnt="0"/>
      <dgm:spPr/>
      <dgm:t>
        <a:bodyPr/>
        <a:lstStyle/>
        <a:p>
          <a:endParaRPr lang="en-US"/>
        </a:p>
      </dgm:t>
    </dgm:pt>
    <dgm:pt modelId="{04BE741A-E5EC-437E-B75D-91C6918B330A}" type="pres">
      <dgm:prSet presAssocID="{23837DBD-87F8-4399-A802-4BD7E1227C20}" presName="hierChild2" presStyleCnt="0"/>
      <dgm:spPr/>
    </dgm:pt>
    <dgm:pt modelId="{7237688E-DF87-46FA-BBCF-77F4AB10CA14}" type="pres">
      <dgm:prSet presAssocID="{9397F53F-C875-4CE3-A3AF-9A22AC9CA563}" presName="Name37" presStyleLbl="parChTrans1D2" presStyleIdx="1" presStyleCnt="2"/>
      <dgm:spPr/>
      <dgm:t>
        <a:bodyPr/>
        <a:lstStyle/>
        <a:p>
          <a:endParaRPr lang="en-US"/>
        </a:p>
      </dgm:t>
    </dgm:pt>
    <dgm:pt modelId="{456D3AD5-BCF5-4EEF-BE16-4990C35437E7}" type="pres">
      <dgm:prSet presAssocID="{67E7DF90-EBE0-48A5-B419-02560DCCF803}" presName="hierRoot2" presStyleCnt="0">
        <dgm:presLayoutVars>
          <dgm:hierBranch val="init"/>
        </dgm:presLayoutVars>
      </dgm:prSet>
      <dgm:spPr/>
    </dgm:pt>
    <dgm:pt modelId="{13D11AE2-158A-40CD-BB75-F6E1BCF8E0B2}" type="pres">
      <dgm:prSet presAssocID="{67E7DF90-EBE0-48A5-B419-02560DCCF803}" presName="rootComposite" presStyleCnt="0"/>
      <dgm:spPr/>
    </dgm:pt>
    <dgm:pt modelId="{ADEF82FC-F307-4424-BA12-BECAB7305AFF}" type="pres">
      <dgm:prSet presAssocID="{67E7DF90-EBE0-48A5-B419-02560DCCF803}" presName="rootText" presStyleLbl="node2" presStyleIdx="1" presStyleCnt="2" custScaleX="124963" custScaleY="121319" custLinFactX="-56582" custLinFactNeighborX="-100000" custLinFactNeighborY="-26564">
        <dgm:presLayoutVars>
          <dgm:chPref val="3"/>
        </dgm:presLayoutVars>
      </dgm:prSet>
      <dgm:spPr/>
      <dgm:t>
        <a:bodyPr/>
        <a:lstStyle/>
        <a:p>
          <a:endParaRPr lang="en-US"/>
        </a:p>
      </dgm:t>
    </dgm:pt>
    <dgm:pt modelId="{F84A8F6D-0CB7-4DA3-BC59-D14D92A46A30}" type="pres">
      <dgm:prSet presAssocID="{67E7DF90-EBE0-48A5-B419-02560DCCF803}" presName="rootConnector" presStyleLbl="node2" presStyleIdx="1" presStyleCnt="2"/>
      <dgm:spPr/>
      <dgm:t>
        <a:bodyPr/>
        <a:lstStyle/>
        <a:p>
          <a:endParaRPr lang="en-US"/>
        </a:p>
      </dgm:t>
    </dgm:pt>
    <dgm:pt modelId="{9F016C69-D810-414E-90F8-6CD491FA1CB8}" type="pres">
      <dgm:prSet presAssocID="{67E7DF90-EBE0-48A5-B419-02560DCCF803}" presName="hierChild4" presStyleCnt="0"/>
      <dgm:spPr/>
    </dgm:pt>
    <dgm:pt modelId="{E6E6E1CE-859F-4A33-952F-91AB7A356786}" type="pres">
      <dgm:prSet presAssocID="{67E7DF90-EBE0-48A5-B419-02560DCCF803}" presName="hierChild5" presStyleCnt="0"/>
      <dgm:spPr/>
    </dgm:pt>
    <dgm:pt modelId="{9153BA3D-DF07-4D0F-BFA0-AA4224B9B1D2}" type="pres">
      <dgm:prSet presAssocID="{23837DBD-87F8-4399-A802-4BD7E1227C20}" presName="hierChild3" presStyleCnt="0"/>
      <dgm:spPr/>
    </dgm:pt>
  </dgm:ptLst>
  <dgm:cxnLst>
    <dgm:cxn modelId="{323BCC63-FCF0-4259-8838-16274C32FF5A}" type="presOf" srcId="{0565E1D3-BECE-4D70-A38D-B6531580A594}" destId="{436B64BA-8969-4E1F-A19F-F90C4973235F}" srcOrd="0" destOrd="0" presId="urn:microsoft.com/office/officeart/2005/8/layout/orgChart1"/>
    <dgm:cxn modelId="{BB32FE2B-603F-483E-BE83-FDEAED9BA532}" type="presOf" srcId="{771AE9E9-88E5-40EC-A332-0B81B73A3021}" destId="{AC8C370B-E042-439E-AD97-8A41EB678FB5}" srcOrd="1" destOrd="0" presId="urn:microsoft.com/office/officeart/2005/8/layout/orgChart1"/>
    <dgm:cxn modelId="{838B6FF4-DF0E-4B79-AABA-D130FFEEBB7B}" type="presOf" srcId="{67E7DF90-EBE0-48A5-B419-02560DCCF803}" destId="{F84A8F6D-0CB7-4DA3-BC59-D14D92A46A30}" srcOrd="1" destOrd="0" presId="urn:microsoft.com/office/officeart/2005/8/layout/orgChart1"/>
    <dgm:cxn modelId="{5A89677B-E6D8-4E48-84DD-480951FA1A62}" type="presOf" srcId="{771AE9E9-88E5-40EC-A332-0B81B73A3021}" destId="{437D7FE6-899C-4199-961A-BEF5692FAB5A}" srcOrd="0" destOrd="0" presId="urn:microsoft.com/office/officeart/2005/8/layout/orgChart1"/>
    <dgm:cxn modelId="{FB1FB439-1495-4ED3-A3EA-0EAEC4516ED7}" type="presOf" srcId="{9397F53F-C875-4CE3-A3AF-9A22AC9CA563}" destId="{7237688E-DF87-46FA-BBCF-77F4AB10CA14}" srcOrd="0" destOrd="0" presId="urn:microsoft.com/office/officeart/2005/8/layout/orgChart1"/>
    <dgm:cxn modelId="{D33AA9D7-37D9-4ECD-B630-E104DB3B5661}" type="presOf" srcId="{23837DBD-87F8-4399-A802-4BD7E1227C20}" destId="{53C27F56-078C-4AA4-8340-5725643D8311}" srcOrd="1" destOrd="0" presId="urn:microsoft.com/office/officeart/2005/8/layout/orgChart1"/>
    <dgm:cxn modelId="{BED531B6-6EEC-4149-A2B4-7C9BFAFC3263}" type="presOf" srcId="{67E7DF90-EBE0-48A5-B419-02560DCCF803}" destId="{ADEF82FC-F307-4424-BA12-BECAB7305AFF}" srcOrd="0" destOrd="0" presId="urn:microsoft.com/office/officeart/2005/8/layout/orgChart1"/>
    <dgm:cxn modelId="{F1AE2D8B-9CEF-4D0A-9BF0-2096E46EA004}" type="presOf" srcId="{275C61DC-793B-47EC-AF4A-EC160328D17A}" destId="{C9BFA2D4-D5AD-4634-BC08-69BF6BC58842}" srcOrd="0" destOrd="0" presId="urn:microsoft.com/office/officeart/2005/8/layout/orgChart1"/>
    <dgm:cxn modelId="{6AF5F09E-1461-49C5-A35A-93C725E7C49C}" srcId="{0565E1D3-BECE-4D70-A38D-B6531580A594}" destId="{23837DBD-87F8-4399-A802-4BD7E1227C20}" srcOrd="1" destOrd="0" parTransId="{F35A2829-F616-46D2-8A65-38B5047E4EC6}" sibTransId="{FB02EDF6-E588-4264-B1A4-C6D594F476AC}"/>
    <dgm:cxn modelId="{5B1AA67C-DEC0-44F8-871C-7755116CA0E6}" srcId="{0565E1D3-BECE-4D70-A38D-B6531580A594}" destId="{275C61DC-793B-47EC-AF4A-EC160328D17A}" srcOrd="0" destOrd="0" parTransId="{2C7BFCE5-62E2-47A5-A439-E2AC5147541C}" sibTransId="{C507B230-52F1-4531-9254-CBE36A9EC481}"/>
    <dgm:cxn modelId="{391C35E0-9A2B-4FC1-9666-5EED0E065349}" type="presOf" srcId="{E1C2F385-0BA5-4B73-A338-29E8E5C95A01}" destId="{4A2D9351-A51E-4FA7-96C6-A638EB388F14}" srcOrd="0" destOrd="0" presId="urn:microsoft.com/office/officeart/2005/8/layout/orgChart1"/>
    <dgm:cxn modelId="{5E720781-BEA8-4525-BE13-4A293DDBEFBB}" type="presOf" srcId="{23837DBD-87F8-4399-A802-4BD7E1227C20}" destId="{8D79112F-B926-46B6-A816-56529F2A9BD0}" srcOrd="0" destOrd="0" presId="urn:microsoft.com/office/officeart/2005/8/layout/orgChart1"/>
    <dgm:cxn modelId="{12A9B072-26BA-42AF-B6E6-B3AB8DD74389}" type="presOf" srcId="{275C61DC-793B-47EC-AF4A-EC160328D17A}" destId="{6E65D9A1-88BB-4887-91F3-6A108983F083}" srcOrd="1" destOrd="0" presId="urn:microsoft.com/office/officeart/2005/8/layout/orgChart1"/>
    <dgm:cxn modelId="{E585BA76-3127-43C8-B43A-0879AE82607B}" srcId="{275C61DC-793B-47EC-AF4A-EC160328D17A}" destId="{771AE9E9-88E5-40EC-A332-0B81B73A3021}" srcOrd="0" destOrd="0" parTransId="{E1C2F385-0BA5-4B73-A338-29E8E5C95A01}" sibTransId="{D0029584-054B-45BB-83B6-9D53C6B10355}"/>
    <dgm:cxn modelId="{ADEE032E-D995-4BE4-A7E6-6140F0FF7809}" srcId="{23837DBD-87F8-4399-A802-4BD7E1227C20}" destId="{67E7DF90-EBE0-48A5-B419-02560DCCF803}" srcOrd="0" destOrd="0" parTransId="{9397F53F-C875-4CE3-A3AF-9A22AC9CA563}" sibTransId="{1640E1A9-3977-4589-B20C-61F03FF96AA4}"/>
    <dgm:cxn modelId="{FC0DA4F8-84A7-44C3-B82D-BE912FD7C7C8}" type="presParOf" srcId="{436B64BA-8969-4E1F-A19F-F90C4973235F}" destId="{F2D13931-68B3-4D88-A2BD-674B189AB6AC}" srcOrd="0" destOrd="0" presId="urn:microsoft.com/office/officeart/2005/8/layout/orgChart1"/>
    <dgm:cxn modelId="{254767DA-AD80-4333-BDBF-B24A5399DD3F}" type="presParOf" srcId="{F2D13931-68B3-4D88-A2BD-674B189AB6AC}" destId="{11FFFFB3-2548-47B6-BE68-36847A53827E}" srcOrd="0" destOrd="0" presId="urn:microsoft.com/office/officeart/2005/8/layout/orgChart1"/>
    <dgm:cxn modelId="{8F18D995-82F5-432D-85EE-198F6E977D0F}" type="presParOf" srcId="{11FFFFB3-2548-47B6-BE68-36847A53827E}" destId="{C9BFA2D4-D5AD-4634-BC08-69BF6BC58842}" srcOrd="0" destOrd="0" presId="urn:microsoft.com/office/officeart/2005/8/layout/orgChart1"/>
    <dgm:cxn modelId="{59F94209-4E88-4CD9-B4E1-FE6173206ED2}" type="presParOf" srcId="{11FFFFB3-2548-47B6-BE68-36847A53827E}" destId="{6E65D9A1-88BB-4887-91F3-6A108983F083}" srcOrd="1" destOrd="0" presId="urn:microsoft.com/office/officeart/2005/8/layout/orgChart1"/>
    <dgm:cxn modelId="{C181CDA6-DD3E-4A5B-82B1-1F1ABA1C4584}" type="presParOf" srcId="{F2D13931-68B3-4D88-A2BD-674B189AB6AC}" destId="{C986F90C-D0C8-468C-BF75-DDACDB87AD89}" srcOrd="1" destOrd="0" presId="urn:microsoft.com/office/officeart/2005/8/layout/orgChart1"/>
    <dgm:cxn modelId="{B97EFEDB-76DE-44E1-8FA1-93B8AE8AAD82}" type="presParOf" srcId="{C986F90C-D0C8-468C-BF75-DDACDB87AD89}" destId="{4A2D9351-A51E-4FA7-96C6-A638EB388F14}" srcOrd="0" destOrd="0" presId="urn:microsoft.com/office/officeart/2005/8/layout/orgChart1"/>
    <dgm:cxn modelId="{43814E0C-1677-4A92-8874-FFE078A31F09}" type="presParOf" srcId="{C986F90C-D0C8-468C-BF75-DDACDB87AD89}" destId="{6373EA6C-69DC-46CD-9986-43353419BFA6}" srcOrd="1" destOrd="0" presId="urn:microsoft.com/office/officeart/2005/8/layout/orgChart1"/>
    <dgm:cxn modelId="{D92A4458-DE54-4980-8BA8-86F724C42433}" type="presParOf" srcId="{6373EA6C-69DC-46CD-9986-43353419BFA6}" destId="{958795ED-58BF-4AD2-9AE1-7F2AF4650DEE}" srcOrd="0" destOrd="0" presId="urn:microsoft.com/office/officeart/2005/8/layout/orgChart1"/>
    <dgm:cxn modelId="{9A8CEF47-7E9B-4455-BB0F-12A70F60A78A}" type="presParOf" srcId="{958795ED-58BF-4AD2-9AE1-7F2AF4650DEE}" destId="{437D7FE6-899C-4199-961A-BEF5692FAB5A}" srcOrd="0" destOrd="0" presId="urn:microsoft.com/office/officeart/2005/8/layout/orgChart1"/>
    <dgm:cxn modelId="{D6B21685-C05E-4D89-8C0A-B61141EA3B58}" type="presParOf" srcId="{958795ED-58BF-4AD2-9AE1-7F2AF4650DEE}" destId="{AC8C370B-E042-439E-AD97-8A41EB678FB5}" srcOrd="1" destOrd="0" presId="urn:microsoft.com/office/officeart/2005/8/layout/orgChart1"/>
    <dgm:cxn modelId="{88DE7999-E880-4DF6-ABF1-3C21E169C298}" type="presParOf" srcId="{6373EA6C-69DC-46CD-9986-43353419BFA6}" destId="{D89CA4E3-6D45-41B0-8E33-BE18AB78F67A}" srcOrd="1" destOrd="0" presId="urn:microsoft.com/office/officeart/2005/8/layout/orgChart1"/>
    <dgm:cxn modelId="{D4449928-78F6-4207-B994-FC25DB36F64A}" type="presParOf" srcId="{6373EA6C-69DC-46CD-9986-43353419BFA6}" destId="{FE2E96F6-3F2D-4756-85F6-48B17BC7285A}" srcOrd="2" destOrd="0" presId="urn:microsoft.com/office/officeart/2005/8/layout/orgChart1"/>
    <dgm:cxn modelId="{143DABA2-DF5A-4DF9-B19B-E96ADA7B3F33}" type="presParOf" srcId="{F2D13931-68B3-4D88-A2BD-674B189AB6AC}" destId="{FFFFA111-1CF5-4E3E-901F-5434A5C3401D}" srcOrd="2" destOrd="0" presId="urn:microsoft.com/office/officeart/2005/8/layout/orgChart1"/>
    <dgm:cxn modelId="{A80A5EFC-8F86-4654-9E78-240E4AC6D510}" type="presParOf" srcId="{436B64BA-8969-4E1F-A19F-F90C4973235F}" destId="{9000589D-FE2E-4B1B-B8A7-24A2BDF44166}" srcOrd="1" destOrd="0" presId="urn:microsoft.com/office/officeart/2005/8/layout/orgChart1"/>
    <dgm:cxn modelId="{F7F9FC32-B30E-4349-98FE-1819EE3B8664}" type="presParOf" srcId="{9000589D-FE2E-4B1B-B8A7-24A2BDF44166}" destId="{31EDA589-CDBB-4D9C-8BC7-47E51B38608E}" srcOrd="0" destOrd="0" presId="urn:microsoft.com/office/officeart/2005/8/layout/orgChart1"/>
    <dgm:cxn modelId="{5ABD49E5-8E4C-49F1-A886-925E733FBD93}" type="presParOf" srcId="{31EDA589-CDBB-4D9C-8BC7-47E51B38608E}" destId="{8D79112F-B926-46B6-A816-56529F2A9BD0}" srcOrd="0" destOrd="0" presId="urn:microsoft.com/office/officeart/2005/8/layout/orgChart1"/>
    <dgm:cxn modelId="{BB019BCE-0516-402B-B581-58105FCEEA99}" type="presParOf" srcId="{31EDA589-CDBB-4D9C-8BC7-47E51B38608E}" destId="{53C27F56-078C-4AA4-8340-5725643D8311}" srcOrd="1" destOrd="0" presId="urn:microsoft.com/office/officeart/2005/8/layout/orgChart1"/>
    <dgm:cxn modelId="{CCBEBB47-7223-40E2-AB3A-D439D333F0FB}" type="presParOf" srcId="{9000589D-FE2E-4B1B-B8A7-24A2BDF44166}" destId="{04BE741A-E5EC-437E-B75D-91C6918B330A}" srcOrd="1" destOrd="0" presId="urn:microsoft.com/office/officeart/2005/8/layout/orgChart1"/>
    <dgm:cxn modelId="{3B56E010-0567-4725-9055-4329A183F8E6}" type="presParOf" srcId="{04BE741A-E5EC-437E-B75D-91C6918B330A}" destId="{7237688E-DF87-46FA-BBCF-77F4AB10CA14}" srcOrd="0" destOrd="0" presId="urn:microsoft.com/office/officeart/2005/8/layout/orgChart1"/>
    <dgm:cxn modelId="{67729F38-3D76-4B27-9D98-20B3B9E8EF76}" type="presParOf" srcId="{04BE741A-E5EC-437E-B75D-91C6918B330A}" destId="{456D3AD5-BCF5-4EEF-BE16-4990C35437E7}" srcOrd="1" destOrd="0" presId="urn:microsoft.com/office/officeart/2005/8/layout/orgChart1"/>
    <dgm:cxn modelId="{61DE5F4C-7B3B-46A5-ADFB-29EA27104DC4}" type="presParOf" srcId="{456D3AD5-BCF5-4EEF-BE16-4990C35437E7}" destId="{13D11AE2-158A-40CD-BB75-F6E1BCF8E0B2}" srcOrd="0" destOrd="0" presId="urn:microsoft.com/office/officeart/2005/8/layout/orgChart1"/>
    <dgm:cxn modelId="{2B797DE3-89AE-41F0-AE37-85107E370D86}" type="presParOf" srcId="{13D11AE2-158A-40CD-BB75-F6E1BCF8E0B2}" destId="{ADEF82FC-F307-4424-BA12-BECAB7305AFF}" srcOrd="0" destOrd="0" presId="urn:microsoft.com/office/officeart/2005/8/layout/orgChart1"/>
    <dgm:cxn modelId="{C3F34E3E-939A-4F9E-9609-5F209116FF37}" type="presParOf" srcId="{13D11AE2-158A-40CD-BB75-F6E1BCF8E0B2}" destId="{F84A8F6D-0CB7-4DA3-BC59-D14D92A46A30}" srcOrd="1" destOrd="0" presId="urn:microsoft.com/office/officeart/2005/8/layout/orgChart1"/>
    <dgm:cxn modelId="{32846DFA-218B-4066-9BBE-A1D88DE95789}" type="presParOf" srcId="{456D3AD5-BCF5-4EEF-BE16-4990C35437E7}" destId="{9F016C69-D810-414E-90F8-6CD491FA1CB8}" srcOrd="1" destOrd="0" presId="urn:microsoft.com/office/officeart/2005/8/layout/orgChart1"/>
    <dgm:cxn modelId="{282FCAD8-7677-45A7-96BA-CDF9C9D23A5B}" type="presParOf" srcId="{456D3AD5-BCF5-4EEF-BE16-4990C35437E7}" destId="{E6E6E1CE-859F-4A33-952F-91AB7A356786}" srcOrd="2" destOrd="0" presId="urn:microsoft.com/office/officeart/2005/8/layout/orgChart1"/>
    <dgm:cxn modelId="{DC255E94-5E69-4409-9E4C-85EF4B306E1A}" type="presParOf" srcId="{9000589D-FE2E-4B1B-B8A7-24A2BDF44166}" destId="{9153BA3D-DF07-4D0F-BFA0-AA4224B9B1D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0C7A870-AE7D-4DC6-AEDB-9D46833C0FA4}"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en-US"/>
        </a:p>
      </dgm:t>
    </dgm:pt>
    <dgm:pt modelId="{2FA1EE07-C3EC-4952-BEBB-D7235986C63A}">
      <dgm:prSet/>
      <dgm:spPr/>
      <dgm:t>
        <a:bodyPr/>
        <a:lstStyle/>
        <a:p>
          <a:pPr rtl="0"/>
          <a:r>
            <a:rPr lang="en-US" dirty="0"/>
            <a:t>Transforming and normalizing data</a:t>
          </a:r>
          <a:endParaRPr lang="en-GB" dirty="0"/>
        </a:p>
      </dgm:t>
    </dgm:pt>
    <dgm:pt modelId="{6C75B12F-D2EF-43D6-AD8E-6044C5A7ECCD}" type="parTrans" cxnId="{93A1BF64-B67C-4A86-B1DB-87B620BC589B}">
      <dgm:prSet/>
      <dgm:spPr/>
      <dgm:t>
        <a:bodyPr/>
        <a:lstStyle/>
        <a:p>
          <a:endParaRPr lang="en-US"/>
        </a:p>
      </dgm:t>
    </dgm:pt>
    <dgm:pt modelId="{33ED5604-C2B3-433D-A53C-B7817062B07E}" type="sibTrans" cxnId="{93A1BF64-B67C-4A86-B1DB-87B620BC589B}">
      <dgm:prSet/>
      <dgm:spPr/>
      <dgm:t>
        <a:bodyPr/>
        <a:lstStyle/>
        <a:p>
          <a:endParaRPr lang="en-US"/>
        </a:p>
      </dgm:t>
    </dgm:pt>
    <dgm:pt modelId="{32F22356-85FE-4651-A3CA-726438213C22}">
      <dgm:prSet/>
      <dgm:spPr>
        <a:solidFill>
          <a:srgbClr val="92D050"/>
        </a:solidFill>
      </dgm:spPr>
      <dgm:t>
        <a:bodyPr/>
        <a:lstStyle/>
        <a:p>
          <a:pPr rtl="0"/>
          <a:r>
            <a:rPr lang="en-US" dirty="0"/>
            <a:t>Training models</a:t>
          </a:r>
          <a:endParaRPr lang="en-GB" dirty="0"/>
        </a:p>
      </dgm:t>
    </dgm:pt>
    <dgm:pt modelId="{49112125-40FB-4161-9B07-A27AC74FE2F3}" type="parTrans" cxnId="{29825F6D-00D8-4327-82A4-8F1BE17051D2}">
      <dgm:prSet/>
      <dgm:spPr/>
      <dgm:t>
        <a:bodyPr/>
        <a:lstStyle/>
        <a:p>
          <a:endParaRPr lang="en-US"/>
        </a:p>
      </dgm:t>
    </dgm:pt>
    <dgm:pt modelId="{59E8DD2B-ABB3-48FD-84ED-EAA1392D3A0B}" type="sibTrans" cxnId="{29825F6D-00D8-4327-82A4-8F1BE17051D2}">
      <dgm:prSet/>
      <dgm:spPr/>
      <dgm:t>
        <a:bodyPr/>
        <a:lstStyle/>
        <a:p>
          <a:endParaRPr lang="en-US"/>
        </a:p>
      </dgm:t>
    </dgm:pt>
    <dgm:pt modelId="{E083193D-3399-4663-99C7-35FF19097E3B}">
      <dgm:prSet/>
      <dgm:spPr/>
      <dgm:t>
        <a:bodyPr/>
        <a:lstStyle/>
        <a:p>
          <a:pPr rtl="0"/>
          <a:r>
            <a:rPr lang="en-US" dirty="0"/>
            <a:t>Evaluating model performance</a:t>
          </a:r>
          <a:endParaRPr lang="en-GB" dirty="0"/>
        </a:p>
      </dgm:t>
    </dgm:pt>
    <dgm:pt modelId="{886DE749-50F7-45FF-BDE8-94BFA6D09BF2}" type="parTrans" cxnId="{BDEC4351-3020-48F6-9C3E-EED46AC87D82}">
      <dgm:prSet/>
      <dgm:spPr/>
      <dgm:t>
        <a:bodyPr/>
        <a:lstStyle/>
        <a:p>
          <a:endParaRPr lang="en-US"/>
        </a:p>
      </dgm:t>
    </dgm:pt>
    <dgm:pt modelId="{93FB712D-D97F-40FA-8DFD-E0B4149C52A1}" type="sibTrans" cxnId="{BDEC4351-3020-48F6-9C3E-EED46AC87D82}">
      <dgm:prSet/>
      <dgm:spPr/>
      <dgm:t>
        <a:bodyPr/>
        <a:lstStyle/>
        <a:p>
          <a:endParaRPr lang="en-US"/>
        </a:p>
      </dgm:t>
    </dgm:pt>
    <dgm:pt modelId="{F8CC362C-73E3-4B5C-9ADD-47F2FE5767D9}">
      <dgm:prSet/>
      <dgm:spPr/>
      <dgm:t>
        <a:bodyPr/>
        <a:lstStyle/>
        <a:p>
          <a:pPr rtl="0"/>
          <a:r>
            <a:rPr lang="en-US" dirty="0"/>
            <a:t>Selecting the optimal model</a:t>
          </a:r>
          <a:endParaRPr lang="en-GB" dirty="0"/>
        </a:p>
      </dgm:t>
    </dgm:pt>
    <dgm:pt modelId="{4951AD3C-8B57-4A35-A93A-1A99C8FCB195}" type="parTrans" cxnId="{99F7DD62-6AE4-4998-8CF6-6CBEAFD17F85}">
      <dgm:prSet/>
      <dgm:spPr/>
      <dgm:t>
        <a:bodyPr/>
        <a:lstStyle/>
        <a:p>
          <a:endParaRPr lang="en-US"/>
        </a:p>
      </dgm:t>
    </dgm:pt>
    <dgm:pt modelId="{1AB25F6B-AA43-4BC7-91B9-CB6C01776BCF}" type="sibTrans" cxnId="{99F7DD62-6AE4-4998-8CF6-6CBEAFD17F85}">
      <dgm:prSet/>
      <dgm:spPr/>
      <dgm:t>
        <a:bodyPr/>
        <a:lstStyle/>
        <a:p>
          <a:endParaRPr lang="en-US"/>
        </a:p>
      </dgm:t>
    </dgm:pt>
    <dgm:pt modelId="{FA7A81B6-707A-4855-A0AC-E38703CBB4E5}" type="pres">
      <dgm:prSet presAssocID="{D0C7A870-AE7D-4DC6-AEDB-9D46833C0FA4}" presName="CompostProcess" presStyleCnt="0">
        <dgm:presLayoutVars>
          <dgm:dir/>
          <dgm:resizeHandles val="exact"/>
        </dgm:presLayoutVars>
      </dgm:prSet>
      <dgm:spPr/>
      <dgm:t>
        <a:bodyPr/>
        <a:lstStyle/>
        <a:p>
          <a:endParaRPr lang="en-US"/>
        </a:p>
      </dgm:t>
    </dgm:pt>
    <dgm:pt modelId="{4D23EF9E-B9E6-441A-A3AC-DA277CAEA509}" type="pres">
      <dgm:prSet presAssocID="{D0C7A870-AE7D-4DC6-AEDB-9D46833C0FA4}" presName="arrow" presStyleLbl="bgShp" presStyleIdx="0" presStyleCnt="1"/>
      <dgm:spPr/>
    </dgm:pt>
    <dgm:pt modelId="{D4B615DC-68BD-47D4-A38E-3A24A1876271}" type="pres">
      <dgm:prSet presAssocID="{D0C7A870-AE7D-4DC6-AEDB-9D46833C0FA4}" presName="linearProcess" presStyleCnt="0"/>
      <dgm:spPr/>
    </dgm:pt>
    <dgm:pt modelId="{D41360D6-CB4D-4747-8185-B63DBD402DEA}" type="pres">
      <dgm:prSet presAssocID="{2FA1EE07-C3EC-4952-BEBB-D7235986C63A}" presName="textNode" presStyleLbl="node1" presStyleIdx="0" presStyleCnt="4">
        <dgm:presLayoutVars>
          <dgm:bulletEnabled val="1"/>
        </dgm:presLayoutVars>
      </dgm:prSet>
      <dgm:spPr/>
      <dgm:t>
        <a:bodyPr/>
        <a:lstStyle/>
        <a:p>
          <a:endParaRPr lang="en-US"/>
        </a:p>
      </dgm:t>
    </dgm:pt>
    <dgm:pt modelId="{12376E3D-1EA8-4302-A108-D3E6245E8A47}" type="pres">
      <dgm:prSet presAssocID="{33ED5604-C2B3-433D-A53C-B7817062B07E}" presName="sibTrans" presStyleCnt="0"/>
      <dgm:spPr/>
    </dgm:pt>
    <dgm:pt modelId="{FE58921C-31DF-4B68-8360-AA8D49CCB05E}" type="pres">
      <dgm:prSet presAssocID="{32F22356-85FE-4651-A3CA-726438213C22}" presName="textNode" presStyleLbl="node1" presStyleIdx="1" presStyleCnt="4">
        <dgm:presLayoutVars>
          <dgm:bulletEnabled val="1"/>
        </dgm:presLayoutVars>
      </dgm:prSet>
      <dgm:spPr/>
      <dgm:t>
        <a:bodyPr/>
        <a:lstStyle/>
        <a:p>
          <a:endParaRPr lang="en-US"/>
        </a:p>
      </dgm:t>
    </dgm:pt>
    <dgm:pt modelId="{B88A42DC-411F-4BD5-97EC-37A5178D7AC9}" type="pres">
      <dgm:prSet presAssocID="{59E8DD2B-ABB3-48FD-84ED-EAA1392D3A0B}" presName="sibTrans" presStyleCnt="0"/>
      <dgm:spPr/>
    </dgm:pt>
    <dgm:pt modelId="{4BCFF1AC-FF78-40EC-9469-53A97BCF3C98}" type="pres">
      <dgm:prSet presAssocID="{E083193D-3399-4663-99C7-35FF19097E3B}" presName="textNode" presStyleLbl="node1" presStyleIdx="2" presStyleCnt="4">
        <dgm:presLayoutVars>
          <dgm:bulletEnabled val="1"/>
        </dgm:presLayoutVars>
      </dgm:prSet>
      <dgm:spPr/>
      <dgm:t>
        <a:bodyPr/>
        <a:lstStyle/>
        <a:p>
          <a:endParaRPr lang="en-US"/>
        </a:p>
      </dgm:t>
    </dgm:pt>
    <dgm:pt modelId="{96B8E0E6-DE0B-4ED9-A011-56383E4B25DE}" type="pres">
      <dgm:prSet presAssocID="{93FB712D-D97F-40FA-8DFD-E0B4149C52A1}" presName="sibTrans" presStyleCnt="0"/>
      <dgm:spPr/>
    </dgm:pt>
    <dgm:pt modelId="{38A30FDD-8B86-4D3A-BB24-B8E5CEF0725A}" type="pres">
      <dgm:prSet presAssocID="{F8CC362C-73E3-4B5C-9ADD-47F2FE5767D9}" presName="textNode" presStyleLbl="node1" presStyleIdx="3" presStyleCnt="4">
        <dgm:presLayoutVars>
          <dgm:bulletEnabled val="1"/>
        </dgm:presLayoutVars>
      </dgm:prSet>
      <dgm:spPr/>
      <dgm:t>
        <a:bodyPr/>
        <a:lstStyle/>
        <a:p>
          <a:endParaRPr lang="en-US"/>
        </a:p>
      </dgm:t>
    </dgm:pt>
  </dgm:ptLst>
  <dgm:cxnLst>
    <dgm:cxn modelId="{BDEC4351-3020-48F6-9C3E-EED46AC87D82}" srcId="{D0C7A870-AE7D-4DC6-AEDB-9D46833C0FA4}" destId="{E083193D-3399-4663-99C7-35FF19097E3B}" srcOrd="2" destOrd="0" parTransId="{886DE749-50F7-45FF-BDE8-94BFA6D09BF2}" sibTransId="{93FB712D-D97F-40FA-8DFD-E0B4149C52A1}"/>
    <dgm:cxn modelId="{BB68EF8E-74DD-43B9-B967-26F42BFD7A2B}" type="presOf" srcId="{32F22356-85FE-4651-A3CA-726438213C22}" destId="{FE58921C-31DF-4B68-8360-AA8D49CCB05E}" srcOrd="0" destOrd="0" presId="urn:microsoft.com/office/officeart/2005/8/layout/hProcess9"/>
    <dgm:cxn modelId="{87014033-FAE8-479B-B304-2454C2383B19}" type="presOf" srcId="{F8CC362C-73E3-4B5C-9ADD-47F2FE5767D9}" destId="{38A30FDD-8B86-4D3A-BB24-B8E5CEF0725A}" srcOrd="0" destOrd="0" presId="urn:microsoft.com/office/officeart/2005/8/layout/hProcess9"/>
    <dgm:cxn modelId="{32CB47D8-3BCC-4DDF-868D-DC7DADB59563}" type="presOf" srcId="{D0C7A870-AE7D-4DC6-AEDB-9D46833C0FA4}" destId="{FA7A81B6-707A-4855-A0AC-E38703CBB4E5}" srcOrd="0" destOrd="0" presId="urn:microsoft.com/office/officeart/2005/8/layout/hProcess9"/>
    <dgm:cxn modelId="{93A1BF64-B67C-4A86-B1DB-87B620BC589B}" srcId="{D0C7A870-AE7D-4DC6-AEDB-9D46833C0FA4}" destId="{2FA1EE07-C3EC-4952-BEBB-D7235986C63A}" srcOrd="0" destOrd="0" parTransId="{6C75B12F-D2EF-43D6-AD8E-6044C5A7ECCD}" sibTransId="{33ED5604-C2B3-433D-A53C-B7817062B07E}"/>
    <dgm:cxn modelId="{29825F6D-00D8-4327-82A4-8F1BE17051D2}" srcId="{D0C7A870-AE7D-4DC6-AEDB-9D46833C0FA4}" destId="{32F22356-85FE-4651-A3CA-726438213C22}" srcOrd="1" destOrd="0" parTransId="{49112125-40FB-4161-9B07-A27AC74FE2F3}" sibTransId="{59E8DD2B-ABB3-48FD-84ED-EAA1392D3A0B}"/>
    <dgm:cxn modelId="{99F7DD62-6AE4-4998-8CF6-6CBEAFD17F85}" srcId="{D0C7A870-AE7D-4DC6-AEDB-9D46833C0FA4}" destId="{F8CC362C-73E3-4B5C-9ADD-47F2FE5767D9}" srcOrd="3" destOrd="0" parTransId="{4951AD3C-8B57-4A35-A93A-1A99C8FCB195}" sibTransId="{1AB25F6B-AA43-4BC7-91B9-CB6C01776BCF}"/>
    <dgm:cxn modelId="{5147449D-54FE-452A-8E77-6E1520DAA69D}" type="presOf" srcId="{E083193D-3399-4663-99C7-35FF19097E3B}" destId="{4BCFF1AC-FF78-40EC-9469-53A97BCF3C98}" srcOrd="0" destOrd="0" presId="urn:microsoft.com/office/officeart/2005/8/layout/hProcess9"/>
    <dgm:cxn modelId="{8B89B919-3409-4BA2-A64A-841660FF0C52}" type="presOf" srcId="{2FA1EE07-C3EC-4952-BEBB-D7235986C63A}" destId="{D41360D6-CB4D-4747-8185-B63DBD402DEA}" srcOrd="0" destOrd="0" presId="urn:microsoft.com/office/officeart/2005/8/layout/hProcess9"/>
    <dgm:cxn modelId="{71FB2551-C9E2-4CC9-87F4-8DD9D95B441F}" type="presParOf" srcId="{FA7A81B6-707A-4855-A0AC-E38703CBB4E5}" destId="{4D23EF9E-B9E6-441A-A3AC-DA277CAEA509}" srcOrd="0" destOrd="0" presId="urn:microsoft.com/office/officeart/2005/8/layout/hProcess9"/>
    <dgm:cxn modelId="{0C2FBD47-96B8-4DAE-89CF-BE1878ABD4E7}" type="presParOf" srcId="{FA7A81B6-707A-4855-A0AC-E38703CBB4E5}" destId="{D4B615DC-68BD-47D4-A38E-3A24A1876271}" srcOrd="1" destOrd="0" presId="urn:microsoft.com/office/officeart/2005/8/layout/hProcess9"/>
    <dgm:cxn modelId="{CFCD2029-3D8C-4E4E-B1BF-A3778804FB81}" type="presParOf" srcId="{D4B615DC-68BD-47D4-A38E-3A24A1876271}" destId="{D41360D6-CB4D-4747-8185-B63DBD402DEA}" srcOrd="0" destOrd="0" presId="urn:microsoft.com/office/officeart/2005/8/layout/hProcess9"/>
    <dgm:cxn modelId="{00656D96-7986-48BD-BBC7-373A50037AEC}" type="presParOf" srcId="{D4B615DC-68BD-47D4-A38E-3A24A1876271}" destId="{12376E3D-1EA8-4302-A108-D3E6245E8A47}" srcOrd="1" destOrd="0" presId="urn:microsoft.com/office/officeart/2005/8/layout/hProcess9"/>
    <dgm:cxn modelId="{28B72970-6AC7-4009-9C0E-0CF0F39C8FC8}" type="presParOf" srcId="{D4B615DC-68BD-47D4-A38E-3A24A1876271}" destId="{FE58921C-31DF-4B68-8360-AA8D49CCB05E}" srcOrd="2" destOrd="0" presId="urn:microsoft.com/office/officeart/2005/8/layout/hProcess9"/>
    <dgm:cxn modelId="{91DC9A3D-9498-44F7-970A-1D5B8D29792A}" type="presParOf" srcId="{D4B615DC-68BD-47D4-A38E-3A24A1876271}" destId="{B88A42DC-411F-4BD5-97EC-37A5178D7AC9}" srcOrd="3" destOrd="0" presId="urn:microsoft.com/office/officeart/2005/8/layout/hProcess9"/>
    <dgm:cxn modelId="{D0B9035A-74DF-4B80-9D28-869B452C2D18}" type="presParOf" srcId="{D4B615DC-68BD-47D4-A38E-3A24A1876271}" destId="{4BCFF1AC-FF78-40EC-9469-53A97BCF3C98}" srcOrd="4" destOrd="0" presId="urn:microsoft.com/office/officeart/2005/8/layout/hProcess9"/>
    <dgm:cxn modelId="{8ECC836D-4BF1-465C-8972-A880856479C2}" type="presParOf" srcId="{D4B615DC-68BD-47D4-A38E-3A24A1876271}" destId="{96B8E0E6-DE0B-4ED9-A011-56383E4B25DE}" srcOrd="5" destOrd="0" presId="urn:microsoft.com/office/officeart/2005/8/layout/hProcess9"/>
    <dgm:cxn modelId="{F5D10D27-9A90-4295-BE66-98D0F1F58EBA}" type="presParOf" srcId="{D4B615DC-68BD-47D4-A38E-3A24A1876271}" destId="{38A30FDD-8B86-4D3A-BB24-B8E5CEF0725A}"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CCE69A6-75B5-4D34-9755-83AF498C8056}"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21C98334-1B5B-4510-AEF3-9639F715F556}">
      <dgm:prSet phldrT="[Text]" custT="1"/>
      <dgm:spPr/>
      <dgm:t>
        <a:bodyPr/>
        <a:lstStyle/>
        <a:p>
          <a:r>
            <a:rPr lang="en-US" sz="2000" b="1" i="0" dirty="0"/>
            <a:t>Popularity Model </a:t>
          </a:r>
          <a:r>
            <a:rPr lang="en-US" sz="1400" b="0" i="0" dirty="0"/>
            <a:t>on Purchase Counts</a:t>
          </a:r>
          <a:endParaRPr lang="en-US" sz="1400" dirty="0"/>
        </a:p>
      </dgm:t>
    </dgm:pt>
    <dgm:pt modelId="{1A65B301-2362-4242-A2FF-31D3446B371D}" type="parTrans" cxnId="{9D866BCB-F926-4935-BE4F-B7F5C31F18E3}">
      <dgm:prSet/>
      <dgm:spPr/>
      <dgm:t>
        <a:bodyPr/>
        <a:lstStyle/>
        <a:p>
          <a:endParaRPr lang="en-US" sz="2000"/>
        </a:p>
      </dgm:t>
    </dgm:pt>
    <dgm:pt modelId="{A143D35E-5D4C-4857-BCD4-82D84F6A548E}" type="sibTrans" cxnId="{9D866BCB-F926-4935-BE4F-B7F5C31F18E3}">
      <dgm:prSet/>
      <dgm:spPr/>
      <dgm:t>
        <a:bodyPr/>
        <a:lstStyle/>
        <a:p>
          <a:endParaRPr lang="en-US" sz="2000"/>
        </a:p>
      </dgm:t>
    </dgm:pt>
    <dgm:pt modelId="{52557217-3AD5-4314-8625-050ED4D12B94}">
      <dgm:prSet custT="1"/>
      <dgm:spPr/>
      <dgm:t>
        <a:bodyPr/>
        <a:lstStyle/>
        <a:p>
          <a:r>
            <a:rPr lang="en-US" sz="2000" b="1" i="0" dirty="0"/>
            <a:t>Cosine Similarity </a:t>
          </a:r>
          <a:r>
            <a:rPr lang="en-US" sz="1600" b="0" i="0" dirty="0"/>
            <a:t>on Purchase Dummy</a:t>
          </a:r>
        </a:p>
      </dgm:t>
    </dgm:pt>
    <dgm:pt modelId="{119ED4FA-1197-44A5-99E1-8CB256758A69}" type="parTrans" cxnId="{F35E944C-6457-49CF-B115-B5A751078429}">
      <dgm:prSet/>
      <dgm:spPr/>
      <dgm:t>
        <a:bodyPr/>
        <a:lstStyle/>
        <a:p>
          <a:endParaRPr lang="en-US" sz="2000"/>
        </a:p>
      </dgm:t>
    </dgm:pt>
    <dgm:pt modelId="{04498632-8A63-4D44-841C-B41E4561B310}" type="sibTrans" cxnId="{F35E944C-6457-49CF-B115-B5A751078429}">
      <dgm:prSet/>
      <dgm:spPr/>
      <dgm:t>
        <a:bodyPr/>
        <a:lstStyle/>
        <a:p>
          <a:endParaRPr lang="en-US" sz="2000"/>
        </a:p>
      </dgm:t>
    </dgm:pt>
    <dgm:pt modelId="{2DB49B53-807F-4743-A972-A0FDEBA59DEF}">
      <dgm:prSet custT="1"/>
      <dgm:spPr/>
      <dgm:t>
        <a:bodyPr/>
        <a:lstStyle/>
        <a:p>
          <a:r>
            <a:rPr lang="en-US" sz="2000" b="1" i="0" dirty="0"/>
            <a:t>Popularity Model</a:t>
          </a:r>
          <a:r>
            <a:rPr lang="en-US" sz="2000" b="0" i="0" dirty="0"/>
            <a:t> </a:t>
          </a:r>
          <a:r>
            <a:rPr lang="en-US" sz="1400" b="0" i="0" dirty="0"/>
            <a:t>on scaled Purchase Counts</a:t>
          </a:r>
        </a:p>
      </dgm:t>
    </dgm:pt>
    <dgm:pt modelId="{0C10328A-9EE5-4B1E-9AD5-F891C3474836}" type="parTrans" cxnId="{ACD875FA-E92F-4768-AE4F-0BB4B958E647}">
      <dgm:prSet/>
      <dgm:spPr/>
      <dgm:t>
        <a:bodyPr/>
        <a:lstStyle/>
        <a:p>
          <a:endParaRPr lang="en-US" sz="2000"/>
        </a:p>
      </dgm:t>
    </dgm:pt>
    <dgm:pt modelId="{5EA95547-ED6F-4930-AF40-13DC8CE45C43}" type="sibTrans" cxnId="{ACD875FA-E92F-4768-AE4F-0BB4B958E647}">
      <dgm:prSet/>
      <dgm:spPr/>
      <dgm:t>
        <a:bodyPr/>
        <a:lstStyle/>
        <a:p>
          <a:endParaRPr lang="en-US" sz="2000"/>
        </a:p>
      </dgm:t>
    </dgm:pt>
    <dgm:pt modelId="{95F1F4C9-3D7A-4C7C-BFC3-DD9AB2D70BC7}">
      <dgm:prSet custT="1"/>
      <dgm:spPr/>
      <dgm:t>
        <a:bodyPr/>
        <a:lstStyle/>
        <a:p>
          <a:r>
            <a:rPr lang="en-US" sz="2000" b="1" i="0" dirty="0"/>
            <a:t>Cosine Similarity</a:t>
          </a:r>
          <a:r>
            <a:rPr lang="en-US" sz="2000" b="0" i="0" dirty="0"/>
            <a:t> </a:t>
          </a:r>
          <a:r>
            <a:rPr lang="en-US" sz="1400" b="0" i="0" dirty="0"/>
            <a:t>on Scaled Purchase Counts</a:t>
          </a:r>
        </a:p>
      </dgm:t>
    </dgm:pt>
    <dgm:pt modelId="{CBA9B19A-E9B6-4A05-B3D9-D503B0152C7F}" type="parTrans" cxnId="{26FC75CC-834D-4695-B3EB-56631B6AE229}">
      <dgm:prSet/>
      <dgm:spPr/>
      <dgm:t>
        <a:bodyPr/>
        <a:lstStyle/>
        <a:p>
          <a:endParaRPr lang="en-US" sz="2000"/>
        </a:p>
      </dgm:t>
    </dgm:pt>
    <dgm:pt modelId="{B6C4522C-1A23-4A84-922A-72160B0CD84F}" type="sibTrans" cxnId="{26FC75CC-834D-4695-B3EB-56631B6AE229}">
      <dgm:prSet/>
      <dgm:spPr/>
      <dgm:t>
        <a:bodyPr/>
        <a:lstStyle/>
        <a:p>
          <a:endParaRPr lang="en-US" sz="2000"/>
        </a:p>
      </dgm:t>
    </dgm:pt>
    <dgm:pt modelId="{73E7DCC6-7945-4943-A727-8589E00B029D}">
      <dgm:prSet custT="1"/>
      <dgm:spPr/>
      <dgm:t>
        <a:bodyPr/>
        <a:lstStyle/>
        <a:p>
          <a:r>
            <a:rPr lang="en-US" sz="2000" b="1" i="0" dirty="0"/>
            <a:t>Pearson Similarity </a:t>
          </a:r>
          <a:r>
            <a:rPr lang="en-US" sz="1400" b="0" i="0" dirty="0"/>
            <a:t>on Scaled Purchase Counts</a:t>
          </a:r>
        </a:p>
      </dgm:t>
    </dgm:pt>
    <dgm:pt modelId="{0B5ED9C4-5C55-4FC0-8B8B-86F2973B25C5}" type="parTrans" cxnId="{EB9575CA-AE05-4F9E-AB5D-2F79AAC4F67F}">
      <dgm:prSet/>
      <dgm:spPr/>
      <dgm:t>
        <a:bodyPr/>
        <a:lstStyle/>
        <a:p>
          <a:endParaRPr lang="en-US" sz="2000"/>
        </a:p>
      </dgm:t>
    </dgm:pt>
    <dgm:pt modelId="{1043182D-B2B7-44EA-BD2F-3C3323B785F6}" type="sibTrans" cxnId="{EB9575CA-AE05-4F9E-AB5D-2F79AAC4F67F}">
      <dgm:prSet/>
      <dgm:spPr/>
      <dgm:t>
        <a:bodyPr/>
        <a:lstStyle/>
        <a:p>
          <a:endParaRPr lang="en-US" sz="2000"/>
        </a:p>
      </dgm:t>
    </dgm:pt>
    <dgm:pt modelId="{2100AE0C-B1A2-437B-8003-F452B5BD3E28}">
      <dgm:prSet phldrT="[Text]" custT="1"/>
      <dgm:spPr/>
      <dgm:t>
        <a:bodyPr/>
        <a:lstStyle/>
        <a:p>
          <a:r>
            <a:rPr lang="en-US" sz="2000" b="1" i="0" dirty="0"/>
            <a:t>Cosine Similarity </a:t>
          </a:r>
          <a:r>
            <a:rPr lang="en-US" sz="1400" b="0" i="0" dirty="0"/>
            <a:t>on Purchase Counts</a:t>
          </a:r>
          <a:endParaRPr lang="en-US" sz="1400" dirty="0"/>
        </a:p>
      </dgm:t>
    </dgm:pt>
    <dgm:pt modelId="{470B35F5-5418-4DAE-98CF-45C0B30AB226}" type="parTrans" cxnId="{89286DE9-75E1-416B-8E3E-A3671B33869F}">
      <dgm:prSet/>
      <dgm:spPr/>
      <dgm:t>
        <a:bodyPr/>
        <a:lstStyle/>
        <a:p>
          <a:endParaRPr lang="en-US" sz="2000"/>
        </a:p>
      </dgm:t>
    </dgm:pt>
    <dgm:pt modelId="{6CD48A75-04A5-4AAB-84BE-263C8AFA95A3}" type="sibTrans" cxnId="{89286DE9-75E1-416B-8E3E-A3671B33869F}">
      <dgm:prSet/>
      <dgm:spPr/>
      <dgm:t>
        <a:bodyPr/>
        <a:lstStyle/>
        <a:p>
          <a:endParaRPr lang="en-US" sz="2000"/>
        </a:p>
      </dgm:t>
    </dgm:pt>
    <dgm:pt modelId="{FB975627-3491-42A9-99F0-7596FBBB0019}">
      <dgm:prSet phldrT="[Text]" custT="1"/>
      <dgm:spPr/>
      <dgm:t>
        <a:bodyPr/>
        <a:lstStyle/>
        <a:p>
          <a:r>
            <a:rPr lang="en-US" sz="2000" b="1" i="0" dirty="0"/>
            <a:t>Pearson Similarity </a:t>
          </a:r>
          <a:r>
            <a:rPr lang="en-US" sz="1400" b="0" i="0" dirty="0"/>
            <a:t>on Purchase Counts</a:t>
          </a:r>
          <a:endParaRPr lang="en-US" sz="1400" dirty="0"/>
        </a:p>
      </dgm:t>
    </dgm:pt>
    <dgm:pt modelId="{4C3DA07F-9D7B-4713-9144-6C65CD42C8A7}" type="parTrans" cxnId="{A4CFC840-0ABA-4497-987F-C3485EA66C85}">
      <dgm:prSet/>
      <dgm:spPr/>
      <dgm:t>
        <a:bodyPr/>
        <a:lstStyle/>
        <a:p>
          <a:endParaRPr lang="en-US" sz="2000"/>
        </a:p>
      </dgm:t>
    </dgm:pt>
    <dgm:pt modelId="{F0C5A7B6-5418-40FA-B495-D4BCD8A417A7}" type="sibTrans" cxnId="{A4CFC840-0ABA-4497-987F-C3485EA66C85}">
      <dgm:prSet/>
      <dgm:spPr/>
      <dgm:t>
        <a:bodyPr/>
        <a:lstStyle/>
        <a:p>
          <a:endParaRPr lang="en-US" sz="2000"/>
        </a:p>
      </dgm:t>
    </dgm:pt>
    <dgm:pt modelId="{94F2D8CE-E97C-4890-B310-AFF722A6D48B}">
      <dgm:prSet phldrT="[Text]" custT="1"/>
      <dgm:spPr/>
      <dgm:t>
        <a:bodyPr/>
        <a:lstStyle/>
        <a:p>
          <a:r>
            <a:rPr lang="en-US" sz="2000" b="1" i="0" dirty="0"/>
            <a:t>Popularity Model</a:t>
          </a:r>
          <a:r>
            <a:rPr lang="en-US" sz="2000" b="0" i="0" dirty="0"/>
            <a:t> </a:t>
          </a:r>
          <a:r>
            <a:rPr lang="en-US" sz="1400" b="0" i="0" dirty="0"/>
            <a:t>on Purchase Dummy</a:t>
          </a:r>
          <a:endParaRPr lang="en-US" sz="1400" dirty="0"/>
        </a:p>
      </dgm:t>
    </dgm:pt>
    <dgm:pt modelId="{0349B93E-BC53-4C67-834A-09FFA5BBEC8B}" type="parTrans" cxnId="{3AA305B3-9BC4-4118-8624-46FC2E6285A0}">
      <dgm:prSet/>
      <dgm:spPr/>
      <dgm:t>
        <a:bodyPr/>
        <a:lstStyle/>
        <a:p>
          <a:endParaRPr lang="en-US" sz="2000"/>
        </a:p>
      </dgm:t>
    </dgm:pt>
    <dgm:pt modelId="{7987E17D-DCE4-4FC0-9466-08D73439BCA5}" type="sibTrans" cxnId="{3AA305B3-9BC4-4118-8624-46FC2E6285A0}">
      <dgm:prSet/>
      <dgm:spPr/>
      <dgm:t>
        <a:bodyPr/>
        <a:lstStyle/>
        <a:p>
          <a:endParaRPr lang="en-US" sz="2000"/>
        </a:p>
      </dgm:t>
    </dgm:pt>
    <dgm:pt modelId="{B6E0F254-DC4E-4179-99A0-56DCE1D02713}">
      <dgm:prSet custT="1"/>
      <dgm:spPr/>
      <dgm:t>
        <a:bodyPr/>
        <a:lstStyle/>
        <a:p>
          <a:r>
            <a:rPr lang="en-US" sz="2000" b="1" i="0" dirty="0"/>
            <a:t>Pearson Similarity </a:t>
          </a:r>
          <a:r>
            <a:rPr lang="en-US" sz="1400" b="0" i="0" dirty="0"/>
            <a:t>on Purchase Dummy</a:t>
          </a:r>
        </a:p>
      </dgm:t>
    </dgm:pt>
    <dgm:pt modelId="{F4D928B5-F17C-4394-83DB-84F48441D550}" type="parTrans" cxnId="{3A75D6BD-712D-4247-A319-43203FED54F0}">
      <dgm:prSet/>
      <dgm:spPr/>
      <dgm:t>
        <a:bodyPr/>
        <a:lstStyle/>
        <a:p>
          <a:endParaRPr lang="en-US" sz="2000"/>
        </a:p>
      </dgm:t>
    </dgm:pt>
    <dgm:pt modelId="{31445148-5C68-4159-8DC3-F6A45C7EFFFF}" type="sibTrans" cxnId="{3A75D6BD-712D-4247-A319-43203FED54F0}">
      <dgm:prSet/>
      <dgm:spPr/>
      <dgm:t>
        <a:bodyPr/>
        <a:lstStyle/>
        <a:p>
          <a:endParaRPr lang="en-US" sz="2000"/>
        </a:p>
      </dgm:t>
    </dgm:pt>
    <dgm:pt modelId="{FCD9087D-DCF6-4E62-89E2-E32604531BF2}" type="pres">
      <dgm:prSet presAssocID="{7CCE69A6-75B5-4D34-9755-83AF498C8056}" presName="diagram" presStyleCnt="0">
        <dgm:presLayoutVars>
          <dgm:dir/>
          <dgm:resizeHandles val="exact"/>
        </dgm:presLayoutVars>
      </dgm:prSet>
      <dgm:spPr/>
      <dgm:t>
        <a:bodyPr/>
        <a:lstStyle/>
        <a:p>
          <a:endParaRPr lang="en-US"/>
        </a:p>
      </dgm:t>
    </dgm:pt>
    <dgm:pt modelId="{F990D09B-3FC4-472C-A580-69A20FF82A78}" type="pres">
      <dgm:prSet presAssocID="{21C98334-1B5B-4510-AEF3-9639F715F556}" presName="node" presStyleLbl="node1" presStyleIdx="0" presStyleCnt="9">
        <dgm:presLayoutVars>
          <dgm:bulletEnabled val="1"/>
        </dgm:presLayoutVars>
      </dgm:prSet>
      <dgm:spPr/>
      <dgm:t>
        <a:bodyPr/>
        <a:lstStyle/>
        <a:p>
          <a:endParaRPr lang="en-US"/>
        </a:p>
      </dgm:t>
    </dgm:pt>
    <dgm:pt modelId="{193D527E-7A80-4EB5-9968-69B262A9CC96}" type="pres">
      <dgm:prSet presAssocID="{A143D35E-5D4C-4857-BCD4-82D84F6A548E}" presName="sibTrans" presStyleCnt="0"/>
      <dgm:spPr/>
    </dgm:pt>
    <dgm:pt modelId="{C9FA7BE0-06F7-4CB7-848B-8FACBCF75802}" type="pres">
      <dgm:prSet presAssocID="{2100AE0C-B1A2-437B-8003-F452B5BD3E28}" presName="node" presStyleLbl="node1" presStyleIdx="1" presStyleCnt="9">
        <dgm:presLayoutVars>
          <dgm:bulletEnabled val="1"/>
        </dgm:presLayoutVars>
      </dgm:prSet>
      <dgm:spPr/>
      <dgm:t>
        <a:bodyPr/>
        <a:lstStyle/>
        <a:p>
          <a:endParaRPr lang="en-US"/>
        </a:p>
      </dgm:t>
    </dgm:pt>
    <dgm:pt modelId="{FD5EEF5D-AA5F-4322-95C9-BC814E9FDFBC}" type="pres">
      <dgm:prSet presAssocID="{6CD48A75-04A5-4AAB-84BE-263C8AFA95A3}" presName="sibTrans" presStyleCnt="0"/>
      <dgm:spPr/>
    </dgm:pt>
    <dgm:pt modelId="{45D69BD3-0CB6-43BF-86CA-0A875197DE3B}" type="pres">
      <dgm:prSet presAssocID="{FB975627-3491-42A9-99F0-7596FBBB0019}" presName="node" presStyleLbl="node1" presStyleIdx="2" presStyleCnt="9">
        <dgm:presLayoutVars>
          <dgm:bulletEnabled val="1"/>
        </dgm:presLayoutVars>
      </dgm:prSet>
      <dgm:spPr/>
      <dgm:t>
        <a:bodyPr/>
        <a:lstStyle/>
        <a:p>
          <a:endParaRPr lang="en-US"/>
        </a:p>
      </dgm:t>
    </dgm:pt>
    <dgm:pt modelId="{90D025FF-88F7-40F1-B0FC-4A6C5A909FE0}" type="pres">
      <dgm:prSet presAssocID="{F0C5A7B6-5418-40FA-B495-D4BCD8A417A7}" presName="sibTrans" presStyleCnt="0"/>
      <dgm:spPr/>
    </dgm:pt>
    <dgm:pt modelId="{2663EBC7-B6B9-4028-A272-329A6940ED2A}" type="pres">
      <dgm:prSet presAssocID="{94F2D8CE-E97C-4890-B310-AFF722A6D48B}" presName="node" presStyleLbl="node1" presStyleIdx="3" presStyleCnt="9">
        <dgm:presLayoutVars>
          <dgm:bulletEnabled val="1"/>
        </dgm:presLayoutVars>
      </dgm:prSet>
      <dgm:spPr/>
      <dgm:t>
        <a:bodyPr/>
        <a:lstStyle/>
        <a:p>
          <a:endParaRPr lang="en-US"/>
        </a:p>
      </dgm:t>
    </dgm:pt>
    <dgm:pt modelId="{508A0294-3E26-4C1F-BDD6-1A2C61FAA5E9}" type="pres">
      <dgm:prSet presAssocID="{7987E17D-DCE4-4FC0-9466-08D73439BCA5}" presName="sibTrans" presStyleCnt="0"/>
      <dgm:spPr/>
    </dgm:pt>
    <dgm:pt modelId="{92CB23D5-FA36-424F-AFCA-F1D4E108C9C4}" type="pres">
      <dgm:prSet presAssocID="{52557217-3AD5-4314-8625-050ED4D12B94}" presName="node" presStyleLbl="node1" presStyleIdx="4" presStyleCnt="9">
        <dgm:presLayoutVars>
          <dgm:bulletEnabled val="1"/>
        </dgm:presLayoutVars>
      </dgm:prSet>
      <dgm:spPr/>
      <dgm:t>
        <a:bodyPr/>
        <a:lstStyle/>
        <a:p>
          <a:endParaRPr lang="en-US"/>
        </a:p>
      </dgm:t>
    </dgm:pt>
    <dgm:pt modelId="{C18029F1-8E14-4F02-9FCF-844BB6CDA99A}" type="pres">
      <dgm:prSet presAssocID="{04498632-8A63-4D44-841C-B41E4561B310}" presName="sibTrans" presStyleCnt="0"/>
      <dgm:spPr/>
    </dgm:pt>
    <dgm:pt modelId="{6E76E1EE-2D8C-46D6-AD32-57D266D21210}" type="pres">
      <dgm:prSet presAssocID="{B6E0F254-DC4E-4179-99A0-56DCE1D02713}" presName="node" presStyleLbl="node1" presStyleIdx="5" presStyleCnt="9">
        <dgm:presLayoutVars>
          <dgm:bulletEnabled val="1"/>
        </dgm:presLayoutVars>
      </dgm:prSet>
      <dgm:spPr/>
      <dgm:t>
        <a:bodyPr/>
        <a:lstStyle/>
        <a:p>
          <a:endParaRPr lang="en-US"/>
        </a:p>
      </dgm:t>
    </dgm:pt>
    <dgm:pt modelId="{E6898B76-3AB8-45B4-B2A0-650048C6FAE1}" type="pres">
      <dgm:prSet presAssocID="{31445148-5C68-4159-8DC3-F6A45C7EFFFF}" presName="sibTrans" presStyleCnt="0"/>
      <dgm:spPr/>
    </dgm:pt>
    <dgm:pt modelId="{6C865109-9DA9-44C5-9253-637F341F4E1F}" type="pres">
      <dgm:prSet presAssocID="{2DB49B53-807F-4743-A972-A0FDEBA59DEF}" presName="node" presStyleLbl="node1" presStyleIdx="6" presStyleCnt="9">
        <dgm:presLayoutVars>
          <dgm:bulletEnabled val="1"/>
        </dgm:presLayoutVars>
      </dgm:prSet>
      <dgm:spPr/>
      <dgm:t>
        <a:bodyPr/>
        <a:lstStyle/>
        <a:p>
          <a:endParaRPr lang="en-US"/>
        </a:p>
      </dgm:t>
    </dgm:pt>
    <dgm:pt modelId="{D96A0509-8555-41FF-88E0-9D85CBCD448B}" type="pres">
      <dgm:prSet presAssocID="{5EA95547-ED6F-4930-AF40-13DC8CE45C43}" presName="sibTrans" presStyleCnt="0"/>
      <dgm:spPr/>
    </dgm:pt>
    <dgm:pt modelId="{D0BB234D-1E6A-4790-B623-B9E9EDA2A338}" type="pres">
      <dgm:prSet presAssocID="{95F1F4C9-3D7A-4C7C-BFC3-DD9AB2D70BC7}" presName="node" presStyleLbl="node1" presStyleIdx="7" presStyleCnt="9">
        <dgm:presLayoutVars>
          <dgm:bulletEnabled val="1"/>
        </dgm:presLayoutVars>
      </dgm:prSet>
      <dgm:spPr/>
      <dgm:t>
        <a:bodyPr/>
        <a:lstStyle/>
        <a:p>
          <a:endParaRPr lang="en-US"/>
        </a:p>
      </dgm:t>
    </dgm:pt>
    <dgm:pt modelId="{2188FECF-C840-4552-B9AD-AC257013BEB2}" type="pres">
      <dgm:prSet presAssocID="{B6C4522C-1A23-4A84-922A-72160B0CD84F}" presName="sibTrans" presStyleCnt="0"/>
      <dgm:spPr/>
    </dgm:pt>
    <dgm:pt modelId="{9A5AE123-F196-4EF8-B197-9025DE6865BF}" type="pres">
      <dgm:prSet presAssocID="{73E7DCC6-7945-4943-A727-8589E00B029D}" presName="node" presStyleLbl="node1" presStyleIdx="8" presStyleCnt="9">
        <dgm:presLayoutVars>
          <dgm:bulletEnabled val="1"/>
        </dgm:presLayoutVars>
      </dgm:prSet>
      <dgm:spPr/>
      <dgm:t>
        <a:bodyPr/>
        <a:lstStyle/>
        <a:p>
          <a:endParaRPr lang="en-US"/>
        </a:p>
      </dgm:t>
    </dgm:pt>
  </dgm:ptLst>
  <dgm:cxnLst>
    <dgm:cxn modelId="{9D866BCB-F926-4935-BE4F-B7F5C31F18E3}" srcId="{7CCE69A6-75B5-4D34-9755-83AF498C8056}" destId="{21C98334-1B5B-4510-AEF3-9639F715F556}" srcOrd="0" destOrd="0" parTransId="{1A65B301-2362-4242-A2FF-31D3446B371D}" sibTransId="{A143D35E-5D4C-4857-BCD4-82D84F6A548E}"/>
    <dgm:cxn modelId="{4D6CEE91-51B5-4FFD-B3A6-EF39A59E60F0}" type="presOf" srcId="{B6E0F254-DC4E-4179-99A0-56DCE1D02713}" destId="{6E76E1EE-2D8C-46D6-AD32-57D266D21210}" srcOrd="0" destOrd="0" presId="urn:microsoft.com/office/officeart/2005/8/layout/default"/>
    <dgm:cxn modelId="{4CF93A76-4BC5-4D2A-A0EA-6820D29CB860}" type="presOf" srcId="{52557217-3AD5-4314-8625-050ED4D12B94}" destId="{92CB23D5-FA36-424F-AFCA-F1D4E108C9C4}" srcOrd="0" destOrd="0" presId="urn:microsoft.com/office/officeart/2005/8/layout/default"/>
    <dgm:cxn modelId="{759BCC52-BD06-4986-8E03-7C6B1E833578}" type="presOf" srcId="{2100AE0C-B1A2-437B-8003-F452B5BD3E28}" destId="{C9FA7BE0-06F7-4CB7-848B-8FACBCF75802}" srcOrd="0" destOrd="0" presId="urn:microsoft.com/office/officeart/2005/8/layout/default"/>
    <dgm:cxn modelId="{05580FC2-6732-4BCA-BF8A-6F9BCD6AB9DB}" type="presOf" srcId="{7CCE69A6-75B5-4D34-9755-83AF498C8056}" destId="{FCD9087D-DCF6-4E62-89E2-E32604531BF2}" srcOrd="0" destOrd="0" presId="urn:microsoft.com/office/officeart/2005/8/layout/default"/>
    <dgm:cxn modelId="{5E38ABC0-41E0-4466-BBEA-E3E4F9F83C06}" type="presOf" srcId="{FB975627-3491-42A9-99F0-7596FBBB0019}" destId="{45D69BD3-0CB6-43BF-86CA-0A875197DE3B}" srcOrd="0" destOrd="0" presId="urn:microsoft.com/office/officeart/2005/8/layout/default"/>
    <dgm:cxn modelId="{3AA305B3-9BC4-4118-8624-46FC2E6285A0}" srcId="{7CCE69A6-75B5-4D34-9755-83AF498C8056}" destId="{94F2D8CE-E97C-4890-B310-AFF722A6D48B}" srcOrd="3" destOrd="0" parTransId="{0349B93E-BC53-4C67-834A-09FFA5BBEC8B}" sibTransId="{7987E17D-DCE4-4FC0-9466-08D73439BCA5}"/>
    <dgm:cxn modelId="{A3EA5B31-7447-41C2-924E-2595E91994AF}" type="presOf" srcId="{2DB49B53-807F-4743-A972-A0FDEBA59DEF}" destId="{6C865109-9DA9-44C5-9253-637F341F4E1F}" srcOrd="0" destOrd="0" presId="urn:microsoft.com/office/officeart/2005/8/layout/default"/>
    <dgm:cxn modelId="{EB9575CA-AE05-4F9E-AB5D-2F79AAC4F67F}" srcId="{7CCE69A6-75B5-4D34-9755-83AF498C8056}" destId="{73E7DCC6-7945-4943-A727-8589E00B029D}" srcOrd="8" destOrd="0" parTransId="{0B5ED9C4-5C55-4FC0-8B8B-86F2973B25C5}" sibTransId="{1043182D-B2B7-44EA-BD2F-3C3323B785F6}"/>
    <dgm:cxn modelId="{9FBC18C6-D487-429F-ABB5-0EBF6B9CE103}" type="presOf" srcId="{95F1F4C9-3D7A-4C7C-BFC3-DD9AB2D70BC7}" destId="{D0BB234D-1E6A-4790-B623-B9E9EDA2A338}" srcOrd="0" destOrd="0" presId="urn:microsoft.com/office/officeart/2005/8/layout/default"/>
    <dgm:cxn modelId="{F35E944C-6457-49CF-B115-B5A751078429}" srcId="{7CCE69A6-75B5-4D34-9755-83AF498C8056}" destId="{52557217-3AD5-4314-8625-050ED4D12B94}" srcOrd="4" destOrd="0" parTransId="{119ED4FA-1197-44A5-99E1-8CB256758A69}" sibTransId="{04498632-8A63-4D44-841C-B41E4561B310}"/>
    <dgm:cxn modelId="{B42C90EE-1D4E-40F5-AC95-742545E37442}" type="presOf" srcId="{73E7DCC6-7945-4943-A727-8589E00B029D}" destId="{9A5AE123-F196-4EF8-B197-9025DE6865BF}" srcOrd="0" destOrd="0" presId="urn:microsoft.com/office/officeart/2005/8/layout/default"/>
    <dgm:cxn modelId="{ACD875FA-E92F-4768-AE4F-0BB4B958E647}" srcId="{7CCE69A6-75B5-4D34-9755-83AF498C8056}" destId="{2DB49B53-807F-4743-A972-A0FDEBA59DEF}" srcOrd="6" destOrd="0" parTransId="{0C10328A-9EE5-4B1E-9AD5-F891C3474836}" sibTransId="{5EA95547-ED6F-4930-AF40-13DC8CE45C43}"/>
    <dgm:cxn modelId="{3A75D6BD-712D-4247-A319-43203FED54F0}" srcId="{7CCE69A6-75B5-4D34-9755-83AF498C8056}" destId="{B6E0F254-DC4E-4179-99A0-56DCE1D02713}" srcOrd="5" destOrd="0" parTransId="{F4D928B5-F17C-4394-83DB-84F48441D550}" sibTransId="{31445148-5C68-4159-8DC3-F6A45C7EFFFF}"/>
    <dgm:cxn modelId="{89286DE9-75E1-416B-8E3E-A3671B33869F}" srcId="{7CCE69A6-75B5-4D34-9755-83AF498C8056}" destId="{2100AE0C-B1A2-437B-8003-F452B5BD3E28}" srcOrd="1" destOrd="0" parTransId="{470B35F5-5418-4DAE-98CF-45C0B30AB226}" sibTransId="{6CD48A75-04A5-4AAB-84BE-263C8AFA95A3}"/>
    <dgm:cxn modelId="{26FC75CC-834D-4695-B3EB-56631B6AE229}" srcId="{7CCE69A6-75B5-4D34-9755-83AF498C8056}" destId="{95F1F4C9-3D7A-4C7C-BFC3-DD9AB2D70BC7}" srcOrd="7" destOrd="0" parTransId="{CBA9B19A-E9B6-4A05-B3D9-D503B0152C7F}" sibTransId="{B6C4522C-1A23-4A84-922A-72160B0CD84F}"/>
    <dgm:cxn modelId="{B140B6E0-D90D-4933-9A47-DB84F8C28767}" type="presOf" srcId="{94F2D8CE-E97C-4890-B310-AFF722A6D48B}" destId="{2663EBC7-B6B9-4028-A272-329A6940ED2A}" srcOrd="0" destOrd="0" presId="urn:microsoft.com/office/officeart/2005/8/layout/default"/>
    <dgm:cxn modelId="{765B0212-5EE3-4DAE-A972-5428BA41A37A}" type="presOf" srcId="{21C98334-1B5B-4510-AEF3-9639F715F556}" destId="{F990D09B-3FC4-472C-A580-69A20FF82A78}" srcOrd="0" destOrd="0" presId="urn:microsoft.com/office/officeart/2005/8/layout/default"/>
    <dgm:cxn modelId="{A4CFC840-0ABA-4497-987F-C3485EA66C85}" srcId="{7CCE69A6-75B5-4D34-9755-83AF498C8056}" destId="{FB975627-3491-42A9-99F0-7596FBBB0019}" srcOrd="2" destOrd="0" parTransId="{4C3DA07F-9D7B-4713-9144-6C65CD42C8A7}" sibTransId="{F0C5A7B6-5418-40FA-B495-D4BCD8A417A7}"/>
    <dgm:cxn modelId="{28BF83E8-5D84-474F-933D-44663B9A7772}" type="presParOf" srcId="{FCD9087D-DCF6-4E62-89E2-E32604531BF2}" destId="{F990D09B-3FC4-472C-A580-69A20FF82A78}" srcOrd="0" destOrd="0" presId="urn:microsoft.com/office/officeart/2005/8/layout/default"/>
    <dgm:cxn modelId="{97B5A58B-4039-419D-895A-544C35770142}" type="presParOf" srcId="{FCD9087D-DCF6-4E62-89E2-E32604531BF2}" destId="{193D527E-7A80-4EB5-9968-69B262A9CC96}" srcOrd="1" destOrd="0" presId="urn:microsoft.com/office/officeart/2005/8/layout/default"/>
    <dgm:cxn modelId="{FF44287E-DAD2-47A7-AC70-015FD7FA57CE}" type="presParOf" srcId="{FCD9087D-DCF6-4E62-89E2-E32604531BF2}" destId="{C9FA7BE0-06F7-4CB7-848B-8FACBCF75802}" srcOrd="2" destOrd="0" presId="urn:microsoft.com/office/officeart/2005/8/layout/default"/>
    <dgm:cxn modelId="{E14939FD-109B-4184-95D9-B8C50A4BCE4B}" type="presParOf" srcId="{FCD9087D-DCF6-4E62-89E2-E32604531BF2}" destId="{FD5EEF5D-AA5F-4322-95C9-BC814E9FDFBC}" srcOrd="3" destOrd="0" presId="urn:microsoft.com/office/officeart/2005/8/layout/default"/>
    <dgm:cxn modelId="{408B21EA-7A7E-4748-840D-D16F81C1C69E}" type="presParOf" srcId="{FCD9087D-DCF6-4E62-89E2-E32604531BF2}" destId="{45D69BD3-0CB6-43BF-86CA-0A875197DE3B}" srcOrd="4" destOrd="0" presId="urn:microsoft.com/office/officeart/2005/8/layout/default"/>
    <dgm:cxn modelId="{BB6C338B-CA14-44E2-8FD2-B3568C4223A3}" type="presParOf" srcId="{FCD9087D-DCF6-4E62-89E2-E32604531BF2}" destId="{90D025FF-88F7-40F1-B0FC-4A6C5A909FE0}" srcOrd="5" destOrd="0" presId="urn:microsoft.com/office/officeart/2005/8/layout/default"/>
    <dgm:cxn modelId="{95C7F521-BE96-4B7C-BF0B-72EA772972DB}" type="presParOf" srcId="{FCD9087D-DCF6-4E62-89E2-E32604531BF2}" destId="{2663EBC7-B6B9-4028-A272-329A6940ED2A}" srcOrd="6" destOrd="0" presId="urn:microsoft.com/office/officeart/2005/8/layout/default"/>
    <dgm:cxn modelId="{223535E9-C65A-4DB2-B067-BF664058BC04}" type="presParOf" srcId="{FCD9087D-DCF6-4E62-89E2-E32604531BF2}" destId="{508A0294-3E26-4C1F-BDD6-1A2C61FAA5E9}" srcOrd="7" destOrd="0" presId="urn:microsoft.com/office/officeart/2005/8/layout/default"/>
    <dgm:cxn modelId="{D69CE4A4-0A9A-4C68-8484-E69F36234002}" type="presParOf" srcId="{FCD9087D-DCF6-4E62-89E2-E32604531BF2}" destId="{92CB23D5-FA36-424F-AFCA-F1D4E108C9C4}" srcOrd="8" destOrd="0" presId="urn:microsoft.com/office/officeart/2005/8/layout/default"/>
    <dgm:cxn modelId="{BE30F86D-E0D6-4DFA-8700-1FC5530508A3}" type="presParOf" srcId="{FCD9087D-DCF6-4E62-89E2-E32604531BF2}" destId="{C18029F1-8E14-4F02-9FCF-844BB6CDA99A}" srcOrd="9" destOrd="0" presId="urn:microsoft.com/office/officeart/2005/8/layout/default"/>
    <dgm:cxn modelId="{C1417FF4-6394-449D-B730-D6B02750B3EB}" type="presParOf" srcId="{FCD9087D-DCF6-4E62-89E2-E32604531BF2}" destId="{6E76E1EE-2D8C-46D6-AD32-57D266D21210}" srcOrd="10" destOrd="0" presId="urn:microsoft.com/office/officeart/2005/8/layout/default"/>
    <dgm:cxn modelId="{3F165FC5-DFA6-4230-B4E9-827FFF3E888C}" type="presParOf" srcId="{FCD9087D-DCF6-4E62-89E2-E32604531BF2}" destId="{E6898B76-3AB8-45B4-B2A0-650048C6FAE1}" srcOrd="11" destOrd="0" presId="urn:microsoft.com/office/officeart/2005/8/layout/default"/>
    <dgm:cxn modelId="{0B84E70A-229C-4912-A43D-DF22D903B5A9}" type="presParOf" srcId="{FCD9087D-DCF6-4E62-89E2-E32604531BF2}" destId="{6C865109-9DA9-44C5-9253-637F341F4E1F}" srcOrd="12" destOrd="0" presId="urn:microsoft.com/office/officeart/2005/8/layout/default"/>
    <dgm:cxn modelId="{16439D56-5149-4545-B8A6-67DEA9CEA5CD}" type="presParOf" srcId="{FCD9087D-DCF6-4E62-89E2-E32604531BF2}" destId="{D96A0509-8555-41FF-88E0-9D85CBCD448B}" srcOrd="13" destOrd="0" presId="urn:microsoft.com/office/officeart/2005/8/layout/default"/>
    <dgm:cxn modelId="{4548F91F-8993-4AF9-8760-7A5183BC8ACC}" type="presParOf" srcId="{FCD9087D-DCF6-4E62-89E2-E32604531BF2}" destId="{D0BB234D-1E6A-4790-B623-B9E9EDA2A338}" srcOrd="14" destOrd="0" presId="urn:microsoft.com/office/officeart/2005/8/layout/default"/>
    <dgm:cxn modelId="{F53FCD0F-74FE-466B-95B7-341D8E22BE04}" type="presParOf" srcId="{FCD9087D-DCF6-4E62-89E2-E32604531BF2}" destId="{2188FECF-C840-4552-B9AD-AC257013BEB2}" srcOrd="15" destOrd="0" presId="urn:microsoft.com/office/officeart/2005/8/layout/default"/>
    <dgm:cxn modelId="{6793BF46-B89C-4273-ACF5-C2B13BB0BE07}" type="presParOf" srcId="{FCD9087D-DCF6-4E62-89E2-E32604531BF2}" destId="{9A5AE123-F196-4EF8-B197-9025DE6865BF}"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773F1E2-D8DE-4CD3-BFA5-1452A582354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C1CB5023-8153-400B-AB2F-63E304FFC09F}">
      <dgm:prSet phldrT="[Text]" custT="1"/>
      <dgm:spPr/>
      <dgm:t>
        <a:bodyPr/>
        <a:lstStyle/>
        <a:p>
          <a:r>
            <a:rPr lang="en-US" sz="2000" b="1" dirty="0"/>
            <a:t>RMSE (Root Mean Squared Errors)</a:t>
          </a:r>
          <a:endParaRPr lang="en-US" sz="2000" dirty="0"/>
        </a:p>
      </dgm:t>
    </dgm:pt>
    <dgm:pt modelId="{6C465805-4A9B-4E1E-AB1E-CB8070F0B669}" type="parTrans" cxnId="{0F1A813F-6633-41C5-B93B-24F0A8D29B6E}">
      <dgm:prSet/>
      <dgm:spPr/>
      <dgm:t>
        <a:bodyPr/>
        <a:lstStyle/>
        <a:p>
          <a:endParaRPr lang="en-US"/>
        </a:p>
      </dgm:t>
    </dgm:pt>
    <dgm:pt modelId="{3676E3C1-0679-45E2-92BB-E945BD0273C6}" type="sibTrans" cxnId="{0F1A813F-6633-41C5-B93B-24F0A8D29B6E}">
      <dgm:prSet/>
      <dgm:spPr/>
      <dgm:t>
        <a:bodyPr/>
        <a:lstStyle/>
        <a:p>
          <a:endParaRPr lang="en-US"/>
        </a:p>
      </dgm:t>
    </dgm:pt>
    <dgm:pt modelId="{20DEB80A-2522-44FA-B253-A40354FDE390}">
      <dgm:prSet custT="1"/>
      <dgm:spPr/>
      <dgm:t>
        <a:bodyPr/>
        <a:lstStyle/>
        <a:p>
          <a:r>
            <a:rPr lang="en-US" sz="2000" b="1" dirty="0"/>
            <a:t>Recall</a:t>
          </a:r>
          <a:endParaRPr lang="en-US" sz="2000" dirty="0"/>
        </a:p>
      </dgm:t>
    </dgm:pt>
    <dgm:pt modelId="{6E1379ED-83D3-420D-9024-CE8610642288}" type="parTrans" cxnId="{64F7FD63-D101-4B78-8921-94C7281BE791}">
      <dgm:prSet/>
      <dgm:spPr/>
      <dgm:t>
        <a:bodyPr/>
        <a:lstStyle/>
        <a:p>
          <a:endParaRPr lang="en-US"/>
        </a:p>
      </dgm:t>
    </dgm:pt>
    <dgm:pt modelId="{468D5821-8678-4C8E-8BA8-C911378382EE}" type="sibTrans" cxnId="{64F7FD63-D101-4B78-8921-94C7281BE791}">
      <dgm:prSet/>
      <dgm:spPr/>
      <dgm:t>
        <a:bodyPr/>
        <a:lstStyle/>
        <a:p>
          <a:endParaRPr lang="en-US"/>
        </a:p>
      </dgm:t>
    </dgm:pt>
    <dgm:pt modelId="{ED0D0678-C44F-47DB-A5C3-C0C3E7137645}">
      <dgm:prSet custT="1"/>
      <dgm:spPr/>
      <dgm:t>
        <a:bodyPr/>
        <a:lstStyle/>
        <a:p>
          <a:r>
            <a:rPr lang="en-US" sz="2000" b="1" dirty="0"/>
            <a:t>Precision</a:t>
          </a:r>
          <a:endParaRPr lang="en-GB" sz="2000" dirty="0"/>
        </a:p>
      </dgm:t>
    </dgm:pt>
    <dgm:pt modelId="{C15D50D9-8EF2-44F0-A61A-41DAE8E354E8}" type="parTrans" cxnId="{BEE06EDE-2179-4F73-8573-C98762EB79BF}">
      <dgm:prSet/>
      <dgm:spPr/>
      <dgm:t>
        <a:bodyPr/>
        <a:lstStyle/>
        <a:p>
          <a:endParaRPr lang="en-US"/>
        </a:p>
      </dgm:t>
    </dgm:pt>
    <dgm:pt modelId="{4A0E1B12-C04C-4077-867B-C6984225C9EC}" type="sibTrans" cxnId="{BEE06EDE-2179-4F73-8573-C98762EB79BF}">
      <dgm:prSet/>
      <dgm:spPr/>
      <dgm:t>
        <a:bodyPr/>
        <a:lstStyle/>
        <a:p>
          <a:endParaRPr lang="en-US"/>
        </a:p>
      </dgm:t>
    </dgm:pt>
    <dgm:pt modelId="{642CAAF0-B81B-4D8F-A290-8CC043413EE8}">
      <dgm:prSet phldrT="[Text]"/>
      <dgm:spPr/>
      <dgm:t>
        <a:bodyPr/>
        <a:lstStyle/>
        <a:p>
          <a:r>
            <a:rPr lang="en-US" dirty="0"/>
            <a:t>Measures the error of predicted values. Lesser the RMSE value, better the recommendations</a:t>
          </a:r>
        </a:p>
      </dgm:t>
    </dgm:pt>
    <dgm:pt modelId="{A17590D2-FA12-46D7-884B-5379F7DA2742}" type="parTrans" cxnId="{A1D4C90C-DF74-43F3-98C8-1DDE81AB21CD}">
      <dgm:prSet/>
      <dgm:spPr/>
      <dgm:t>
        <a:bodyPr/>
        <a:lstStyle/>
        <a:p>
          <a:endParaRPr lang="en-US"/>
        </a:p>
      </dgm:t>
    </dgm:pt>
    <dgm:pt modelId="{41EB8219-45C8-4655-8603-2068D2152309}" type="sibTrans" cxnId="{A1D4C90C-DF74-43F3-98C8-1DDE81AB21CD}">
      <dgm:prSet/>
      <dgm:spPr/>
      <dgm:t>
        <a:bodyPr/>
        <a:lstStyle/>
        <a:p>
          <a:endParaRPr lang="en-US"/>
        </a:p>
      </dgm:t>
    </dgm:pt>
    <dgm:pt modelId="{EA9311C6-0A90-492E-8352-A879882B4909}">
      <dgm:prSet/>
      <dgm:spPr/>
      <dgm:t>
        <a:bodyPr/>
        <a:lstStyle/>
        <a:p>
          <a:r>
            <a:rPr lang="en-US" dirty="0"/>
            <a:t>What percentage of products that a user buys are actually recommended? If a customer buys 5 products and the recommendation decided to show 3 of them, then the recall is 0.6</a:t>
          </a:r>
        </a:p>
      </dgm:t>
    </dgm:pt>
    <dgm:pt modelId="{EDD4181C-FCCE-4363-BE88-7A109DD04EB0}" type="parTrans" cxnId="{03BDA39D-DA84-46E1-802F-0027BF19CEDA}">
      <dgm:prSet/>
      <dgm:spPr/>
      <dgm:t>
        <a:bodyPr/>
        <a:lstStyle/>
        <a:p>
          <a:endParaRPr lang="en-US"/>
        </a:p>
      </dgm:t>
    </dgm:pt>
    <dgm:pt modelId="{BB07B2EA-58DF-4546-84BA-16BDB4F64DE3}" type="sibTrans" cxnId="{03BDA39D-DA84-46E1-802F-0027BF19CEDA}">
      <dgm:prSet/>
      <dgm:spPr/>
      <dgm:t>
        <a:bodyPr/>
        <a:lstStyle/>
        <a:p>
          <a:endParaRPr lang="en-US"/>
        </a:p>
      </dgm:t>
    </dgm:pt>
    <dgm:pt modelId="{CA05494C-D4E8-4073-83FC-181AB2961811}">
      <dgm:prSet/>
      <dgm:spPr/>
      <dgm:t>
        <a:bodyPr/>
        <a:lstStyle/>
        <a:p>
          <a:r>
            <a:rPr lang="en-US" dirty="0"/>
            <a:t>Out of all the recommended items, how many the user actually liked? If 5 products were recommended to the customer out of which he buys 4 of them, then precision is 0.8</a:t>
          </a:r>
          <a:endParaRPr lang="en-GB" dirty="0"/>
        </a:p>
      </dgm:t>
    </dgm:pt>
    <dgm:pt modelId="{829FA4B2-64E1-46D4-B3AC-4CF65F6F80DA}" type="parTrans" cxnId="{626BB411-763D-450D-B07C-A23907D49229}">
      <dgm:prSet/>
      <dgm:spPr/>
      <dgm:t>
        <a:bodyPr/>
        <a:lstStyle/>
        <a:p>
          <a:endParaRPr lang="en-US"/>
        </a:p>
      </dgm:t>
    </dgm:pt>
    <dgm:pt modelId="{6F2050FC-BAF2-4CEC-9E91-90CBAA728FD2}" type="sibTrans" cxnId="{626BB411-763D-450D-B07C-A23907D49229}">
      <dgm:prSet/>
      <dgm:spPr/>
      <dgm:t>
        <a:bodyPr/>
        <a:lstStyle/>
        <a:p>
          <a:endParaRPr lang="en-US"/>
        </a:p>
      </dgm:t>
    </dgm:pt>
    <dgm:pt modelId="{6AF4015E-F7D6-495D-BB83-8B24AA21BD38}" type="pres">
      <dgm:prSet presAssocID="{E773F1E2-D8DE-4CD3-BFA5-1452A5823547}" presName="Name0" presStyleCnt="0">
        <dgm:presLayoutVars>
          <dgm:dir/>
          <dgm:animLvl val="lvl"/>
          <dgm:resizeHandles val="exact"/>
        </dgm:presLayoutVars>
      </dgm:prSet>
      <dgm:spPr/>
      <dgm:t>
        <a:bodyPr/>
        <a:lstStyle/>
        <a:p>
          <a:endParaRPr lang="en-US"/>
        </a:p>
      </dgm:t>
    </dgm:pt>
    <dgm:pt modelId="{7778FE21-CFDB-419F-84DB-A0142DE1CEA8}" type="pres">
      <dgm:prSet presAssocID="{C1CB5023-8153-400B-AB2F-63E304FFC09F}" presName="composite" presStyleCnt="0"/>
      <dgm:spPr/>
    </dgm:pt>
    <dgm:pt modelId="{271694E8-A5F5-46E5-9A07-EA03A7CD9C96}" type="pres">
      <dgm:prSet presAssocID="{C1CB5023-8153-400B-AB2F-63E304FFC09F}" presName="parTx" presStyleLbl="alignNode1" presStyleIdx="0" presStyleCnt="3">
        <dgm:presLayoutVars>
          <dgm:chMax val="0"/>
          <dgm:chPref val="0"/>
          <dgm:bulletEnabled val="1"/>
        </dgm:presLayoutVars>
      </dgm:prSet>
      <dgm:spPr/>
      <dgm:t>
        <a:bodyPr/>
        <a:lstStyle/>
        <a:p>
          <a:endParaRPr lang="en-US"/>
        </a:p>
      </dgm:t>
    </dgm:pt>
    <dgm:pt modelId="{85E2B047-C2E4-4656-BAE4-C41157FE02D1}" type="pres">
      <dgm:prSet presAssocID="{C1CB5023-8153-400B-AB2F-63E304FFC09F}" presName="desTx" presStyleLbl="alignAccFollowNode1" presStyleIdx="0" presStyleCnt="3">
        <dgm:presLayoutVars>
          <dgm:bulletEnabled val="1"/>
        </dgm:presLayoutVars>
      </dgm:prSet>
      <dgm:spPr/>
      <dgm:t>
        <a:bodyPr/>
        <a:lstStyle/>
        <a:p>
          <a:endParaRPr lang="en-US"/>
        </a:p>
      </dgm:t>
    </dgm:pt>
    <dgm:pt modelId="{84E18D80-1C25-4460-ABDA-DFC59EC2258E}" type="pres">
      <dgm:prSet presAssocID="{3676E3C1-0679-45E2-92BB-E945BD0273C6}" presName="space" presStyleCnt="0"/>
      <dgm:spPr/>
    </dgm:pt>
    <dgm:pt modelId="{B0D7ADC2-267A-48D9-B81E-9E52A8461F36}" type="pres">
      <dgm:prSet presAssocID="{20DEB80A-2522-44FA-B253-A40354FDE390}" presName="composite" presStyleCnt="0"/>
      <dgm:spPr/>
    </dgm:pt>
    <dgm:pt modelId="{1D4BD8C7-610B-4BD0-98C4-8D06BFAA6EDD}" type="pres">
      <dgm:prSet presAssocID="{20DEB80A-2522-44FA-B253-A40354FDE390}" presName="parTx" presStyleLbl="alignNode1" presStyleIdx="1" presStyleCnt="3">
        <dgm:presLayoutVars>
          <dgm:chMax val="0"/>
          <dgm:chPref val="0"/>
          <dgm:bulletEnabled val="1"/>
        </dgm:presLayoutVars>
      </dgm:prSet>
      <dgm:spPr/>
      <dgm:t>
        <a:bodyPr/>
        <a:lstStyle/>
        <a:p>
          <a:endParaRPr lang="en-US"/>
        </a:p>
      </dgm:t>
    </dgm:pt>
    <dgm:pt modelId="{532E9758-635F-4684-B100-3FF2C9667B09}" type="pres">
      <dgm:prSet presAssocID="{20DEB80A-2522-44FA-B253-A40354FDE390}" presName="desTx" presStyleLbl="alignAccFollowNode1" presStyleIdx="1" presStyleCnt="3">
        <dgm:presLayoutVars>
          <dgm:bulletEnabled val="1"/>
        </dgm:presLayoutVars>
      </dgm:prSet>
      <dgm:spPr/>
      <dgm:t>
        <a:bodyPr/>
        <a:lstStyle/>
        <a:p>
          <a:endParaRPr lang="en-US"/>
        </a:p>
      </dgm:t>
    </dgm:pt>
    <dgm:pt modelId="{BAD89849-EEB9-4BFA-AB7A-41971D7FBD5A}" type="pres">
      <dgm:prSet presAssocID="{468D5821-8678-4C8E-8BA8-C911378382EE}" presName="space" presStyleCnt="0"/>
      <dgm:spPr/>
    </dgm:pt>
    <dgm:pt modelId="{5FD57647-D00B-4AE9-BE0B-DF797FD31FD9}" type="pres">
      <dgm:prSet presAssocID="{ED0D0678-C44F-47DB-A5C3-C0C3E7137645}" presName="composite" presStyleCnt="0"/>
      <dgm:spPr/>
    </dgm:pt>
    <dgm:pt modelId="{A6208057-21C4-4DDE-B47F-9B47B148A4A1}" type="pres">
      <dgm:prSet presAssocID="{ED0D0678-C44F-47DB-A5C3-C0C3E7137645}" presName="parTx" presStyleLbl="alignNode1" presStyleIdx="2" presStyleCnt="3">
        <dgm:presLayoutVars>
          <dgm:chMax val="0"/>
          <dgm:chPref val="0"/>
          <dgm:bulletEnabled val="1"/>
        </dgm:presLayoutVars>
      </dgm:prSet>
      <dgm:spPr/>
      <dgm:t>
        <a:bodyPr/>
        <a:lstStyle/>
        <a:p>
          <a:endParaRPr lang="en-US"/>
        </a:p>
      </dgm:t>
    </dgm:pt>
    <dgm:pt modelId="{5B82BCFD-C8A6-4A73-93A0-BFC1FFEA4666}" type="pres">
      <dgm:prSet presAssocID="{ED0D0678-C44F-47DB-A5C3-C0C3E7137645}" presName="desTx" presStyleLbl="alignAccFollowNode1" presStyleIdx="2" presStyleCnt="3">
        <dgm:presLayoutVars>
          <dgm:bulletEnabled val="1"/>
        </dgm:presLayoutVars>
      </dgm:prSet>
      <dgm:spPr/>
      <dgm:t>
        <a:bodyPr/>
        <a:lstStyle/>
        <a:p>
          <a:endParaRPr lang="en-US"/>
        </a:p>
      </dgm:t>
    </dgm:pt>
  </dgm:ptLst>
  <dgm:cxnLst>
    <dgm:cxn modelId="{03BDA39D-DA84-46E1-802F-0027BF19CEDA}" srcId="{20DEB80A-2522-44FA-B253-A40354FDE390}" destId="{EA9311C6-0A90-492E-8352-A879882B4909}" srcOrd="0" destOrd="0" parTransId="{EDD4181C-FCCE-4363-BE88-7A109DD04EB0}" sibTransId="{BB07B2EA-58DF-4546-84BA-16BDB4F64DE3}"/>
    <dgm:cxn modelId="{0F1A813F-6633-41C5-B93B-24F0A8D29B6E}" srcId="{E773F1E2-D8DE-4CD3-BFA5-1452A5823547}" destId="{C1CB5023-8153-400B-AB2F-63E304FFC09F}" srcOrd="0" destOrd="0" parTransId="{6C465805-4A9B-4E1E-AB1E-CB8070F0B669}" sibTransId="{3676E3C1-0679-45E2-92BB-E945BD0273C6}"/>
    <dgm:cxn modelId="{D2973398-26DD-43F3-930C-B90F2C421FFA}" type="presOf" srcId="{20DEB80A-2522-44FA-B253-A40354FDE390}" destId="{1D4BD8C7-610B-4BD0-98C4-8D06BFAA6EDD}" srcOrd="0" destOrd="0" presId="urn:microsoft.com/office/officeart/2005/8/layout/hList1"/>
    <dgm:cxn modelId="{C66511BD-1A96-4752-8EAC-984FD4B75A2B}" type="presOf" srcId="{EA9311C6-0A90-492E-8352-A879882B4909}" destId="{532E9758-635F-4684-B100-3FF2C9667B09}" srcOrd="0" destOrd="0" presId="urn:microsoft.com/office/officeart/2005/8/layout/hList1"/>
    <dgm:cxn modelId="{6235775D-B514-4D56-B8FD-C873FF72E066}" type="presOf" srcId="{ED0D0678-C44F-47DB-A5C3-C0C3E7137645}" destId="{A6208057-21C4-4DDE-B47F-9B47B148A4A1}" srcOrd="0" destOrd="0" presId="urn:microsoft.com/office/officeart/2005/8/layout/hList1"/>
    <dgm:cxn modelId="{19DAFE6E-C869-4390-B857-3779B07BF4A1}" type="presOf" srcId="{C1CB5023-8153-400B-AB2F-63E304FFC09F}" destId="{271694E8-A5F5-46E5-9A07-EA03A7CD9C96}" srcOrd="0" destOrd="0" presId="urn:microsoft.com/office/officeart/2005/8/layout/hList1"/>
    <dgm:cxn modelId="{B4A49FB1-FA2E-46EE-9C08-8000CDD50819}" type="presOf" srcId="{642CAAF0-B81B-4D8F-A290-8CC043413EE8}" destId="{85E2B047-C2E4-4656-BAE4-C41157FE02D1}" srcOrd="0" destOrd="0" presId="urn:microsoft.com/office/officeart/2005/8/layout/hList1"/>
    <dgm:cxn modelId="{BEE06EDE-2179-4F73-8573-C98762EB79BF}" srcId="{E773F1E2-D8DE-4CD3-BFA5-1452A5823547}" destId="{ED0D0678-C44F-47DB-A5C3-C0C3E7137645}" srcOrd="2" destOrd="0" parTransId="{C15D50D9-8EF2-44F0-A61A-41DAE8E354E8}" sibTransId="{4A0E1B12-C04C-4077-867B-C6984225C9EC}"/>
    <dgm:cxn modelId="{09F375AF-C843-4989-9D16-1644CC6BCF77}" type="presOf" srcId="{CA05494C-D4E8-4073-83FC-181AB2961811}" destId="{5B82BCFD-C8A6-4A73-93A0-BFC1FFEA4666}" srcOrd="0" destOrd="0" presId="urn:microsoft.com/office/officeart/2005/8/layout/hList1"/>
    <dgm:cxn modelId="{EAA2CECA-487C-4032-8CE2-C67265626C73}" type="presOf" srcId="{E773F1E2-D8DE-4CD3-BFA5-1452A5823547}" destId="{6AF4015E-F7D6-495D-BB83-8B24AA21BD38}" srcOrd="0" destOrd="0" presId="urn:microsoft.com/office/officeart/2005/8/layout/hList1"/>
    <dgm:cxn modelId="{A1D4C90C-DF74-43F3-98C8-1DDE81AB21CD}" srcId="{C1CB5023-8153-400B-AB2F-63E304FFC09F}" destId="{642CAAF0-B81B-4D8F-A290-8CC043413EE8}" srcOrd="0" destOrd="0" parTransId="{A17590D2-FA12-46D7-884B-5379F7DA2742}" sibTransId="{41EB8219-45C8-4655-8603-2068D2152309}"/>
    <dgm:cxn modelId="{626BB411-763D-450D-B07C-A23907D49229}" srcId="{ED0D0678-C44F-47DB-A5C3-C0C3E7137645}" destId="{CA05494C-D4E8-4073-83FC-181AB2961811}" srcOrd="0" destOrd="0" parTransId="{829FA4B2-64E1-46D4-B3AC-4CF65F6F80DA}" sibTransId="{6F2050FC-BAF2-4CEC-9E91-90CBAA728FD2}"/>
    <dgm:cxn modelId="{64F7FD63-D101-4B78-8921-94C7281BE791}" srcId="{E773F1E2-D8DE-4CD3-BFA5-1452A5823547}" destId="{20DEB80A-2522-44FA-B253-A40354FDE390}" srcOrd="1" destOrd="0" parTransId="{6E1379ED-83D3-420D-9024-CE8610642288}" sibTransId="{468D5821-8678-4C8E-8BA8-C911378382EE}"/>
    <dgm:cxn modelId="{DBF0CB01-9C1E-4585-A2E2-ECD2A752E52A}" type="presParOf" srcId="{6AF4015E-F7D6-495D-BB83-8B24AA21BD38}" destId="{7778FE21-CFDB-419F-84DB-A0142DE1CEA8}" srcOrd="0" destOrd="0" presId="urn:microsoft.com/office/officeart/2005/8/layout/hList1"/>
    <dgm:cxn modelId="{7502B8FD-33D5-41FE-AF45-B9F66D281731}" type="presParOf" srcId="{7778FE21-CFDB-419F-84DB-A0142DE1CEA8}" destId="{271694E8-A5F5-46E5-9A07-EA03A7CD9C96}" srcOrd="0" destOrd="0" presId="urn:microsoft.com/office/officeart/2005/8/layout/hList1"/>
    <dgm:cxn modelId="{BCF0BBA2-B9B9-471F-8959-C570F5B487B2}" type="presParOf" srcId="{7778FE21-CFDB-419F-84DB-A0142DE1CEA8}" destId="{85E2B047-C2E4-4656-BAE4-C41157FE02D1}" srcOrd="1" destOrd="0" presId="urn:microsoft.com/office/officeart/2005/8/layout/hList1"/>
    <dgm:cxn modelId="{A7A98304-45EE-4FD7-B682-986D549BE732}" type="presParOf" srcId="{6AF4015E-F7D6-495D-BB83-8B24AA21BD38}" destId="{84E18D80-1C25-4460-ABDA-DFC59EC2258E}" srcOrd="1" destOrd="0" presId="urn:microsoft.com/office/officeart/2005/8/layout/hList1"/>
    <dgm:cxn modelId="{7D9D7A88-7456-4439-A0EA-C73D01FEA0AF}" type="presParOf" srcId="{6AF4015E-F7D6-495D-BB83-8B24AA21BD38}" destId="{B0D7ADC2-267A-48D9-B81E-9E52A8461F36}" srcOrd="2" destOrd="0" presId="urn:microsoft.com/office/officeart/2005/8/layout/hList1"/>
    <dgm:cxn modelId="{A0A743D9-45F6-4D8D-8722-8059B24AF101}" type="presParOf" srcId="{B0D7ADC2-267A-48D9-B81E-9E52A8461F36}" destId="{1D4BD8C7-610B-4BD0-98C4-8D06BFAA6EDD}" srcOrd="0" destOrd="0" presId="urn:microsoft.com/office/officeart/2005/8/layout/hList1"/>
    <dgm:cxn modelId="{35C43DF5-B6EE-4F01-B2B9-7EDB0F05BA84}" type="presParOf" srcId="{B0D7ADC2-267A-48D9-B81E-9E52A8461F36}" destId="{532E9758-635F-4684-B100-3FF2C9667B09}" srcOrd="1" destOrd="0" presId="urn:microsoft.com/office/officeart/2005/8/layout/hList1"/>
    <dgm:cxn modelId="{89E60F74-E10A-4E09-9685-682F71E1FAA3}" type="presParOf" srcId="{6AF4015E-F7D6-495D-BB83-8B24AA21BD38}" destId="{BAD89849-EEB9-4BFA-AB7A-41971D7FBD5A}" srcOrd="3" destOrd="0" presId="urn:microsoft.com/office/officeart/2005/8/layout/hList1"/>
    <dgm:cxn modelId="{5B4B0405-690F-4C7A-9EA5-BE3661C03B58}" type="presParOf" srcId="{6AF4015E-F7D6-495D-BB83-8B24AA21BD38}" destId="{5FD57647-D00B-4AE9-BE0B-DF797FD31FD9}" srcOrd="4" destOrd="0" presId="urn:microsoft.com/office/officeart/2005/8/layout/hList1"/>
    <dgm:cxn modelId="{07264A26-5DA5-4EE6-B4A2-C851DFF667CB}" type="presParOf" srcId="{5FD57647-D00B-4AE9-BE0B-DF797FD31FD9}" destId="{A6208057-21C4-4DDE-B47F-9B47B148A4A1}" srcOrd="0" destOrd="0" presId="urn:microsoft.com/office/officeart/2005/8/layout/hList1"/>
    <dgm:cxn modelId="{102EC7B6-65B0-450A-A6CE-B1F2EC0583A8}" type="presParOf" srcId="{5FD57647-D00B-4AE9-BE0B-DF797FD31FD9}" destId="{5B82BCFD-C8A6-4A73-93A0-BFC1FFEA466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A234E-18A5-484F-A3B0-BE9DC112B09D}">
      <dsp:nvSpPr>
        <dsp:cNvPr id="0" name=""/>
        <dsp:cNvSpPr/>
      </dsp:nvSpPr>
      <dsp:spPr>
        <a:xfrm rot="5400000">
          <a:off x="5496042" y="-2006675"/>
          <a:ext cx="1480331" cy="5869372"/>
        </a:xfrm>
        <a:prstGeom prst="round2Same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t>Purpose of the dashboard</a:t>
          </a:r>
          <a:endParaRPr lang="en-GB" sz="1600" kern="1200" dirty="0"/>
        </a:p>
        <a:p>
          <a:pPr marL="171450" lvl="1" indent="-171450" algn="l" defTabSz="711200" rtl="0">
            <a:lnSpc>
              <a:spcPct val="90000"/>
            </a:lnSpc>
            <a:spcBef>
              <a:spcPct val="0"/>
            </a:spcBef>
            <a:spcAft>
              <a:spcPct val="15000"/>
            </a:spcAft>
            <a:buChar char="••"/>
          </a:pPr>
          <a:r>
            <a:rPr lang="en-US" sz="1600" kern="1200" dirty="0"/>
            <a:t>Dashboard features – Filters &amp; KPI’s</a:t>
          </a:r>
          <a:endParaRPr lang="en-GB" sz="1600" kern="1200" dirty="0"/>
        </a:p>
        <a:p>
          <a:pPr marL="171450" lvl="1" indent="-171450" algn="l" defTabSz="711200" rtl="0">
            <a:lnSpc>
              <a:spcPct val="90000"/>
            </a:lnSpc>
            <a:spcBef>
              <a:spcPct val="0"/>
            </a:spcBef>
            <a:spcAft>
              <a:spcPct val="15000"/>
            </a:spcAft>
            <a:buChar char="••"/>
          </a:pPr>
          <a:r>
            <a:rPr lang="en-US" sz="1600" kern="1200" dirty="0"/>
            <a:t>Dashboard screenshot</a:t>
          </a:r>
          <a:endParaRPr lang="en-GB" sz="1600" kern="1200" dirty="0"/>
        </a:p>
      </dsp:txBody>
      <dsp:txXfrm rot="-5400000">
        <a:off x="3301522" y="260109"/>
        <a:ext cx="5797108" cy="1335803"/>
      </dsp:txXfrm>
    </dsp:sp>
    <dsp:sp modelId="{14348766-9C81-44D9-B95B-94F358AD7991}">
      <dsp:nvSpPr>
        <dsp:cNvPr id="0" name=""/>
        <dsp:cNvSpPr/>
      </dsp:nvSpPr>
      <dsp:spPr>
        <a:xfrm>
          <a:off x="0" y="2803"/>
          <a:ext cx="3301521" cy="1850414"/>
        </a:xfrm>
        <a:prstGeom prst="roundRect">
          <a:avLst/>
        </a:prstGeom>
        <a:solidFill>
          <a:schemeClr val="accent2">
            <a:hueOff val="0"/>
            <a:satOff val="0"/>
            <a:lumOff val="0"/>
            <a:alpha val="88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a:t>1</a:t>
          </a:r>
        </a:p>
        <a:p>
          <a:pPr lvl="0" algn="ctr" defTabSz="1289050" rtl="0">
            <a:lnSpc>
              <a:spcPct val="90000"/>
            </a:lnSpc>
            <a:spcBef>
              <a:spcPct val="0"/>
            </a:spcBef>
            <a:spcAft>
              <a:spcPct val="35000"/>
            </a:spcAft>
          </a:pPr>
          <a:r>
            <a:rPr lang="en-US" sz="2900" kern="1200" dirty="0"/>
            <a:t>Reporting Dashboard</a:t>
          </a:r>
          <a:endParaRPr lang="en-GB" sz="2900" kern="1200" dirty="0"/>
        </a:p>
      </dsp:txBody>
      <dsp:txXfrm>
        <a:off x="90330" y="93133"/>
        <a:ext cx="3120861" cy="1669754"/>
      </dsp:txXfrm>
    </dsp:sp>
    <dsp:sp modelId="{A1A37B20-5C02-4212-BFDE-D0162D1606FC}">
      <dsp:nvSpPr>
        <dsp:cNvPr id="0" name=""/>
        <dsp:cNvSpPr/>
      </dsp:nvSpPr>
      <dsp:spPr>
        <a:xfrm rot="5400000">
          <a:off x="5496042" y="-63739"/>
          <a:ext cx="1480331" cy="5869372"/>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t>Need for a recommendation engine</a:t>
          </a:r>
          <a:endParaRPr lang="en-GB" sz="1600" kern="1200" dirty="0"/>
        </a:p>
        <a:p>
          <a:pPr marL="171450" lvl="1" indent="-171450" algn="l" defTabSz="711200" rtl="0">
            <a:lnSpc>
              <a:spcPct val="90000"/>
            </a:lnSpc>
            <a:spcBef>
              <a:spcPct val="0"/>
            </a:spcBef>
            <a:spcAft>
              <a:spcPct val="15000"/>
            </a:spcAft>
            <a:buChar char="••"/>
          </a:pPr>
          <a:r>
            <a:rPr lang="en-US" sz="1600" kern="1200" dirty="0"/>
            <a:t>Data transformation, model training, evaluation and selection</a:t>
          </a:r>
          <a:endParaRPr lang="en-GB" sz="1600" kern="1200" dirty="0"/>
        </a:p>
        <a:p>
          <a:pPr marL="171450" lvl="1" indent="-171450" algn="l" defTabSz="711200" rtl="0">
            <a:lnSpc>
              <a:spcPct val="90000"/>
            </a:lnSpc>
            <a:spcBef>
              <a:spcPct val="0"/>
            </a:spcBef>
            <a:spcAft>
              <a:spcPct val="15000"/>
            </a:spcAft>
            <a:buChar char="••"/>
          </a:pPr>
          <a:r>
            <a:rPr lang="en-US" sz="1600" kern="1200" dirty="0"/>
            <a:t>Model Output </a:t>
          </a:r>
          <a:endParaRPr lang="en-GB" sz="1600" kern="1200" dirty="0"/>
        </a:p>
      </dsp:txBody>
      <dsp:txXfrm rot="-5400000">
        <a:off x="3301522" y="2203045"/>
        <a:ext cx="5797108" cy="1335803"/>
      </dsp:txXfrm>
    </dsp:sp>
    <dsp:sp modelId="{0D02EFB1-6178-4044-8A21-8924670343AC}">
      <dsp:nvSpPr>
        <dsp:cNvPr id="0" name=""/>
        <dsp:cNvSpPr/>
      </dsp:nvSpPr>
      <dsp:spPr>
        <a:xfrm>
          <a:off x="0" y="1945739"/>
          <a:ext cx="3301521" cy="1850414"/>
        </a:xfrm>
        <a:prstGeom prst="roundRect">
          <a:avLst/>
        </a:prstGeom>
        <a:solidFill>
          <a:schemeClr val="accent3">
            <a:hueOff val="0"/>
            <a:satOff val="0"/>
            <a:lumOff val="0"/>
            <a:alpha val="84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a:t>2</a:t>
          </a:r>
        </a:p>
        <a:p>
          <a:pPr lvl="0" algn="ctr" defTabSz="1289050" rtl="0">
            <a:lnSpc>
              <a:spcPct val="90000"/>
            </a:lnSpc>
            <a:spcBef>
              <a:spcPct val="0"/>
            </a:spcBef>
            <a:spcAft>
              <a:spcPct val="35000"/>
            </a:spcAft>
          </a:pPr>
          <a:r>
            <a:rPr lang="en-US" sz="2900" kern="1200" dirty="0"/>
            <a:t>Recommendation Engine</a:t>
          </a:r>
          <a:endParaRPr lang="en-GB" sz="2900" kern="1200" dirty="0"/>
        </a:p>
      </dsp:txBody>
      <dsp:txXfrm>
        <a:off x="90330" y="2036069"/>
        <a:ext cx="3120861" cy="1669754"/>
      </dsp:txXfrm>
    </dsp:sp>
    <dsp:sp modelId="{7C4C9F6A-C3AC-43B6-96B6-9A6B46C64B73}">
      <dsp:nvSpPr>
        <dsp:cNvPr id="0" name=""/>
        <dsp:cNvSpPr/>
      </dsp:nvSpPr>
      <dsp:spPr>
        <a:xfrm rot="5400000">
          <a:off x="5496042" y="1879195"/>
          <a:ext cx="1480331" cy="5869372"/>
        </a:xfrm>
        <a:prstGeom prst="round2Same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a:t>Purpose of a predictive model</a:t>
          </a:r>
          <a:endParaRPr lang="en-GB" sz="1600" kern="1200" dirty="0"/>
        </a:p>
        <a:p>
          <a:pPr marL="171450" lvl="1" indent="-171450" algn="l" defTabSz="711200" rtl="0">
            <a:lnSpc>
              <a:spcPct val="90000"/>
            </a:lnSpc>
            <a:spcBef>
              <a:spcPct val="0"/>
            </a:spcBef>
            <a:spcAft>
              <a:spcPct val="15000"/>
            </a:spcAft>
            <a:buChar char="••"/>
          </a:pPr>
          <a:r>
            <a:rPr lang="en-US" sz="1600" kern="1200" dirty="0"/>
            <a:t>Data exploration</a:t>
          </a:r>
          <a:endParaRPr lang="en-GB" sz="1600" kern="1200" dirty="0"/>
        </a:p>
        <a:p>
          <a:pPr marL="171450" lvl="1" indent="-171450" algn="l" defTabSz="711200" rtl="0">
            <a:lnSpc>
              <a:spcPct val="90000"/>
            </a:lnSpc>
            <a:spcBef>
              <a:spcPct val="0"/>
            </a:spcBef>
            <a:spcAft>
              <a:spcPct val="15000"/>
            </a:spcAft>
            <a:buChar char="••"/>
          </a:pPr>
          <a:r>
            <a:rPr lang="en-US" sz="1600" kern="1200" dirty="0"/>
            <a:t>Model training, evaluation and selection</a:t>
          </a:r>
          <a:endParaRPr lang="en-GB" sz="1600" kern="1200" dirty="0"/>
        </a:p>
        <a:p>
          <a:pPr marL="171450" lvl="1" indent="-171450" algn="l" defTabSz="711200" rtl="0">
            <a:lnSpc>
              <a:spcPct val="90000"/>
            </a:lnSpc>
            <a:spcBef>
              <a:spcPct val="0"/>
            </a:spcBef>
            <a:spcAft>
              <a:spcPct val="15000"/>
            </a:spcAft>
            <a:buChar char="••"/>
          </a:pPr>
          <a:r>
            <a:rPr lang="en-US" sz="1600" kern="1200" dirty="0"/>
            <a:t>Commercial impact of churn</a:t>
          </a:r>
          <a:endParaRPr lang="en-GB" sz="1600" kern="1200" dirty="0"/>
        </a:p>
        <a:p>
          <a:pPr marL="171450" lvl="1" indent="-171450" algn="l" defTabSz="711200" rtl="0">
            <a:lnSpc>
              <a:spcPct val="90000"/>
            </a:lnSpc>
            <a:spcBef>
              <a:spcPct val="0"/>
            </a:spcBef>
            <a:spcAft>
              <a:spcPct val="15000"/>
            </a:spcAft>
            <a:buChar char="••"/>
          </a:pPr>
          <a:r>
            <a:rPr lang="en-US" sz="1600" kern="1200" dirty="0"/>
            <a:t>Recommendations to prevent churn</a:t>
          </a:r>
          <a:endParaRPr lang="en-GB" sz="1600" kern="1200" dirty="0"/>
        </a:p>
      </dsp:txBody>
      <dsp:txXfrm rot="-5400000">
        <a:off x="3301522" y="4145979"/>
        <a:ext cx="5797108" cy="1335803"/>
      </dsp:txXfrm>
    </dsp:sp>
    <dsp:sp modelId="{1C52E44E-3636-4A76-8E2B-99E0F11B776E}">
      <dsp:nvSpPr>
        <dsp:cNvPr id="0" name=""/>
        <dsp:cNvSpPr/>
      </dsp:nvSpPr>
      <dsp:spPr>
        <a:xfrm>
          <a:off x="0" y="3888674"/>
          <a:ext cx="3301521" cy="1850414"/>
        </a:xfrm>
        <a:prstGeom prst="roundRect">
          <a:avLst/>
        </a:prstGeom>
        <a:solidFill>
          <a:schemeClr val="accent4">
            <a:hueOff val="0"/>
            <a:satOff val="0"/>
            <a:lumOff val="0"/>
            <a:alpha val="69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rtl="0">
            <a:lnSpc>
              <a:spcPct val="90000"/>
            </a:lnSpc>
            <a:spcBef>
              <a:spcPct val="0"/>
            </a:spcBef>
            <a:spcAft>
              <a:spcPct val="35000"/>
            </a:spcAft>
          </a:pPr>
          <a:r>
            <a:rPr lang="en-US" sz="2900" kern="1200" dirty="0"/>
            <a:t>3</a:t>
          </a:r>
        </a:p>
        <a:p>
          <a:pPr lvl="0" algn="ctr" defTabSz="1289050" rtl="0">
            <a:lnSpc>
              <a:spcPct val="90000"/>
            </a:lnSpc>
            <a:spcBef>
              <a:spcPct val="0"/>
            </a:spcBef>
            <a:spcAft>
              <a:spcPct val="35000"/>
            </a:spcAft>
          </a:pPr>
          <a:r>
            <a:rPr lang="en-US" sz="2900" kern="1200" dirty="0"/>
            <a:t>Predictive Model</a:t>
          </a:r>
          <a:endParaRPr lang="en-GB" sz="2900" kern="1200" dirty="0"/>
        </a:p>
      </dsp:txBody>
      <dsp:txXfrm>
        <a:off x="90330" y="3979004"/>
        <a:ext cx="3120861" cy="16697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3EF9E-B9E6-441A-A3AC-DA277CAEA509}">
      <dsp:nvSpPr>
        <dsp:cNvPr id="0" name=""/>
        <dsp:cNvSpPr/>
      </dsp:nvSpPr>
      <dsp:spPr>
        <a:xfrm>
          <a:off x="214645" y="0"/>
          <a:ext cx="2432653" cy="1170708"/>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360D6-CB4D-4747-8185-B63DBD402DEA}">
      <dsp:nvSpPr>
        <dsp:cNvPr id="0" name=""/>
        <dsp:cNvSpPr/>
      </dsp:nvSpPr>
      <dsp:spPr>
        <a:xfrm>
          <a:off x="1432" y="351212"/>
          <a:ext cx="688935" cy="46828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rtl="0">
            <a:lnSpc>
              <a:spcPct val="90000"/>
            </a:lnSpc>
            <a:spcBef>
              <a:spcPct val="0"/>
            </a:spcBef>
            <a:spcAft>
              <a:spcPct val="35000"/>
            </a:spcAft>
          </a:pPr>
          <a:r>
            <a:rPr lang="en-US" sz="600" kern="1200" dirty="0"/>
            <a:t>Transforming and normalizing data</a:t>
          </a:r>
          <a:endParaRPr lang="en-GB" sz="600" kern="1200" dirty="0"/>
        </a:p>
      </dsp:txBody>
      <dsp:txXfrm>
        <a:off x="24292" y="374072"/>
        <a:ext cx="643215" cy="422563"/>
      </dsp:txXfrm>
    </dsp:sp>
    <dsp:sp modelId="{FE58921C-31DF-4B68-8360-AA8D49CCB05E}">
      <dsp:nvSpPr>
        <dsp:cNvPr id="0" name=""/>
        <dsp:cNvSpPr/>
      </dsp:nvSpPr>
      <dsp:spPr>
        <a:xfrm>
          <a:off x="724814" y="351212"/>
          <a:ext cx="688935" cy="468283"/>
        </a:xfrm>
        <a:prstGeom prst="roundRect">
          <a:avLst/>
        </a:prstGeom>
        <a:solidFill>
          <a:schemeClr val="accent2">
            <a:hueOff val="11784"/>
            <a:satOff val="-11496"/>
            <a:lumOff val="-58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rtl="0">
            <a:lnSpc>
              <a:spcPct val="90000"/>
            </a:lnSpc>
            <a:spcBef>
              <a:spcPct val="0"/>
            </a:spcBef>
            <a:spcAft>
              <a:spcPct val="35000"/>
            </a:spcAft>
          </a:pPr>
          <a:r>
            <a:rPr lang="en-US" sz="600" kern="1200" dirty="0"/>
            <a:t>Training models</a:t>
          </a:r>
          <a:endParaRPr lang="en-GB" sz="600" kern="1200" dirty="0"/>
        </a:p>
      </dsp:txBody>
      <dsp:txXfrm>
        <a:off x="747674" y="374072"/>
        <a:ext cx="643215" cy="422563"/>
      </dsp:txXfrm>
    </dsp:sp>
    <dsp:sp modelId="{4BCFF1AC-FF78-40EC-9469-53A97BCF3C98}">
      <dsp:nvSpPr>
        <dsp:cNvPr id="0" name=""/>
        <dsp:cNvSpPr/>
      </dsp:nvSpPr>
      <dsp:spPr>
        <a:xfrm>
          <a:off x="1448195" y="351212"/>
          <a:ext cx="688935" cy="468283"/>
        </a:xfrm>
        <a:prstGeom prst="roundRect">
          <a:avLst/>
        </a:prstGeom>
        <a:solidFill>
          <a:srgbClr val="92D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rtl="0">
            <a:lnSpc>
              <a:spcPct val="90000"/>
            </a:lnSpc>
            <a:spcBef>
              <a:spcPct val="0"/>
            </a:spcBef>
            <a:spcAft>
              <a:spcPct val="35000"/>
            </a:spcAft>
          </a:pPr>
          <a:r>
            <a:rPr lang="en-US" sz="600" kern="1200" dirty="0"/>
            <a:t>Evaluating model performance</a:t>
          </a:r>
          <a:endParaRPr lang="en-GB" sz="600" kern="1200" dirty="0"/>
        </a:p>
      </dsp:txBody>
      <dsp:txXfrm>
        <a:off x="1471055" y="374072"/>
        <a:ext cx="643215" cy="422563"/>
      </dsp:txXfrm>
    </dsp:sp>
    <dsp:sp modelId="{38A30FDD-8B86-4D3A-BB24-B8E5CEF0725A}">
      <dsp:nvSpPr>
        <dsp:cNvPr id="0" name=""/>
        <dsp:cNvSpPr/>
      </dsp:nvSpPr>
      <dsp:spPr>
        <a:xfrm>
          <a:off x="2171577" y="351212"/>
          <a:ext cx="688935" cy="468283"/>
        </a:xfrm>
        <a:prstGeom prst="roundRect">
          <a:avLst/>
        </a:prstGeom>
        <a:solidFill>
          <a:schemeClr val="accent2">
            <a:hueOff val="35353"/>
            <a:satOff val="-34487"/>
            <a:lumOff val="-176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rtl="0">
            <a:lnSpc>
              <a:spcPct val="90000"/>
            </a:lnSpc>
            <a:spcBef>
              <a:spcPct val="0"/>
            </a:spcBef>
            <a:spcAft>
              <a:spcPct val="35000"/>
            </a:spcAft>
          </a:pPr>
          <a:r>
            <a:rPr lang="en-US" sz="600" kern="1200" dirty="0"/>
            <a:t>Selecting the optimal model</a:t>
          </a:r>
          <a:endParaRPr lang="en-GB" sz="600" kern="1200" dirty="0"/>
        </a:p>
      </dsp:txBody>
      <dsp:txXfrm>
        <a:off x="2194437" y="374072"/>
        <a:ext cx="643215" cy="42256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E0AE6-CE24-48FD-874B-E484E347F475}">
      <dsp:nvSpPr>
        <dsp:cNvPr id="0" name=""/>
        <dsp:cNvSpPr/>
      </dsp:nvSpPr>
      <dsp:spPr>
        <a:xfrm rot="5400000">
          <a:off x="6706784" y="-2767204"/>
          <a:ext cx="993179" cy="6779646"/>
        </a:xfrm>
        <a:prstGeom prst="round2Same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Popularity model: </a:t>
          </a:r>
          <a:r>
            <a:rPr lang="en-US" sz="2000" b="0" i="0" kern="1200" dirty="0" smtClean="0"/>
            <a:t>0.13923879794732041</a:t>
          </a:r>
          <a:endParaRPr lang="en-US" sz="2000" kern="1200" dirty="0"/>
        </a:p>
        <a:p>
          <a:pPr marL="228600" lvl="1" indent="-228600" algn="l" defTabSz="889000">
            <a:lnSpc>
              <a:spcPct val="90000"/>
            </a:lnSpc>
            <a:spcBef>
              <a:spcPct val="0"/>
            </a:spcBef>
            <a:spcAft>
              <a:spcPct val="15000"/>
            </a:spcAft>
            <a:buChar char="••"/>
          </a:pPr>
          <a:r>
            <a:rPr lang="en-US" sz="2000" kern="1200" dirty="0"/>
            <a:t>Cosine similarity </a:t>
          </a:r>
          <a:r>
            <a:rPr lang="en-US" sz="2000" kern="1200" dirty="0" smtClean="0"/>
            <a:t>model:</a:t>
          </a:r>
          <a:r>
            <a:rPr lang="en-US" sz="2000" b="0" i="0" kern="1200" dirty="0" smtClean="0"/>
            <a:t>0.8955050093112468</a:t>
          </a:r>
          <a:endParaRPr lang="en-US" sz="2000" kern="1200" dirty="0"/>
        </a:p>
        <a:p>
          <a:pPr marL="228600" lvl="1" indent="-228600" algn="l" defTabSz="889000">
            <a:lnSpc>
              <a:spcPct val="90000"/>
            </a:lnSpc>
            <a:spcBef>
              <a:spcPct val="0"/>
            </a:spcBef>
            <a:spcAft>
              <a:spcPct val="15000"/>
            </a:spcAft>
            <a:buChar char="••"/>
          </a:pPr>
          <a:r>
            <a:rPr lang="en-US" sz="2000" kern="1200" dirty="0"/>
            <a:t>Pearson similarity model: </a:t>
          </a:r>
          <a:r>
            <a:rPr lang="en-US" sz="2000" b="0" i="0" kern="1200" dirty="0" smtClean="0"/>
            <a:t>0.13715777113553612</a:t>
          </a:r>
          <a:endParaRPr lang="en-US" sz="2000" kern="1200" dirty="0"/>
        </a:p>
      </dsp:txBody>
      <dsp:txXfrm rot="-5400000">
        <a:off x="3813551" y="174512"/>
        <a:ext cx="6731163" cy="896213"/>
      </dsp:txXfrm>
    </dsp:sp>
    <dsp:sp modelId="{3B0A5E5C-F7F2-43E6-BF79-C7D47FC4CF3C}">
      <dsp:nvSpPr>
        <dsp:cNvPr id="0" name=""/>
        <dsp:cNvSpPr/>
      </dsp:nvSpPr>
      <dsp:spPr>
        <a:xfrm>
          <a:off x="0" y="1881"/>
          <a:ext cx="3813551" cy="1241474"/>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sz="3500" kern="1200" dirty="0"/>
            <a:t>Using Purchase Counts: </a:t>
          </a:r>
        </a:p>
      </dsp:txBody>
      <dsp:txXfrm>
        <a:off x="60604" y="62485"/>
        <a:ext cx="3692343" cy="1120266"/>
      </dsp:txXfrm>
    </dsp:sp>
    <dsp:sp modelId="{3B92F599-1FA0-4E75-A638-1A0E17EFF18B}">
      <dsp:nvSpPr>
        <dsp:cNvPr id="0" name=""/>
        <dsp:cNvSpPr/>
      </dsp:nvSpPr>
      <dsp:spPr>
        <a:xfrm rot="5400000">
          <a:off x="6706784" y="-1463656"/>
          <a:ext cx="993179" cy="6779646"/>
        </a:xfrm>
        <a:prstGeom prst="round2SameRect">
          <a:avLst/>
        </a:prstGeom>
        <a:solidFill>
          <a:schemeClr val="accent2">
            <a:tint val="40000"/>
            <a:alpha val="90000"/>
            <a:hueOff val="131434"/>
            <a:satOff val="-21823"/>
            <a:lumOff val="-1283"/>
            <a:alphaOff val="0"/>
          </a:schemeClr>
        </a:solidFill>
        <a:ln w="19050" cap="flat" cmpd="sng" algn="ctr">
          <a:solidFill>
            <a:schemeClr val="accent2">
              <a:tint val="40000"/>
              <a:alpha val="90000"/>
              <a:hueOff val="131434"/>
              <a:satOff val="-21823"/>
              <a:lumOff val="-128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Popularity model: </a:t>
          </a:r>
          <a:r>
            <a:rPr lang="en-US" sz="2000" b="0" i="0" kern="1200" dirty="0" smtClean="0"/>
            <a:t>0.07938219124111892</a:t>
          </a:r>
          <a:endParaRPr lang="en-US" sz="2000" kern="1200" dirty="0"/>
        </a:p>
        <a:p>
          <a:pPr marL="228600" lvl="1" indent="-228600" algn="l" defTabSz="889000">
            <a:lnSpc>
              <a:spcPct val="90000"/>
            </a:lnSpc>
            <a:spcBef>
              <a:spcPct val="0"/>
            </a:spcBef>
            <a:spcAft>
              <a:spcPct val="15000"/>
            </a:spcAft>
            <a:buChar char="••"/>
          </a:pPr>
          <a:r>
            <a:rPr lang="en-US" sz="2000" kern="1200" dirty="0"/>
            <a:t>Cosine similarity </a:t>
          </a:r>
          <a:r>
            <a:rPr lang="en-US" sz="2000" kern="1200" dirty="0" smtClean="0"/>
            <a:t>model</a:t>
          </a:r>
          <a:r>
            <a:rPr lang="en-US" sz="2000" b="0" i="0" kern="1200" dirty="0" smtClean="0"/>
            <a:t>0.0795960238341726</a:t>
          </a:r>
          <a:endParaRPr lang="en-US" sz="2000" kern="1200" dirty="0"/>
        </a:p>
        <a:p>
          <a:pPr marL="228600" lvl="1" indent="-228600" algn="l" defTabSz="889000">
            <a:lnSpc>
              <a:spcPct val="90000"/>
            </a:lnSpc>
            <a:spcBef>
              <a:spcPct val="0"/>
            </a:spcBef>
            <a:spcAft>
              <a:spcPct val="15000"/>
            </a:spcAft>
            <a:buChar char="••"/>
          </a:pPr>
          <a:r>
            <a:rPr lang="en-US" sz="2000" kern="1200" dirty="0"/>
            <a:t>Pearson similarity model: </a:t>
          </a:r>
          <a:r>
            <a:rPr lang="en-US" sz="2000" b="0" i="0" kern="1200" dirty="0" smtClean="0"/>
            <a:t>0.079388753345016</a:t>
          </a:r>
          <a:endParaRPr lang="en-US" sz="2000" kern="1200" dirty="0"/>
        </a:p>
      </dsp:txBody>
      <dsp:txXfrm rot="-5400000">
        <a:off x="3813551" y="1478060"/>
        <a:ext cx="6731163" cy="896213"/>
      </dsp:txXfrm>
    </dsp:sp>
    <dsp:sp modelId="{4B774B28-3069-4C87-9DE8-CEEED16B9E23}">
      <dsp:nvSpPr>
        <dsp:cNvPr id="0" name=""/>
        <dsp:cNvSpPr/>
      </dsp:nvSpPr>
      <dsp:spPr>
        <a:xfrm>
          <a:off x="0" y="1305429"/>
          <a:ext cx="3813551" cy="1241474"/>
        </a:xfrm>
        <a:prstGeom prst="roundRect">
          <a:avLst/>
        </a:prstGeom>
        <a:solidFill>
          <a:schemeClr val="accent2">
            <a:hueOff val="17677"/>
            <a:satOff val="-17244"/>
            <a:lumOff val="-883"/>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sz="3500" kern="1200" dirty="0"/>
            <a:t>Using Purchase Dummy</a:t>
          </a:r>
        </a:p>
      </dsp:txBody>
      <dsp:txXfrm>
        <a:off x="60604" y="1366033"/>
        <a:ext cx="3692343" cy="1120266"/>
      </dsp:txXfrm>
    </dsp:sp>
    <dsp:sp modelId="{9C616F07-30D7-435D-8BEE-8F510CA1189E}">
      <dsp:nvSpPr>
        <dsp:cNvPr id="0" name=""/>
        <dsp:cNvSpPr/>
      </dsp:nvSpPr>
      <dsp:spPr>
        <a:xfrm rot="5400000">
          <a:off x="6706784" y="-160107"/>
          <a:ext cx="993179" cy="6779646"/>
        </a:xfrm>
        <a:prstGeom prst="round2SameRect">
          <a:avLst/>
        </a:prstGeom>
        <a:solidFill>
          <a:schemeClr val="accent2">
            <a:tint val="40000"/>
            <a:alpha val="90000"/>
            <a:hueOff val="262867"/>
            <a:satOff val="-43647"/>
            <a:lumOff val="-2566"/>
            <a:alphaOff val="0"/>
          </a:schemeClr>
        </a:solidFill>
        <a:ln w="19050" cap="flat" cmpd="sng" algn="ctr">
          <a:solidFill>
            <a:schemeClr val="accent2">
              <a:tint val="40000"/>
              <a:alpha val="90000"/>
              <a:hueOff val="262867"/>
              <a:satOff val="-43647"/>
              <a:lumOff val="-256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Popularity model: </a:t>
          </a:r>
          <a:r>
            <a:rPr lang="en-US" sz="2000" b="0" i="0" kern="1200" dirty="0" smtClean="0"/>
            <a:t>0.5966194161659686</a:t>
          </a:r>
          <a:endParaRPr lang="en-US" sz="2000" kern="1200" dirty="0"/>
        </a:p>
        <a:p>
          <a:pPr marL="228600" lvl="1" indent="-228600" algn="l" defTabSz="889000">
            <a:lnSpc>
              <a:spcPct val="90000"/>
            </a:lnSpc>
            <a:spcBef>
              <a:spcPct val="0"/>
            </a:spcBef>
            <a:spcAft>
              <a:spcPct val="15000"/>
            </a:spcAft>
            <a:buChar char="••"/>
          </a:pPr>
          <a:r>
            <a:rPr lang="en-US" sz="2000" kern="1200" dirty="0"/>
            <a:t>Cosine similarity model: </a:t>
          </a:r>
          <a:r>
            <a:rPr lang="en-US" sz="2000" b="0" i="0" kern="1200" dirty="0" smtClean="0"/>
            <a:t>0.5848713443290944</a:t>
          </a:r>
          <a:endParaRPr lang="en-US" sz="2000" kern="1200" dirty="0"/>
        </a:p>
        <a:p>
          <a:pPr marL="228600" lvl="1" indent="-228600" algn="l" defTabSz="889000">
            <a:lnSpc>
              <a:spcPct val="90000"/>
            </a:lnSpc>
            <a:spcBef>
              <a:spcPct val="0"/>
            </a:spcBef>
            <a:spcAft>
              <a:spcPct val="15000"/>
            </a:spcAft>
            <a:buChar char="••"/>
          </a:pPr>
          <a:r>
            <a:rPr lang="en-US" sz="2000" kern="1200" dirty="0"/>
            <a:t>Pearson similarity model: </a:t>
          </a:r>
          <a:r>
            <a:rPr lang="en-US" sz="2000" b="0" i="0" kern="1200" dirty="0" smtClean="0"/>
            <a:t>0.579309082211795</a:t>
          </a:r>
          <a:endParaRPr lang="en-US" sz="2000" kern="1200" dirty="0"/>
        </a:p>
      </dsp:txBody>
      <dsp:txXfrm rot="-5400000">
        <a:off x="3813551" y="2781609"/>
        <a:ext cx="6731163" cy="896213"/>
      </dsp:txXfrm>
    </dsp:sp>
    <dsp:sp modelId="{59E3EBBA-36D4-49E9-A847-5872C15C6DE1}">
      <dsp:nvSpPr>
        <dsp:cNvPr id="0" name=""/>
        <dsp:cNvSpPr/>
      </dsp:nvSpPr>
      <dsp:spPr>
        <a:xfrm>
          <a:off x="0" y="2608978"/>
          <a:ext cx="3813551" cy="1241474"/>
        </a:xfrm>
        <a:prstGeom prst="roundRect">
          <a:avLst/>
        </a:prstGeom>
        <a:solidFill>
          <a:schemeClr val="accent2">
            <a:hueOff val="35353"/>
            <a:satOff val="-34487"/>
            <a:lumOff val="-176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en-US" sz="3500" kern="1200" dirty="0"/>
            <a:t>Using Scaled Purchase Counts</a:t>
          </a:r>
        </a:p>
      </dsp:txBody>
      <dsp:txXfrm>
        <a:off x="60604" y="2669582"/>
        <a:ext cx="3692343" cy="112026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0D09B-3FC4-472C-A580-69A20FF82A78}">
      <dsp:nvSpPr>
        <dsp:cNvPr id="0" name=""/>
        <dsp:cNvSpPr/>
      </dsp:nvSpPr>
      <dsp:spPr>
        <a:xfrm>
          <a:off x="958323" y="1669"/>
          <a:ext cx="2017630" cy="1210578"/>
        </a:xfrm>
        <a:prstGeom prst="rect">
          <a:avLst/>
        </a:prstGeom>
        <a:solidFill>
          <a:srgbClr val="FC8174"/>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a:t>Popularity Model </a:t>
          </a:r>
          <a:r>
            <a:rPr lang="en-US" sz="1400" b="0" i="0" kern="1200" dirty="0"/>
            <a:t>on Purchase Counts</a:t>
          </a:r>
          <a:endParaRPr lang="en-US" sz="1400" kern="1200" dirty="0"/>
        </a:p>
      </dsp:txBody>
      <dsp:txXfrm>
        <a:off x="958323" y="1669"/>
        <a:ext cx="2017630" cy="1210578"/>
      </dsp:txXfrm>
    </dsp:sp>
    <dsp:sp modelId="{C9FA7BE0-06F7-4CB7-848B-8FACBCF75802}">
      <dsp:nvSpPr>
        <dsp:cNvPr id="0" name=""/>
        <dsp:cNvSpPr/>
      </dsp:nvSpPr>
      <dsp:spPr>
        <a:xfrm>
          <a:off x="3158267" y="1528910"/>
          <a:ext cx="2017630" cy="1210578"/>
        </a:xfrm>
        <a:prstGeom prst="rect">
          <a:avLst/>
        </a:prstGeom>
        <a:solidFill>
          <a:srgbClr val="FC8174"/>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a:t>Cosine Similarity </a:t>
          </a:r>
          <a:r>
            <a:rPr lang="en-US" sz="1400" b="0" i="0" kern="1200" dirty="0"/>
            <a:t>on Purchase </a:t>
          </a:r>
          <a:r>
            <a:rPr lang="en-US" sz="1400" b="0" i="0" kern="1200" dirty="0" smtClean="0"/>
            <a:t>Dummy</a:t>
          </a:r>
          <a:endParaRPr lang="en-US" sz="1400" kern="1200" dirty="0"/>
        </a:p>
      </dsp:txBody>
      <dsp:txXfrm>
        <a:off x="3158267" y="1528910"/>
        <a:ext cx="2017630" cy="1210578"/>
      </dsp:txXfrm>
    </dsp:sp>
    <dsp:sp modelId="{45D69BD3-0CB6-43BF-86CA-0A875197DE3B}">
      <dsp:nvSpPr>
        <dsp:cNvPr id="0" name=""/>
        <dsp:cNvSpPr/>
      </dsp:nvSpPr>
      <dsp:spPr>
        <a:xfrm>
          <a:off x="5397111" y="1669"/>
          <a:ext cx="2017630" cy="1210578"/>
        </a:xfrm>
        <a:prstGeom prst="rect">
          <a:avLst/>
        </a:prstGeom>
        <a:solidFill>
          <a:srgbClr val="FC8174"/>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a:t>Pearson Similarity </a:t>
          </a:r>
          <a:r>
            <a:rPr lang="en-US" sz="1400" b="0" i="0" kern="1200" dirty="0"/>
            <a:t>on Purchase Counts</a:t>
          </a:r>
          <a:endParaRPr lang="en-US" sz="1400" kern="1200" dirty="0"/>
        </a:p>
      </dsp:txBody>
      <dsp:txXfrm>
        <a:off x="5397111" y="1669"/>
        <a:ext cx="2017630" cy="1210578"/>
      </dsp:txXfrm>
    </dsp:sp>
    <dsp:sp modelId="{2663EBC7-B6B9-4028-A272-329A6940ED2A}">
      <dsp:nvSpPr>
        <dsp:cNvPr id="0" name=""/>
        <dsp:cNvSpPr/>
      </dsp:nvSpPr>
      <dsp:spPr>
        <a:xfrm>
          <a:off x="958323" y="1414010"/>
          <a:ext cx="2017630" cy="1210578"/>
        </a:xfrm>
        <a:prstGeom prst="rect">
          <a:avLst/>
        </a:prstGeom>
        <a:solidFill>
          <a:srgbClr val="FC8174"/>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a:t>Popularity Model</a:t>
          </a:r>
          <a:r>
            <a:rPr lang="en-US" sz="2000" b="0" i="0" kern="1200" dirty="0"/>
            <a:t> </a:t>
          </a:r>
          <a:r>
            <a:rPr lang="en-US" sz="1400" b="0" i="0" kern="1200" dirty="0"/>
            <a:t>on Purchase Dummy</a:t>
          </a:r>
          <a:endParaRPr lang="en-US" sz="1400" kern="1200" dirty="0"/>
        </a:p>
      </dsp:txBody>
      <dsp:txXfrm>
        <a:off x="958323" y="1414010"/>
        <a:ext cx="2017630" cy="1210578"/>
      </dsp:txXfrm>
    </dsp:sp>
    <dsp:sp modelId="{92CB23D5-FA36-424F-AFCA-F1D4E108C9C4}">
      <dsp:nvSpPr>
        <dsp:cNvPr id="0" name=""/>
        <dsp:cNvSpPr/>
      </dsp:nvSpPr>
      <dsp:spPr>
        <a:xfrm>
          <a:off x="3151770" y="45161"/>
          <a:ext cx="2017630" cy="1210578"/>
        </a:xfrm>
        <a:prstGeom prst="rect">
          <a:avLst/>
        </a:prstGeom>
        <a:solidFill>
          <a:srgbClr val="92D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i="0" kern="1200" dirty="0"/>
            <a:t>Cosine Similarity </a:t>
          </a:r>
          <a:r>
            <a:rPr lang="en-US" sz="1600" b="0" i="0" kern="1200" dirty="0"/>
            <a:t>on Purchase </a:t>
          </a:r>
          <a:r>
            <a:rPr lang="en-US" sz="1600" b="0" i="0" kern="1200" dirty="0" smtClean="0"/>
            <a:t>Counts</a:t>
          </a:r>
          <a:endParaRPr lang="en-US" sz="1600" b="0" i="0" kern="1200" dirty="0"/>
        </a:p>
      </dsp:txBody>
      <dsp:txXfrm>
        <a:off x="3151770" y="45161"/>
        <a:ext cx="2017630" cy="1210578"/>
      </dsp:txXfrm>
    </dsp:sp>
    <dsp:sp modelId="{6E76E1EE-2D8C-46D6-AD32-57D266D21210}">
      <dsp:nvSpPr>
        <dsp:cNvPr id="0" name=""/>
        <dsp:cNvSpPr/>
      </dsp:nvSpPr>
      <dsp:spPr>
        <a:xfrm>
          <a:off x="5397111" y="1414010"/>
          <a:ext cx="2017630" cy="1210578"/>
        </a:xfrm>
        <a:prstGeom prst="rect">
          <a:avLst/>
        </a:prstGeom>
        <a:solidFill>
          <a:srgbClr val="FC8174"/>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a:t>Pearson Similarity </a:t>
          </a:r>
          <a:r>
            <a:rPr lang="en-US" sz="1400" b="0" i="0" kern="1200" dirty="0"/>
            <a:t>on Purchase Dummy</a:t>
          </a:r>
        </a:p>
      </dsp:txBody>
      <dsp:txXfrm>
        <a:off x="5397111" y="1414010"/>
        <a:ext cx="2017630" cy="1210578"/>
      </dsp:txXfrm>
    </dsp:sp>
    <dsp:sp modelId="{6C865109-9DA9-44C5-9253-637F341F4E1F}">
      <dsp:nvSpPr>
        <dsp:cNvPr id="0" name=""/>
        <dsp:cNvSpPr/>
      </dsp:nvSpPr>
      <dsp:spPr>
        <a:xfrm>
          <a:off x="958323" y="2826352"/>
          <a:ext cx="2017630" cy="1210578"/>
        </a:xfrm>
        <a:prstGeom prst="rect">
          <a:avLst/>
        </a:prstGeom>
        <a:solidFill>
          <a:srgbClr val="FC8174"/>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a:t>Popularity Model</a:t>
          </a:r>
          <a:r>
            <a:rPr lang="en-US" sz="2000" b="0" i="0" kern="1200" dirty="0"/>
            <a:t> </a:t>
          </a:r>
          <a:r>
            <a:rPr lang="en-US" sz="1400" b="0" i="0" kern="1200" dirty="0"/>
            <a:t>on scaled Purchase Counts</a:t>
          </a:r>
        </a:p>
      </dsp:txBody>
      <dsp:txXfrm>
        <a:off x="958323" y="2826352"/>
        <a:ext cx="2017630" cy="1210578"/>
      </dsp:txXfrm>
    </dsp:sp>
    <dsp:sp modelId="{D0BB234D-1E6A-4790-B623-B9E9EDA2A338}">
      <dsp:nvSpPr>
        <dsp:cNvPr id="0" name=""/>
        <dsp:cNvSpPr/>
      </dsp:nvSpPr>
      <dsp:spPr>
        <a:xfrm>
          <a:off x="3177717" y="2826352"/>
          <a:ext cx="2017630" cy="1210578"/>
        </a:xfrm>
        <a:prstGeom prst="rect">
          <a:avLst/>
        </a:prstGeom>
        <a:solidFill>
          <a:srgbClr val="FC8174"/>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a:t>Cosine Similarity</a:t>
          </a:r>
          <a:r>
            <a:rPr lang="en-US" sz="2000" b="0" i="0" kern="1200" dirty="0"/>
            <a:t> </a:t>
          </a:r>
          <a:r>
            <a:rPr lang="en-US" sz="1400" b="0" i="0" kern="1200" dirty="0"/>
            <a:t>on Scaled Purchase Counts</a:t>
          </a:r>
        </a:p>
      </dsp:txBody>
      <dsp:txXfrm>
        <a:off x="3177717" y="2826352"/>
        <a:ext cx="2017630" cy="1210578"/>
      </dsp:txXfrm>
    </dsp:sp>
    <dsp:sp modelId="{9A5AE123-F196-4EF8-B197-9025DE6865BF}">
      <dsp:nvSpPr>
        <dsp:cNvPr id="0" name=""/>
        <dsp:cNvSpPr/>
      </dsp:nvSpPr>
      <dsp:spPr>
        <a:xfrm>
          <a:off x="5397111" y="2826352"/>
          <a:ext cx="2017630" cy="1210578"/>
        </a:xfrm>
        <a:prstGeom prst="rect">
          <a:avLst/>
        </a:prstGeom>
        <a:solidFill>
          <a:srgbClr val="FC8174"/>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a:t>Pearson Similarity </a:t>
          </a:r>
          <a:r>
            <a:rPr lang="en-US" sz="1400" b="0" i="0" kern="1200" dirty="0"/>
            <a:t>on Scaled Purchase Counts</a:t>
          </a:r>
        </a:p>
      </dsp:txBody>
      <dsp:txXfrm>
        <a:off x="5397111" y="2826352"/>
        <a:ext cx="2017630" cy="121057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3EF9E-B9E6-441A-A3AC-DA277CAEA509}">
      <dsp:nvSpPr>
        <dsp:cNvPr id="0" name=""/>
        <dsp:cNvSpPr/>
      </dsp:nvSpPr>
      <dsp:spPr>
        <a:xfrm>
          <a:off x="214645" y="0"/>
          <a:ext cx="2432653" cy="1170708"/>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360D6-CB4D-4747-8185-B63DBD402DEA}">
      <dsp:nvSpPr>
        <dsp:cNvPr id="0" name=""/>
        <dsp:cNvSpPr/>
      </dsp:nvSpPr>
      <dsp:spPr>
        <a:xfrm>
          <a:off x="1432" y="351212"/>
          <a:ext cx="688935" cy="46828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rtl="0">
            <a:lnSpc>
              <a:spcPct val="90000"/>
            </a:lnSpc>
            <a:spcBef>
              <a:spcPct val="0"/>
            </a:spcBef>
            <a:spcAft>
              <a:spcPct val="35000"/>
            </a:spcAft>
          </a:pPr>
          <a:r>
            <a:rPr lang="en-US" sz="600" kern="1200" dirty="0"/>
            <a:t>Transforming and normalizing data</a:t>
          </a:r>
          <a:endParaRPr lang="en-GB" sz="600" kern="1200" dirty="0"/>
        </a:p>
      </dsp:txBody>
      <dsp:txXfrm>
        <a:off x="24292" y="374072"/>
        <a:ext cx="643215" cy="422563"/>
      </dsp:txXfrm>
    </dsp:sp>
    <dsp:sp modelId="{FE58921C-31DF-4B68-8360-AA8D49CCB05E}">
      <dsp:nvSpPr>
        <dsp:cNvPr id="0" name=""/>
        <dsp:cNvSpPr/>
      </dsp:nvSpPr>
      <dsp:spPr>
        <a:xfrm>
          <a:off x="724814" y="351212"/>
          <a:ext cx="688935" cy="468283"/>
        </a:xfrm>
        <a:prstGeom prst="roundRect">
          <a:avLst/>
        </a:prstGeom>
        <a:solidFill>
          <a:schemeClr val="accent2">
            <a:hueOff val="11784"/>
            <a:satOff val="-11496"/>
            <a:lumOff val="-58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rtl="0">
            <a:lnSpc>
              <a:spcPct val="90000"/>
            </a:lnSpc>
            <a:spcBef>
              <a:spcPct val="0"/>
            </a:spcBef>
            <a:spcAft>
              <a:spcPct val="35000"/>
            </a:spcAft>
          </a:pPr>
          <a:r>
            <a:rPr lang="en-US" sz="600" kern="1200" dirty="0"/>
            <a:t>Training models</a:t>
          </a:r>
          <a:endParaRPr lang="en-GB" sz="600" kern="1200" dirty="0"/>
        </a:p>
      </dsp:txBody>
      <dsp:txXfrm>
        <a:off x="747674" y="374072"/>
        <a:ext cx="643215" cy="422563"/>
      </dsp:txXfrm>
    </dsp:sp>
    <dsp:sp modelId="{4BCFF1AC-FF78-40EC-9469-53A97BCF3C98}">
      <dsp:nvSpPr>
        <dsp:cNvPr id="0" name=""/>
        <dsp:cNvSpPr/>
      </dsp:nvSpPr>
      <dsp:spPr>
        <a:xfrm>
          <a:off x="1448195" y="351212"/>
          <a:ext cx="688935" cy="468283"/>
        </a:xfrm>
        <a:prstGeom prst="roundRect">
          <a:avLst/>
        </a:prstGeom>
        <a:solidFill>
          <a:schemeClr val="accent2">
            <a:hueOff val="23569"/>
            <a:satOff val="-22991"/>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rtl="0">
            <a:lnSpc>
              <a:spcPct val="90000"/>
            </a:lnSpc>
            <a:spcBef>
              <a:spcPct val="0"/>
            </a:spcBef>
            <a:spcAft>
              <a:spcPct val="35000"/>
            </a:spcAft>
          </a:pPr>
          <a:r>
            <a:rPr lang="en-US" sz="600" kern="1200" dirty="0"/>
            <a:t>Evaluating model performance</a:t>
          </a:r>
          <a:endParaRPr lang="en-GB" sz="600" kern="1200" dirty="0"/>
        </a:p>
      </dsp:txBody>
      <dsp:txXfrm>
        <a:off x="1471055" y="374072"/>
        <a:ext cx="643215" cy="422563"/>
      </dsp:txXfrm>
    </dsp:sp>
    <dsp:sp modelId="{38A30FDD-8B86-4D3A-BB24-B8E5CEF0725A}">
      <dsp:nvSpPr>
        <dsp:cNvPr id="0" name=""/>
        <dsp:cNvSpPr/>
      </dsp:nvSpPr>
      <dsp:spPr>
        <a:xfrm>
          <a:off x="2171577" y="351212"/>
          <a:ext cx="688935" cy="468283"/>
        </a:xfrm>
        <a:prstGeom prst="roundRect">
          <a:avLst/>
        </a:prstGeom>
        <a:solidFill>
          <a:srgbClr val="92D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rtl="0">
            <a:lnSpc>
              <a:spcPct val="90000"/>
            </a:lnSpc>
            <a:spcBef>
              <a:spcPct val="0"/>
            </a:spcBef>
            <a:spcAft>
              <a:spcPct val="35000"/>
            </a:spcAft>
          </a:pPr>
          <a:r>
            <a:rPr lang="en-US" sz="600" kern="1200" dirty="0"/>
            <a:t>Selecting the optimal model</a:t>
          </a:r>
          <a:endParaRPr lang="en-GB" sz="600" kern="1200" dirty="0"/>
        </a:p>
      </dsp:txBody>
      <dsp:txXfrm>
        <a:off x="2194437" y="374072"/>
        <a:ext cx="643215" cy="42256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20FEB-78E3-4823-87D0-E6535D67DC1F}">
      <dsp:nvSpPr>
        <dsp:cNvPr id="0" name=""/>
        <dsp:cNvSpPr/>
      </dsp:nvSpPr>
      <dsp:spPr>
        <a:xfrm>
          <a:off x="9074653" y="1141077"/>
          <a:ext cx="1843415" cy="4681728"/>
        </a:xfrm>
        <a:prstGeom prst="wedgeRectCallout">
          <a:avLst>
            <a:gd name="adj1" fmla="val 0"/>
            <a:gd name="adj2" fmla="val 0"/>
          </a:avLst>
        </a:prstGeom>
        <a:solidFill>
          <a:schemeClr val="accent3">
            <a:tint val="50000"/>
            <a:hueOff val="0"/>
            <a:satOff val="0"/>
            <a:lumOff val="0"/>
            <a:alphaOff val="0"/>
          </a:schemeClr>
        </a:solidFill>
        <a:ln w="10000"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txBody>
        <a:bodyPr spcFirstLastPara="0" vert="horz" wrap="square" lIns="60325" tIns="60325" rIns="60325" bIns="60325" numCol="1" spcCol="1270" anchor="t" anchorCtr="0">
          <a:noAutofit/>
        </a:bodyPr>
        <a:lstStyle/>
        <a:p>
          <a:pPr lvl="0" algn="l" defTabSz="844550">
            <a:lnSpc>
              <a:spcPct val="90000"/>
            </a:lnSpc>
            <a:spcBef>
              <a:spcPct val="0"/>
            </a:spcBef>
            <a:spcAft>
              <a:spcPct val="35000"/>
            </a:spcAft>
          </a:pPr>
          <a:r>
            <a:rPr lang="en-US" sz="1900" kern="1200" dirty="0" smtClean="0"/>
            <a:t>Prediction, Analysis &amp; Evaluation of Commercial Impact</a:t>
          </a:r>
          <a:endParaRPr lang="en-US" sz="1900" kern="1200" dirty="0"/>
        </a:p>
      </dsp:txBody>
      <dsp:txXfrm>
        <a:off x="9308650" y="1141077"/>
        <a:ext cx="1609418" cy="4681728"/>
      </dsp:txXfrm>
    </dsp:sp>
    <dsp:sp modelId="{226A74E4-7B0B-4567-A25B-BCBAE98988B8}">
      <dsp:nvSpPr>
        <dsp:cNvPr id="0" name=""/>
        <dsp:cNvSpPr/>
      </dsp:nvSpPr>
      <dsp:spPr>
        <a:xfrm>
          <a:off x="9074653" y="0"/>
          <a:ext cx="1843415" cy="1170432"/>
        </a:xfrm>
        <a:prstGeom prst="rect">
          <a:avLst/>
        </a:prstGeom>
        <a:solidFill>
          <a:schemeClr val="accent3">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0" tIns="63500" rIns="63500" bIns="63500" numCol="1" spcCol="1270" anchor="ctr" anchorCtr="0">
          <a:noAutofit/>
        </a:bodyPr>
        <a:lstStyle/>
        <a:p>
          <a:pPr lvl="0" algn="ctr" defTabSz="889000" rtl="0">
            <a:lnSpc>
              <a:spcPct val="90000"/>
            </a:lnSpc>
            <a:spcBef>
              <a:spcPct val="0"/>
            </a:spcBef>
            <a:spcAft>
              <a:spcPct val="35000"/>
            </a:spcAft>
          </a:pPr>
          <a:r>
            <a:rPr lang="en-US" sz="2000" b="1" kern="1200" dirty="0" smtClean="0"/>
            <a:t>Prediction and Analysis</a:t>
          </a:r>
        </a:p>
      </dsp:txBody>
      <dsp:txXfrm>
        <a:off x="9074653" y="0"/>
        <a:ext cx="1843415" cy="1170432"/>
      </dsp:txXfrm>
    </dsp:sp>
    <dsp:sp modelId="{44B198EE-AC3F-43DA-BDEE-482AD043C3B4}">
      <dsp:nvSpPr>
        <dsp:cNvPr id="0" name=""/>
        <dsp:cNvSpPr/>
      </dsp:nvSpPr>
      <dsp:spPr>
        <a:xfrm>
          <a:off x="7235844" y="1141068"/>
          <a:ext cx="1843415" cy="4389120"/>
        </a:xfrm>
        <a:prstGeom prst="wedgeRectCallout">
          <a:avLst>
            <a:gd name="adj1" fmla="val 62500"/>
            <a:gd name="adj2" fmla="val 20830"/>
          </a:avLst>
        </a:prstGeom>
        <a:solidFill>
          <a:schemeClr val="accent3">
            <a:tint val="50000"/>
            <a:hueOff val="-197984"/>
            <a:satOff val="6531"/>
            <a:lumOff val="2890"/>
            <a:alphaOff val="0"/>
          </a:schemeClr>
        </a:solidFill>
        <a:ln w="10000"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txBody>
        <a:bodyPr spcFirstLastPara="0" vert="horz" wrap="square" lIns="60325" tIns="60325" rIns="60325" bIns="60325" numCol="1" spcCol="1270" anchor="t" anchorCtr="0">
          <a:noAutofit/>
        </a:bodyPr>
        <a:lstStyle/>
        <a:p>
          <a:pPr lvl="0" algn="l" defTabSz="844550">
            <a:lnSpc>
              <a:spcPct val="90000"/>
            </a:lnSpc>
            <a:spcBef>
              <a:spcPct val="0"/>
            </a:spcBef>
            <a:spcAft>
              <a:spcPct val="35000"/>
            </a:spcAft>
          </a:pPr>
          <a:r>
            <a:rPr lang="en-US" sz="1900" kern="1200" dirty="0" smtClean="0"/>
            <a:t>Training and Testing of Models</a:t>
          </a:r>
          <a:endParaRPr lang="en-US" sz="1900" kern="1200" dirty="0"/>
        </a:p>
        <a:p>
          <a:pPr lvl="0" algn="l" defTabSz="844550">
            <a:lnSpc>
              <a:spcPct val="90000"/>
            </a:lnSpc>
            <a:spcBef>
              <a:spcPct val="0"/>
            </a:spcBef>
            <a:spcAft>
              <a:spcPct val="35000"/>
            </a:spcAft>
          </a:pPr>
          <a:r>
            <a:rPr lang="en-US" sz="1900" kern="1200" dirty="0" smtClean="0"/>
            <a:t>Evaluation  &amp; Selection of Best Model</a:t>
          </a:r>
          <a:endParaRPr lang="en-US" sz="1900" kern="1200" dirty="0"/>
        </a:p>
      </dsp:txBody>
      <dsp:txXfrm>
        <a:off x="7469841" y="1141068"/>
        <a:ext cx="1609418" cy="4389120"/>
      </dsp:txXfrm>
    </dsp:sp>
    <dsp:sp modelId="{4E42C7CA-9330-4553-B04E-4641857D8D87}">
      <dsp:nvSpPr>
        <dsp:cNvPr id="0" name=""/>
        <dsp:cNvSpPr/>
      </dsp:nvSpPr>
      <dsp:spPr>
        <a:xfrm>
          <a:off x="7201004" y="146304"/>
          <a:ext cx="1843415" cy="1024128"/>
        </a:xfrm>
        <a:prstGeom prst="rect">
          <a:avLst/>
        </a:prstGeom>
        <a:solidFill>
          <a:schemeClr val="accent3">
            <a:hueOff val="-115238"/>
            <a:satOff val="6354"/>
            <a:lumOff val="-491"/>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0800" tIns="50800" rIns="50800" bIns="50800" numCol="1" spcCol="1270" anchor="ctr" anchorCtr="0">
          <a:noAutofit/>
        </a:bodyPr>
        <a:lstStyle/>
        <a:p>
          <a:pPr lvl="0" algn="ctr" defTabSz="711200" rtl="0">
            <a:lnSpc>
              <a:spcPct val="90000"/>
            </a:lnSpc>
            <a:spcBef>
              <a:spcPct val="0"/>
            </a:spcBef>
            <a:spcAft>
              <a:spcPct val="35000"/>
            </a:spcAft>
          </a:pPr>
          <a:r>
            <a:rPr lang="en-US" sz="1600" b="1" kern="1200" dirty="0" smtClean="0"/>
            <a:t>Modelling and Analysis</a:t>
          </a:r>
          <a:endParaRPr lang="en-GB" sz="1600" kern="1200" dirty="0"/>
        </a:p>
      </dsp:txBody>
      <dsp:txXfrm>
        <a:off x="7201004" y="146304"/>
        <a:ext cx="1843415" cy="1024128"/>
      </dsp:txXfrm>
    </dsp:sp>
    <dsp:sp modelId="{235CE6DF-4092-4076-BCAD-7D9EBFBF1299}">
      <dsp:nvSpPr>
        <dsp:cNvPr id="0" name=""/>
        <dsp:cNvSpPr/>
      </dsp:nvSpPr>
      <dsp:spPr>
        <a:xfrm>
          <a:off x="5392429" y="1141060"/>
          <a:ext cx="1843415" cy="4096512"/>
        </a:xfrm>
        <a:prstGeom prst="wedgeRectCallout">
          <a:avLst>
            <a:gd name="adj1" fmla="val 62500"/>
            <a:gd name="adj2" fmla="val 20830"/>
          </a:avLst>
        </a:prstGeom>
        <a:solidFill>
          <a:schemeClr val="accent3">
            <a:tint val="50000"/>
            <a:hueOff val="-395968"/>
            <a:satOff val="13063"/>
            <a:lumOff val="5780"/>
            <a:alphaOff val="0"/>
          </a:schemeClr>
        </a:solidFill>
        <a:ln w="10000"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txBody>
        <a:bodyPr spcFirstLastPara="0" vert="horz" wrap="square" lIns="60325" tIns="60325" rIns="60325" bIns="60325" numCol="1" spcCol="1270" anchor="t" anchorCtr="0">
          <a:noAutofit/>
        </a:bodyPr>
        <a:lstStyle/>
        <a:p>
          <a:pPr lvl="0" algn="l" defTabSz="844550">
            <a:lnSpc>
              <a:spcPct val="90000"/>
            </a:lnSpc>
            <a:spcBef>
              <a:spcPct val="0"/>
            </a:spcBef>
            <a:spcAft>
              <a:spcPct val="35000"/>
            </a:spcAft>
          </a:pPr>
          <a:r>
            <a:rPr lang="en-US" sz="1900" kern="1200" dirty="0" smtClean="0"/>
            <a:t>Data Exploration and Preliminary analysis</a:t>
          </a:r>
        </a:p>
        <a:p>
          <a:pPr lvl="0" algn="l" defTabSz="844550">
            <a:lnSpc>
              <a:spcPct val="90000"/>
            </a:lnSpc>
            <a:spcBef>
              <a:spcPct val="0"/>
            </a:spcBef>
            <a:spcAft>
              <a:spcPct val="35000"/>
            </a:spcAft>
          </a:pPr>
          <a:r>
            <a:rPr lang="en-US" sz="1900" kern="1200" dirty="0" smtClean="0"/>
            <a:t>Conversion of variables to numeric</a:t>
          </a:r>
          <a:endParaRPr lang="en-US" sz="1900" kern="1200" dirty="0"/>
        </a:p>
        <a:p>
          <a:pPr lvl="0" algn="l" defTabSz="844550">
            <a:lnSpc>
              <a:spcPct val="90000"/>
            </a:lnSpc>
            <a:spcBef>
              <a:spcPct val="0"/>
            </a:spcBef>
            <a:spcAft>
              <a:spcPct val="35000"/>
            </a:spcAft>
          </a:pPr>
          <a:r>
            <a:rPr lang="en-US" sz="1900" kern="1200" dirty="0" smtClean="0"/>
            <a:t>Selection of features</a:t>
          </a:r>
          <a:endParaRPr lang="en-US" sz="1900" kern="1200" dirty="0"/>
        </a:p>
      </dsp:txBody>
      <dsp:txXfrm>
        <a:off x="5626426" y="1141060"/>
        <a:ext cx="1609418" cy="4096512"/>
      </dsp:txXfrm>
    </dsp:sp>
    <dsp:sp modelId="{1436E0DD-C541-4CBB-A6FE-78A8B40C3DDE}">
      <dsp:nvSpPr>
        <dsp:cNvPr id="0" name=""/>
        <dsp:cNvSpPr/>
      </dsp:nvSpPr>
      <dsp:spPr>
        <a:xfrm>
          <a:off x="5357588" y="297289"/>
          <a:ext cx="1843415" cy="877824"/>
        </a:xfrm>
        <a:prstGeom prst="rect">
          <a:avLst/>
        </a:prstGeom>
        <a:solidFill>
          <a:schemeClr val="accent3">
            <a:hueOff val="-230477"/>
            <a:satOff val="12708"/>
            <a:lumOff val="-981"/>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800100" rtl="0">
            <a:lnSpc>
              <a:spcPct val="90000"/>
            </a:lnSpc>
            <a:spcBef>
              <a:spcPct val="0"/>
            </a:spcBef>
            <a:spcAft>
              <a:spcPct val="35000"/>
            </a:spcAft>
          </a:pPr>
          <a:r>
            <a:rPr lang="en-US" sz="1800" b="1" kern="1200" dirty="0" smtClean="0"/>
            <a:t>Data Preparation</a:t>
          </a:r>
          <a:endParaRPr lang="en-GB" sz="1800" kern="1200" dirty="0"/>
        </a:p>
      </dsp:txBody>
      <dsp:txXfrm>
        <a:off x="5357588" y="297289"/>
        <a:ext cx="1843415" cy="877824"/>
      </dsp:txXfrm>
    </dsp:sp>
    <dsp:sp modelId="{2363F193-6B06-425C-9C5B-883024B13428}">
      <dsp:nvSpPr>
        <dsp:cNvPr id="0" name=""/>
        <dsp:cNvSpPr/>
      </dsp:nvSpPr>
      <dsp:spPr>
        <a:xfrm>
          <a:off x="3549014" y="1141065"/>
          <a:ext cx="1843415" cy="3803904"/>
        </a:xfrm>
        <a:prstGeom prst="wedgeRectCallout">
          <a:avLst>
            <a:gd name="adj1" fmla="val 62500"/>
            <a:gd name="adj2" fmla="val 20830"/>
          </a:avLst>
        </a:prstGeom>
        <a:solidFill>
          <a:schemeClr val="accent3">
            <a:tint val="50000"/>
            <a:hueOff val="-593953"/>
            <a:satOff val="19594"/>
            <a:lumOff val="8670"/>
            <a:alphaOff val="0"/>
          </a:schemeClr>
        </a:solidFill>
        <a:ln w="10000"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txBody>
        <a:bodyPr spcFirstLastPara="0" vert="horz" wrap="square" lIns="60325" tIns="60325" rIns="60325" bIns="60325" numCol="1" spcCol="1270" anchor="t" anchorCtr="0">
          <a:noAutofit/>
        </a:bodyPr>
        <a:lstStyle/>
        <a:p>
          <a:pPr lvl="0" algn="l" defTabSz="844550">
            <a:lnSpc>
              <a:spcPct val="90000"/>
            </a:lnSpc>
            <a:spcBef>
              <a:spcPct val="0"/>
            </a:spcBef>
            <a:spcAft>
              <a:spcPct val="35000"/>
            </a:spcAft>
          </a:pPr>
          <a:r>
            <a:rPr lang="en-US" sz="1900" kern="1200" dirty="0" smtClean="0"/>
            <a:t>Understanding of the available data and data requirements</a:t>
          </a:r>
          <a:endParaRPr lang="en-US" sz="1900" kern="1200" dirty="0"/>
        </a:p>
      </dsp:txBody>
      <dsp:txXfrm>
        <a:off x="3783010" y="1141065"/>
        <a:ext cx="1609418" cy="3803904"/>
      </dsp:txXfrm>
    </dsp:sp>
    <dsp:sp modelId="{8F90620F-7D5F-4089-BD2C-4EB9A8F9C443}">
      <dsp:nvSpPr>
        <dsp:cNvPr id="0" name=""/>
        <dsp:cNvSpPr/>
      </dsp:nvSpPr>
      <dsp:spPr>
        <a:xfrm>
          <a:off x="3514173" y="438912"/>
          <a:ext cx="1843415" cy="731520"/>
        </a:xfrm>
        <a:prstGeom prst="rect">
          <a:avLst/>
        </a:prstGeom>
        <a:solidFill>
          <a:schemeClr val="accent3">
            <a:hueOff val="-345715"/>
            <a:satOff val="19062"/>
            <a:lumOff val="-1472"/>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ctr" defTabSz="800100" rtl="0">
            <a:lnSpc>
              <a:spcPct val="90000"/>
            </a:lnSpc>
            <a:spcBef>
              <a:spcPct val="0"/>
            </a:spcBef>
            <a:spcAft>
              <a:spcPct val="35000"/>
            </a:spcAft>
          </a:pPr>
          <a:r>
            <a:rPr lang="en-GB" sz="1800" b="1" kern="1200" dirty="0" smtClean="0"/>
            <a:t>Data Understanding</a:t>
          </a:r>
          <a:endParaRPr lang="en-GB" sz="1800" b="1" kern="1200" dirty="0"/>
        </a:p>
      </dsp:txBody>
      <dsp:txXfrm>
        <a:off x="3514173" y="438912"/>
        <a:ext cx="1843415" cy="731520"/>
      </dsp:txXfrm>
    </dsp:sp>
    <dsp:sp modelId="{B9B88F03-35F9-4FF8-BD37-319201BE7B83}">
      <dsp:nvSpPr>
        <dsp:cNvPr id="0" name=""/>
        <dsp:cNvSpPr/>
      </dsp:nvSpPr>
      <dsp:spPr>
        <a:xfrm>
          <a:off x="1705598" y="1141077"/>
          <a:ext cx="1843415" cy="3511296"/>
        </a:xfrm>
        <a:prstGeom prst="wedgeRectCallout">
          <a:avLst>
            <a:gd name="adj1" fmla="val 62500"/>
            <a:gd name="adj2" fmla="val 20830"/>
          </a:avLst>
        </a:prstGeom>
        <a:solidFill>
          <a:schemeClr val="accent3">
            <a:tint val="50000"/>
            <a:hueOff val="-791937"/>
            <a:satOff val="26126"/>
            <a:lumOff val="11560"/>
            <a:alphaOff val="0"/>
          </a:schemeClr>
        </a:solidFill>
        <a:ln w="10000" cap="flat"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txBody>
        <a:bodyPr spcFirstLastPara="0" vert="horz" wrap="square" lIns="60325" tIns="60325" rIns="60325" bIns="60325" numCol="1" spcCol="1270" anchor="t" anchorCtr="0">
          <a:noAutofit/>
        </a:bodyPr>
        <a:lstStyle/>
        <a:p>
          <a:pPr lvl="0" algn="l" defTabSz="844550">
            <a:lnSpc>
              <a:spcPct val="90000"/>
            </a:lnSpc>
            <a:spcBef>
              <a:spcPct val="0"/>
            </a:spcBef>
            <a:spcAft>
              <a:spcPct val="35000"/>
            </a:spcAft>
          </a:pPr>
          <a:r>
            <a:rPr lang="en-US" sz="1900" kern="1200" dirty="0" smtClean="0"/>
            <a:t>Understanding of business requirements</a:t>
          </a:r>
          <a:endParaRPr lang="en-US" sz="1900" kern="1200" dirty="0"/>
        </a:p>
        <a:p>
          <a:pPr lvl="0" algn="l" defTabSz="844550">
            <a:lnSpc>
              <a:spcPct val="90000"/>
            </a:lnSpc>
            <a:spcBef>
              <a:spcPct val="0"/>
            </a:spcBef>
            <a:spcAft>
              <a:spcPct val="35000"/>
            </a:spcAft>
          </a:pPr>
          <a:r>
            <a:rPr lang="en-US" sz="1900" kern="1200" dirty="0" smtClean="0"/>
            <a:t>Definition of business parameters</a:t>
          </a:r>
          <a:endParaRPr lang="en-US" sz="1900" kern="1200" dirty="0"/>
        </a:p>
        <a:p>
          <a:pPr lvl="0" algn="l" defTabSz="844550">
            <a:lnSpc>
              <a:spcPct val="90000"/>
            </a:lnSpc>
            <a:spcBef>
              <a:spcPct val="0"/>
            </a:spcBef>
            <a:spcAft>
              <a:spcPct val="35000"/>
            </a:spcAft>
          </a:pPr>
          <a:r>
            <a:rPr lang="en-US" sz="1900" kern="1200" dirty="0" smtClean="0"/>
            <a:t>Understanding of business goals</a:t>
          </a:r>
          <a:endParaRPr lang="en-US" sz="1900" kern="1200" dirty="0"/>
        </a:p>
      </dsp:txBody>
      <dsp:txXfrm>
        <a:off x="1939595" y="1141077"/>
        <a:ext cx="1609418" cy="3511296"/>
      </dsp:txXfrm>
    </dsp:sp>
    <dsp:sp modelId="{EBBC2F4C-143D-4612-9F68-739901E1AB97}">
      <dsp:nvSpPr>
        <dsp:cNvPr id="0" name=""/>
        <dsp:cNvSpPr/>
      </dsp:nvSpPr>
      <dsp:spPr>
        <a:xfrm>
          <a:off x="1670758" y="585216"/>
          <a:ext cx="1843415" cy="585216"/>
        </a:xfrm>
        <a:prstGeom prst="rect">
          <a:avLst/>
        </a:prstGeom>
        <a:solidFill>
          <a:schemeClr val="accent3">
            <a:hueOff val="-460953"/>
            <a:satOff val="25416"/>
            <a:lumOff val="-1962"/>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450" tIns="44450" rIns="44450" bIns="44450" numCol="1" spcCol="1270" anchor="ctr" anchorCtr="0">
          <a:noAutofit/>
        </a:bodyPr>
        <a:lstStyle/>
        <a:p>
          <a:pPr lvl="0" algn="ctr" defTabSz="622300" rtl="0">
            <a:lnSpc>
              <a:spcPct val="90000"/>
            </a:lnSpc>
            <a:spcBef>
              <a:spcPct val="0"/>
            </a:spcBef>
            <a:spcAft>
              <a:spcPct val="35000"/>
            </a:spcAft>
          </a:pPr>
          <a:r>
            <a:rPr lang="en-US" sz="1400" b="1" kern="1200" dirty="0" smtClean="0"/>
            <a:t>Business Understanding</a:t>
          </a:r>
          <a:endParaRPr lang="en-GB" sz="1400" kern="1200" dirty="0"/>
        </a:p>
      </dsp:txBody>
      <dsp:txXfrm>
        <a:off x="1670758" y="585216"/>
        <a:ext cx="1843415" cy="58521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B93D0C-2AEF-4CBB-B02E-A1A3C668BAEF}">
      <dsp:nvSpPr>
        <dsp:cNvPr id="0" name=""/>
        <dsp:cNvSpPr/>
      </dsp:nvSpPr>
      <dsp:spPr>
        <a:xfrm>
          <a:off x="3422283" y="933421"/>
          <a:ext cx="718816" cy="91440"/>
        </a:xfrm>
        <a:custGeom>
          <a:avLst/>
          <a:gdLst/>
          <a:ahLst/>
          <a:cxnLst/>
          <a:rect l="0" t="0" r="0" b="0"/>
          <a:pathLst>
            <a:path>
              <a:moveTo>
                <a:pt x="0" y="45720"/>
              </a:moveTo>
              <a:lnTo>
                <a:pt x="718816" y="45720"/>
              </a:lnTo>
            </a:path>
          </a:pathLst>
        </a:custGeom>
        <a:noFill/>
        <a:ln w="100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62956" y="975394"/>
        <a:ext cx="37470" cy="7494"/>
      </dsp:txXfrm>
    </dsp:sp>
    <dsp:sp modelId="{9A6A1CF6-0FFB-42BA-B72B-F239AA64EF7F}">
      <dsp:nvSpPr>
        <dsp:cNvPr id="0" name=""/>
        <dsp:cNvSpPr/>
      </dsp:nvSpPr>
      <dsp:spPr>
        <a:xfrm>
          <a:off x="165750" y="1641"/>
          <a:ext cx="3258333" cy="195500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b="1" kern="1200" dirty="0"/>
            <a:t>18484</a:t>
          </a:r>
          <a:r>
            <a:rPr lang="en-US" sz="2000" kern="1200" dirty="0"/>
            <a:t> total customers. </a:t>
          </a:r>
        </a:p>
        <a:p>
          <a:pPr lvl="0" algn="ctr" defTabSz="889000" rtl="0">
            <a:lnSpc>
              <a:spcPct val="90000"/>
            </a:lnSpc>
            <a:spcBef>
              <a:spcPct val="0"/>
            </a:spcBef>
            <a:spcAft>
              <a:spcPct val="35000"/>
            </a:spcAft>
          </a:pPr>
          <a:r>
            <a:rPr lang="en-US" sz="2000" kern="1200" dirty="0"/>
            <a:t>Last order date 28-01-2014</a:t>
          </a:r>
          <a:endParaRPr lang="en-GB" sz="2000" kern="1200" dirty="0"/>
        </a:p>
      </dsp:txBody>
      <dsp:txXfrm>
        <a:off x="165750" y="1641"/>
        <a:ext cx="3258333" cy="1955000"/>
      </dsp:txXfrm>
    </dsp:sp>
    <dsp:sp modelId="{FB14176E-9BC1-47D4-BC2C-B25408CBA8EF}">
      <dsp:nvSpPr>
        <dsp:cNvPr id="0" name=""/>
        <dsp:cNvSpPr/>
      </dsp:nvSpPr>
      <dsp:spPr>
        <a:xfrm>
          <a:off x="7430033" y="933421"/>
          <a:ext cx="718816" cy="91440"/>
        </a:xfrm>
        <a:custGeom>
          <a:avLst/>
          <a:gdLst/>
          <a:ahLst/>
          <a:cxnLst/>
          <a:rect l="0" t="0" r="0" b="0"/>
          <a:pathLst>
            <a:path>
              <a:moveTo>
                <a:pt x="0" y="45720"/>
              </a:moveTo>
              <a:lnTo>
                <a:pt x="718816" y="45720"/>
              </a:lnTo>
            </a:path>
          </a:pathLst>
        </a:custGeom>
        <a:noFill/>
        <a:ln w="10000" cap="flat" cmpd="sng" algn="ctr">
          <a:solidFill>
            <a:schemeClr val="accent3">
              <a:hueOff val="-115238"/>
              <a:satOff val="6354"/>
              <a:lumOff val="-49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770706" y="975394"/>
        <a:ext cx="37470" cy="7494"/>
      </dsp:txXfrm>
    </dsp:sp>
    <dsp:sp modelId="{B16A52B7-D76A-4F23-9E2C-FEEFFF26BF3C}">
      <dsp:nvSpPr>
        <dsp:cNvPr id="0" name=""/>
        <dsp:cNvSpPr/>
      </dsp:nvSpPr>
      <dsp:spPr>
        <a:xfrm>
          <a:off x="4173500" y="1641"/>
          <a:ext cx="3258333" cy="1955000"/>
        </a:xfrm>
        <a:prstGeom prst="rect">
          <a:avLst/>
        </a:prstGeom>
        <a:solidFill>
          <a:schemeClr val="accent3">
            <a:hueOff val="-92191"/>
            <a:satOff val="5083"/>
            <a:lumOff val="-39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b="1" kern="1200" dirty="0"/>
            <a:t>Non Churners – 12,925 </a:t>
          </a:r>
        </a:p>
        <a:p>
          <a:pPr lvl="0" algn="ctr" defTabSz="889000" rtl="0">
            <a:lnSpc>
              <a:spcPct val="90000"/>
            </a:lnSpc>
            <a:spcBef>
              <a:spcPct val="0"/>
            </a:spcBef>
            <a:spcAft>
              <a:spcPct val="35000"/>
            </a:spcAft>
          </a:pPr>
          <a:r>
            <a:rPr lang="en-US" sz="2000" kern="1200" dirty="0"/>
            <a:t>Made a purchase after 31-05-2013</a:t>
          </a:r>
          <a:endParaRPr lang="en-GB" sz="2000" kern="1200" dirty="0"/>
        </a:p>
      </dsp:txBody>
      <dsp:txXfrm>
        <a:off x="4173500" y="1641"/>
        <a:ext cx="3258333" cy="1955000"/>
      </dsp:txXfrm>
    </dsp:sp>
    <dsp:sp modelId="{5E17B144-F2FA-4CA0-9AA7-F9EE91A6CBB3}">
      <dsp:nvSpPr>
        <dsp:cNvPr id="0" name=""/>
        <dsp:cNvSpPr/>
      </dsp:nvSpPr>
      <dsp:spPr>
        <a:xfrm>
          <a:off x="1794916" y="1954841"/>
          <a:ext cx="8015500" cy="718816"/>
        </a:xfrm>
        <a:custGeom>
          <a:avLst/>
          <a:gdLst/>
          <a:ahLst/>
          <a:cxnLst/>
          <a:rect l="0" t="0" r="0" b="0"/>
          <a:pathLst>
            <a:path>
              <a:moveTo>
                <a:pt x="8015500" y="0"/>
              </a:moveTo>
              <a:lnTo>
                <a:pt x="8015500" y="376508"/>
              </a:lnTo>
              <a:lnTo>
                <a:pt x="0" y="376508"/>
              </a:lnTo>
              <a:lnTo>
                <a:pt x="0" y="718816"/>
              </a:lnTo>
            </a:path>
          </a:pathLst>
        </a:custGeom>
        <a:noFill/>
        <a:ln w="10000" cap="flat" cmpd="sng" algn="ctr">
          <a:solidFill>
            <a:schemeClr val="accent3">
              <a:hueOff val="-230477"/>
              <a:satOff val="12708"/>
              <a:lumOff val="-98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601405" y="2310502"/>
        <a:ext cx="402522" cy="7494"/>
      </dsp:txXfrm>
    </dsp:sp>
    <dsp:sp modelId="{8FDADF07-B656-433C-8A15-0F284DA4D90D}">
      <dsp:nvSpPr>
        <dsp:cNvPr id="0" name=""/>
        <dsp:cNvSpPr/>
      </dsp:nvSpPr>
      <dsp:spPr>
        <a:xfrm>
          <a:off x="8181250" y="1641"/>
          <a:ext cx="3258333" cy="1955000"/>
        </a:xfrm>
        <a:prstGeom prst="rect">
          <a:avLst/>
        </a:prstGeom>
        <a:solidFill>
          <a:schemeClr val="accent3">
            <a:hueOff val="-184381"/>
            <a:satOff val="10166"/>
            <a:lumOff val="-78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b="1" kern="1200" dirty="0"/>
            <a:t>Churners – 5,559 </a:t>
          </a:r>
        </a:p>
        <a:p>
          <a:pPr lvl="0" algn="ctr" defTabSz="889000" rtl="0">
            <a:lnSpc>
              <a:spcPct val="90000"/>
            </a:lnSpc>
            <a:spcBef>
              <a:spcPct val="0"/>
            </a:spcBef>
            <a:spcAft>
              <a:spcPct val="35000"/>
            </a:spcAft>
          </a:pPr>
          <a:r>
            <a:rPr lang="en-US" sz="2000" kern="1200" dirty="0"/>
            <a:t>Did not make any purchase since 31-05-2013</a:t>
          </a:r>
          <a:endParaRPr lang="en-GB" sz="2000" kern="1200" dirty="0"/>
        </a:p>
      </dsp:txBody>
      <dsp:txXfrm>
        <a:off x="8181250" y="1641"/>
        <a:ext cx="3258333" cy="1955000"/>
      </dsp:txXfrm>
    </dsp:sp>
    <dsp:sp modelId="{92CE7A02-B40F-4B0F-958C-4AD94D6CBD8D}">
      <dsp:nvSpPr>
        <dsp:cNvPr id="0" name=""/>
        <dsp:cNvSpPr/>
      </dsp:nvSpPr>
      <dsp:spPr>
        <a:xfrm>
          <a:off x="3422283" y="3637837"/>
          <a:ext cx="718816" cy="91440"/>
        </a:xfrm>
        <a:custGeom>
          <a:avLst/>
          <a:gdLst/>
          <a:ahLst/>
          <a:cxnLst/>
          <a:rect l="0" t="0" r="0" b="0"/>
          <a:pathLst>
            <a:path>
              <a:moveTo>
                <a:pt x="0" y="45720"/>
              </a:moveTo>
              <a:lnTo>
                <a:pt x="718816" y="45720"/>
              </a:lnTo>
            </a:path>
          </a:pathLst>
        </a:custGeom>
        <a:noFill/>
        <a:ln w="10000" cap="flat" cmpd="sng" algn="ctr">
          <a:solidFill>
            <a:schemeClr val="accent3">
              <a:hueOff val="-345715"/>
              <a:satOff val="19062"/>
              <a:lumOff val="-147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762956" y="3679810"/>
        <a:ext cx="37470" cy="7494"/>
      </dsp:txXfrm>
    </dsp:sp>
    <dsp:sp modelId="{72C2F78C-4945-40AD-B4CE-5D36F2B0035F}">
      <dsp:nvSpPr>
        <dsp:cNvPr id="0" name=""/>
        <dsp:cNvSpPr/>
      </dsp:nvSpPr>
      <dsp:spPr>
        <a:xfrm>
          <a:off x="165750" y="2706057"/>
          <a:ext cx="3258333" cy="1955000"/>
        </a:xfrm>
        <a:prstGeom prst="rect">
          <a:avLst/>
        </a:prstGeom>
        <a:solidFill>
          <a:schemeClr val="accent3">
            <a:hueOff val="-276572"/>
            <a:satOff val="15250"/>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US" sz="2000" b="1" kern="1200" dirty="0"/>
            <a:t>Non-churners split into 2 parts</a:t>
          </a:r>
        </a:p>
        <a:p>
          <a:pPr lvl="0" algn="ctr" defTabSz="889000" rtl="0">
            <a:lnSpc>
              <a:spcPct val="90000"/>
            </a:lnSpc>
            <a:spcBef>
              <a:spcPct val="0"/>
            </a:spcBef>
            <a:spcAft>
              <a:spcPct val="35000"/>
            </a:spcAft>
          </a:pPr>
          <a:r>
            <a:rPr lang="en-US" sz="2000" kern="1200" dirty="0"/>
            <a:t>6,463 (to train model) </a:t>
          </a:r>
        </a:p>
        <a:p>
          <a:pPr lvl="0" algn="ctr" defTabSz="889000" rtl="0">
            <a:lnSpc>
              <a:spcPct val="90000"/>
            </a:lnSpc>
            <a:spcBef>
              <a:spcPct val="0"/>
            </a:spcBef>
            <a:spcAft>
              <a:spcPct val="35000"/>
            </a:spcAft>
          </a:pPr>
          <a:r>
            <a:rPr lang="en-US" sz="2000" kern="1200" dirty="0"/>
            <a:t>6,462 (to score model)</a:t>
          </a:r>
          <a:endParaRPr lang="en-GB" sz="2000" kern="1200" dirty="0"/>
        </a:p>
      </dsp:txBody>
      <dsp:txXfrm>
        <a:off x="165750" y="2706057"/>
        <a:ext cx="3258333" cy="1955000"/>
      </dsp:txXfrm>
    </dsp:sp>
    <dsp:sp modelId="{B6018B94-8AE8-45B5-98AF-191CD9B7DF84}">
      <dsp:nvSpPr>
        <dsp:cNvPr id="0" name=""/>
        <dsp:cNvSpPr/>
      </dsp:nvSpPr>
      <dsp:spPr>
        <a:xfrm>
          <a:off x="7430033" y="3637837"/>
          <a:ext cx="718816" cy="91440"/>
        </a:xfrm>
        <a:custGeom>
          <a:avLst/>
          <a:gdLst/>
          <a:ahLst/>
          <a:cxnLst/>
          <a:rect l="0" t="0" r="0" b="0"/>
          <a:pathLst>
            <a:path>
              <a:moveTo>
                <a:pt x="0" y="45720"/>
              </a:moveTo>
              <a:lnTo>
                <a:pt x="718816" y="45720"/>
              </a:lnTo>
            </a:path>
          </a:pathLst>
        </a:custGeom>
        <a:noFill/>
        <a:ln w="10000" cap="flat" cmpd="sng" algn="ctr">
          <a:solidFill>
            <a:schemeClr val="accent3">
              <a:hueOff val="-460953"/>
              <a:satOff val="25416"/>
              <a:lumOff val="-196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7770706" y="3679810"/>
        <a:ext cx="37470" cy="7494"/>
      </dsp:txXfrm>
    </dsp:sp>
    <dsp:sp modelId="{A22907A1-5C2F-4314-847D-A02C1F437C7F}">
      <dsp:nvSpPr>
        <dsp:cNvPr id="0" name=""/>
        <dsp:cNvSpPr/>
      </dsp:nvSpPr>
      <dsp:spPr>
        <a:xfrm>
          <a:off x="4173500" y="2706057"/>
          <a:ext cx="3258333" cy="1955000"/>
        </a:xfrm>
        <a:prstGeom prst="rect">
          <a:avLst/>
        </a:prstGeom>
        <a:solidFill>
          <a:schemeClr val="accent3">
            <a:hueOff val="-368762"/>
            <a:satOff val="20333"/>
            <a:lumOff val="-157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b="1" kern="1200" dirty="0"/>
            <a:t>Model trained with </a:t>
          </a:r>
        </a:p>
        <a:p>
          <a:pPr lvl="0" algn="ctr" defTabSz="800100" rtl="0">
            <a:lnSpc>
              <a:spcPct val="90000"/>
            </a:lnSpc>
            <a:spcBef>
              <a:spcPct val="0"/>
            </a:spcBef>
            <a:spcAft>
              <a:spcPct val="35000"/>
            </a:spcAft>
          </a:pPr>
          <a:r>
            <a:rPr lang="en-US" sz="2000" kern="1200" dirty="0"/>
            <a:t>churners 5,559 + non-churners </a:t>
          </a:r>
          <a:r>
            <a:rPr lang="en-US" sz="2000" kern="1200" dirty="0" smtClean="0"/>
            <a:t>6,463 </a:t>
          </a:r>
          <a:endParaRPr lang="en-US" sz="2000" kern="1200" dirty="0"/>
        </a:p>
        <a:p>
          <a:pPr lvl="0" algn="ctr" defTabSz="800100" rtl="0">
            <a:lnSpc>
              <a:spcPct val="90000"/>
            </a:lnSpc>
            <a:spcBef>
              <a:spcPct val="0"/>
            </a:spcBef>
            <a:spcAft>
              <a:spcPct val="35000"/>
            </a:spcAft>
          </a:pPr>
          <a:r>
            <a:rPr lang="en-US" sz="2000" kern="1200" dirty="0"/>
            <a:t>= </a:t>
          </a:r>
          <a:r>
            <a:rPr lang="en-US" sz="2000" kern="1200" dirty="0" smtClean="0"/>
            <a:t>12,022 </a:t>
          </a:r>
          <a:r>
            <a:rPr lang="en-US" sz="2000" kern="1200" dirty="0"/>
            <a:t>customers</a:t>
          </a:r>
          <a:endParaRPr lang="en-GB" sz="2000" kern="1200" dirty="0"/>
        </a:p>
      </dsp:txBody>
      <dsp:txXfrm>
        <a:off x="4173500" y="2706057"/>
        <a:ext cx="3258333" cy="1955000"/>
      </dsp:txXfrm>
    </dsp:sp>
    <dsp:sp modelId="{B2317157-0C10-4B9D-BDCD-9F6DF5A29BF6}">
      <dsp:nvSpPr>
        <dsp:cNvPr id="0" name=""/>
        <dsp:cNvSpPr/>
      </dsp:nvSpPr>
      <dsp:spPr>
        <a:xfrm>
          <a:off x="8181250" y="2706057"/>
          <a:ext cx="3258333" cy="1955000"/>
        </a:xfrm>
        <a:prstGeom prst="rect">
          <a:avLst/>
        </a:prstGeom>
        <a:solidFill>
          <a:schemeClr val="accent3">
            <a:hueOff val="-460953"/>
            <a:satOff val="25416"/>
            <a:lumOff val="-196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rtl="0">
            <a:lnSpc>
              <a:spcPct val="90000"/>
            </a:lnSpc>
            <a:spcBef>
              <a:spcPct val="0"/>
            </a:spcBef>
            <a:spcAft>
              <a:spcPct val="35000"/>
            </a:spcAft>
          </a:pPr>
          <a:r>
            <a:rPr lang="en-GB" sz="2000" kern="1200" dirty="0" smtClean="0"/>
            <a:t>Training data was </a:t>
          </a:r>
          <a:r>
            <a:rPr lang="en-GB" sz="2000" kern="1200" dirty="0" err="1" smtClean="0"/>
            <a:t>splitted</a:t>
          </a:r>
          <a:r>
            <a:rPr lang="en-GB" sz="2000" kern="1200" dirty="0" smtClean="0"/>
            <a:t> into 10 folds used in training the data using </a:t>
          </a:r>
          <a:r>
            <a:rPr lang="en-GB" sz="2000" kern="1200" dirty="0" err="1" smtClean="0"/>
            <a:t>Kfold</a:t>
          </a:r>
          <a:endParaRPr lang="en-GB" sz="2000" kern="1200" dirty="0"/>
        </a:p>
      </dsp:txBody>
      <dsp:txXfrm>
        <a:off x="8181250" y="2706057"/>
        <a:ext cx="3258333" cy="1955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F211F9-43AE-4D60-AF42-76C162C26BCE}">
      <dsp:nvSpPr>
        <dsp:cNvPr id="0" name=""/>
        <dsp:cNvSpPr/>
      </dsp:nvSpPr>
      <dsp:spPr>
        <a:xfrm>
          <a:off x="0" y="93864"/>
          <a:ext cx="2485253" cy="1491152"/>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a:t>Logistic Regression</a:t>
          </a:r>
        </a:p>
      </dsp:txBody>
      <dsp:txXfrm>
        <a:off x="0" y="93864"/>
        <a:ext cx="2485253" cy="1491152"/>
      </dsp:txXfrm>
    </dsp:sp>
    <dsp:sp modelId="{D4730057-0DB5-40F9-979E-BBDA6CBD851A}">
      <dsp:nvSpPr>
        <dsp:cNvPr id="0" name=""/>
        <dsp:cNvSpPr/>
      </dsp:nvSpPr>
      <dsp:spPr>
        <a:xfrm>
          <a:off x="2733778" y="77431"/>
          <a:ext cx="2485253" cy="1491152"/>
        </a:xfrm>
        <a:prstGeom prst="rect">
          <a:avLst/>
        </a:prstGeom>
        <a:solidFill>
          <a:schemeClr val="accent3">
            <a:hueOff val="-92191"/>
            <a:satOff val="5083"/>
            <a:lumOff val="-39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a:t>K Nearest </a:t>
          </a:r>
          <a:r>
            <a:rPr lang="en-US" sz="3000" kern="1200" dirty="0" err="1"/>
            <a:t>Neighbour</a:t>
          </a:r>
          <a:endParaRPr lang="en-US" sz="3000" kern="1200" dirty="0"/>
        </a:p>
      </dsp:txBody>
      <dsp:txXfrm>
        <a:off x="2733778" y="77431"/>
        <a:ext cx="2485253" cy="1491152"/>
      </dsp:txXfrm>
    </dsp:sp>
    <dsp:sp modelId="{C794A4FF-A8B3-4696-ACB8-AA28C938615F}">
      <dsp:nvSpPr>
        <dsp:cNvPr id="0" name=""/>
        <dsp:cNvSpPr/>
      </dsp:nvSpPr>
      <dsp:spPr>
        <a:xfrm>
          <a:off x="5467557" y="77431"/>
          <a:ext cx="2485253" cy="1491152"/>
        </a:xfrm>
        <a:prstGeom prst="rect">
          <a:avLst/>
        </a:prstGeom>
        <a:solidFill>
          <a:schemeClr val="accent3">
            <a:hueOff val="-184381"/>
            <a:satOff val="10166"/>
            <a:lumOff val="-785"/>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a:t>Decision Tree Classifier</a:t>
          </a:r>
        </a:p>
      </dsp:txBody>
      <dsp:txXfrm>
        <a:off x="5467557" y="77431"/>
        <a:ext cx="2485253" cy="1491152"/>
      </dsp:txXfrm>
    </dsp:sp>
    <dsp:sp modelId="{8A872D98-4687-4F88-9905-FD99CBE5225C}">
      <dsp:nvSpPr>
        <dsp:cNvPr id="0" name=""/>
        <dsp:cNvSpPr/>
      </dsp:nvSpPr>
      <dsp:spPr>
        <a:xfrm>
          <a:off x="0" y="1817109"/>
          <a:ext cx="2485253" cy="1491152"/>
        </a:xfrm>
        <a:prstGeom prst="rect">
          <a:avLst/>
        </a:prstGeom>
        <a:solidFill>
          <a:schemeClr val="accent3">
            <a:hueOff val="-276572"/>
            <a:satOff val="15250"/>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a:t>Random Forest Classifier</a:t>
          </a:r>
        </a:p>
      </dsp:txBody>
      <dsp:txXfrm>
        <a:off x="0" y="1817109"/>
        <a:ext cx="2485253" cy="1491152"/>
      </dsp:txXfrm>
    </dsp:sp>
    <dsp:sp modelId="{24D5987D-51C1-422A-842B-3FC9C722E850}">
      <dsp:nvSpPr>
        <dsp:cNvPr id="0" name=""/>
        <dsp:cNvSpPr/>
      </dsp:nvSpPr>
      <dsp:spPr>
        <a:xfrm>
          <a:off x="2733778" y="1817109"/>
          <a:ext cx="2485253" cy="1491152"/>
        </a:xfrm>
        <a:prstGeom prst="rect">
          <a:avLst/>
        </a:prstGeom>
        <a:solidFill>
          <a:schemeClr val="accent3">
            <a:hueOff val="-368762"/>
            <a:satOff val="20333"/>
            <a:lumOff val="-157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XGB Classifier</a:t>
          </a:r>
          <a:endParaRPr lang="en-US" sz="3000" kern="1200" dirty="0"/>
        </a:p>
      </dsp:txBody>
      <dsp:txXfrm>
        <a:off x="2733778" y="1817109"/>
        <a:ext cx="2485253" cy="1491152"/>
      </dsp:txXfrm>
    </dsp:sp>
    <dsp:sp modelId="{1FAE0663-A7AB-4C1A-9C26-7FBDDB38497B}">
      <dsp:nvSpPr>
        <dsp:cNvPr id="0" name=""/>
        <dsp:cNvSpPr/>
      </dsp:nvSpPr>
      <dsp:spPr>
        <a:xfrm>
          <a:off x="5467557" y="1817109"/>
          <a:ext cx="2485253" cy="1491152"/>
        </a:xfrm>
        <a:prstGeom prst="rect">
          <a:avLst/>
        </a:prstGeom>
        <a:solidFill>
          <a:schemeClr val="accent3">
            <a:hueOff val="-460953"/>
            <a:satOff val="25416"/>
            <a:lumOff val="-1962"/>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kern="1200" dirty="0" smtClean="0"/>
            <a:t>LGBM Classifier</a:t>
          </a:r>
          <a:endParaRPr lang="en-US" sz="3000" kern="1200" dirty="0"/>
        </a:p>
      </dsp:txBody>
      <dsp:txXfrm>
        <a:off x="5467557" y="1817109"/>
        <a:ext cx="2485253" cy="149115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F211F9-43AE-4D60-AF42-76C162C26BCE}">
      <dsp:nvSpPr>
        <dsp:cNvPr id="0" name=""/>
        <dsp:cNvSpPr/>
      </dsp:nvSpPr>
      <dsp:spPr>
        <a:xfrm>
          <a:off x="0" y="339766"/>
          <a:ext cx="1729903" cy="1037942"/>
        </a:xfrm>
        <a:prstGeom prst="rect">
          <a:avLst/>
        </a:prstGeom>
        <a:solidFill>
          <a:srgbClr val="FC8174"/>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Logistic Regression</a:t>
          </a:r>
        </a:p>
      </dsp:txBody>
      <dsp:txXfrm>
        <a:off x="0" y="339766"/>
        <a:ext cx="1729903" cy="1037942"/>
      </dsp:txXfrm>
    </dsp:sp>
    <dsp:sp modelId="{D4730057-0DB5-40F9-979E-BBDA6CBD851A}">
      <dsp:nvSpPr>
        <dsp:cNvPr id="0" name=""/>
        <dsp:cNvSpPr/>
      </dsp:nvSpPr>
      <dsp:spPr>
        <a:xfrm>
          <a:off x="1902893" y="339766"/>
          <a:ext cx="1729903" cy="1037942"/>
        </a:xfrm>
        <a:prstGeom prst="rect">
          <a:avLst/>
        </a:prstGeom>
        <a:solidFill>
          <a:srgbClr val="FC8174"/>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K Nearest </a:t>
          </a:r>
          <a:r>
            <a:rPr lang="en-US" sz="2000" kern="1200" dirty="0" err="1"/>
            <a:t>Neighbour</a:t>
          </a:r>
          <a:endParaRPr lang="en-US" sz="2000" kern="1200" dirty="0"/>
        </a:p>
      </dsp:txBody>
      <dsp:txXfrm>
        <a:off x="1902893" y="339766"/>
        <a:ext cx="1729903" cy="1037942"/>
      </dsp:txXfrm>
    </dsp:sp>
    <dsp:sp modelId="{C794A4FF-A8B3-4696-ACB8-AA28C938615F}">
      <dsp:nvSpPr>
        <dsp:cNvPr id="0" name=""/>
        <dsp:cNvSpPr/>
      </dsp:nvSpPr>
      <dsp:spPr>
        <a:xfrm>
          <a:off x="3805787" y="339766"/>
          <a:ext cx="1729903" cy="1037942"/>
        </a:xfrm>
        <a:prstGeom prst="rect">
          <a:avLst/>
        </a:prstGeom>
        <a:solidFill>
          <a:srgbClr val="FC8174"/>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Decision Tree Classifier</a:t>
          </a:r>
        </a:p>
      </dsp:txBody>
      <dsp:txXfrm>
        <a:off x="3805787" y="339766"/>
        <a:ext cx="1729903" cy="1037942"/>
      </dsp:txXfrm>
    </dsp:sp>
    <dsp:sp modelId="{8A872D98-4687-4F88-9905-FD99CBE5225C}">
      <dsp:nvSpPr>
        <dsp:cNvPr id="0" name=""/>
        <dsp:cNvSpPr/>
      </dsp:nvSpPr>
      <dsp:spPr>
        <a:xfrm>
          <a:off x="0" y="1550699"/>
          <a:ext cx="1729903" cy="1037942"/>
        </a:xfrm>
        <a:prstGeom prst="rect">
          <a:avLst/>
        </a:prstGeom>
        <a:solidFill>
          <a:srgbClr val="FC8174"/>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a:t>Random Forest Classifier</a:t>
          </a:r>
        </a:p>
      </dsp:txBody>
      <dsp:txXfrm>
        <a:off x="0" y="1550699"/>
        <a:ext cx="1729903" cy="1037942"/>
      </dsp:txXfrm>
    </dsp:sp>
    <dsp:sp modelId="{D46CE354-CB30-4A62-8896-DC82DCFDF6B2}">
      <dsp:nvSpPr>
        <dsp:cNvPr id="0" name=""/>
        <dsp:cNvSpPr/>
      </dsp:nvSpPr>
      <dsp:spPr>
        <a:xfrm>
          <a:off x="1899399" y="1541990"/>
          <a:ext cx="1729903" cy="1037942"/>
        </a:xfrm>
        <a:prstGeom prst="rect">
          <a:avLst/>
        </a:prstGeom>
        <a:solidFill>
          <a:srgbClr val="FFC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LGBM Classifier</a:t>
          </a:r>
          <a:endParaRPr lang="en-US" sz="2000" kern="1200" dirty="0"/>
        </a:p>
      </dsp:txBody>
      <dsp:txXfrm>
        <a:off x="1899399" y="1541990"/>
        <a:ext cx="1729903" cy="1037942"/>
      </dsp:txXfrm>
    </dsp:sp>
    <dsp:sp modelId="{41613A3F-F7DC-4542-B9C2-823CF70B25A5}">
      <dsp:nvSpPr>
        <dsp:cNvPr id="0" name=""/>
        <dsp:cNvSpPr/>
      </dsp:nvSpPr>
      <dsp:spPr>
        <a:xfrm>
          <a:off x="3805787" y="1550699"/>
          <a:ext cx="1729903" cy="1037942"/>
        </a:xfrm>
        <a:prstGeom prst="rect">
          <a:avLst/>
        </a:prstGeom>
        <a:solidFill>
          <a:srgbClr val="00CC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smtClean="0"/>
            <a:t>XGB Classifier</a:t>
          </a:r>
          <a:endParaRPr lang="en-US" sz="2000" kern="1200" dirty="0"/>
        </a:p>
      </dsp:txBody>
      <dsp:txXfrm>
        <a:off x="3805787" y="1550699"/>
        <a:ext cx="1729903" cy="10379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0365E-7725-4FAB-BE1E-A9C2D07F6E95}">
      <dsp:nvSpPr>
        <dsp:cNvPr id="0" name=""/>
        <dsp:cNvSpPr/>
      </dsp:nvSpPr>
      <dsp:spPr>
        <a:xfrm>
          <a:off x="1581284" y="51412"/>
          <a:ext cx="2673454" cy="2673454"/>
        </a:xfrm>
        <a:prstGeom prst="ellipse">
          <a:avLst/>
        </a:prstGeom>
        <a:solidFill>
          <a:schemeClr val="accent2">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667000" rtl="0">
            <a:lnSpc>
              <a:spcPct val="90000"/>
            </a:lnSpc>
            <a:spcBef>
              <a:spcPct val="0"/>
            </a:spcBef>
            <a:spcAft>
              <a:spcPct val="35000"/>
            </a:spcAft>
          </a:pPr>
          <a:endParaRPr lang="en-GB" sz="6000" kern="1200" dirty="0"/>
        </a:p>
      </dsp:txBody>
      <dsp:txXfrm>
        <a:off x="1889759" y="411300"/>
        <a:ext cx="2056503" cy="848307"/>
      </dsp:txXfrm>
    </dsp:sp>
    <dsp:sp modelId="{D8057E98-A23D-4094-8014-C043F09EF6D6}">
      <dsp:nvSpPr>
        <dsp:cNvPr id="0" name=""/>
        <dsp:cNvSpPr/>
      </dsp:nvSpPr>
      <dsp:spPr>
        <a:xfrm>
          <a:off x="2763773" y="1233901"/>
          <a:ext cx="2673454" cy="2673454"/>
        </a:xfrm>
        <a:prstGeom prst="ellipse">
          <a:avLst/>
        </a:prstGeom>
        <a:solidFill>
          <a:schemeClr val="accent3">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rtl="0">
            <a:lnSpc>
              <a:spcPct val="90000"/>
            </a:lnSpc>
            <a:spcBef>
              <a:spcPct val="0"/>
            </a:spcBef>
            <a:spcAft>
              <a:spcPct val="35000"/>
            </a:spcAft>
          </a:pPr>
          <a:endParaRPr lang="en-GB" sz="6500" kern="1200" dirty="0"/>
        </a:p>
      </dsp:txBody>
      <dsp:txXfrm>
        <a:off x="4203326" y="1542377"/>
        <a:ext cx="1028251" cy="2056503"/>
      </dsp:txXfrm>
    </dsp:sp>
    <dsp:sp modelId="{4D70C4DF-68BC-4E91-B2D9-9B9EA62EF2F8}">
      <dsp:nvSpPr>
        <dsp:cNvPr id="0" name=""/>
        <dsp:cNvSpPr/>
      </dsp:nvSpPr>
      <dsp:spPr>
        <a:xfrm>
          <a:off x="1581284" y="2416391"/>
          <a:ext cx="2673454" cy="2673454"/>
        </a:xfrm>
        <a:prstGeom prst="ellipse">
          <a:avLst/>
        </a:prstGeom>
        <a:solidFill>
          <a:schemeClr val="accent4">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667000" rtl="0">
            <a:lnSpc>
              <a:spcPct val="90000"/>
            </a:lnSpc>
            <a:spcBef>
              <a:spcPct val="0"/>
            </a:spcBef>
            <a:spcAft>
              <a:spcPct val="35000"/>
            </a:spcAft>
          </a:pPr>
          <a:endParaRPr lang="en-GB" sz="6000" kern="1200" dirty="0"/>
        </a:p>
      </dsp:txBody>
      <dsp:txXfrm>
        <a:off x="1889759" y="3881649"/>
        <a:ext cx="2056503" cy="848307"/>
      </dsp:txXfrm>
    </dsp:sp>
    <dsp:sp modelId="{97177904-576A-4CEB-BE99-B5FD2BA243A5}">
      <dsp:nvSpPr>
        <dsp:cNvPr id="0" name=""/>
        <dsp:cNvSpPr/>
      </dsp:nvSpPr>
      <dsp:spPr>
        <a:xfrm>
          <a:off x="398795" y="1233901"/>
          <a:ext cx="2673454" cy="2673454"/>
        </a:xfrm>
        <a:prstGeom prst="ellipse">
          <a:avLst/>
        </a:prstGeom>
        <a:solidFill>
          <a:schemeClr val="accent5">
            <a:alpha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2889250" rtl="0">
            <a:lnSpc>
              <a:spcPct val="90000"/>
            </a:lnSpc>
            <a:spcBef>
              <a:spcPct val="0"/>
            </a:spcBef>
            <a:spcAft>
              <a:spcPct val="35000"/>
            </a:spcAft>
          </a:pPr>
          <a:endParaRPr lang="en-GB" sz="6500" kern="1200" dirty="0"/>
        </a:p>
      </dsp:txBody>
      <dsp:txXfrm>
        <a:off x="604445" y="1542377"/>
        <a:ext cx="1028251" cy="20565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A898C3-1FD8-4A49-89DA-64ABC5E0C785}">
      <dsp:nvSpPr>
        <dsp:cNvPr id="0" name=""/>
        <dsp:cNvSpPr/>
      </dsp:nvSpPr>
      <dsp:spPr>
        <a:xfrm>
          <a:off x="254643" y="4152193"/>
          <a:ext cx="8296835" cy="0"/>
        </a:xfrm>
        <a:prstGeom prst="line">
          <a:avLst/>
        </a:pr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3EBE1B-C03D-4102-A2AF-7C4C3DE7C1D9}">
      <dsp:nvSpPr>
        <dsp:cNvPr id="0" name=""/>
        <dsp:cNvSpPr/>
      </dsp:nvSpPr>
      <dsp:spPr>
        <a:xfrm>
          <a:off x="254643" y="3058261"/>
          <a:ext cx="8296835" cy="0"/>
        </a:xfrm>
        <a:prstGeom prst="line">
          <a:avLst/>
        </a:pr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56DC1C-0750-493B-90EB-0AFDA6839591}">
      <dsp:nvSpPr>
        <dsp:cNvPr id="0" name=""/>
        <dsp:cNvSpPr/>
      </dsp:nvSpPr>
      <dsp:spPr>
        <a:xfrm>
          <a:off x="254643" y="1745960"/>
          <a:ext cx="8296835" cy="0"/>
        </a:xfrm>
        <a:prstGeom prst="line">
          <a:avLst/>
        </a:pr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6C2642-42A7-474C-9FCA-2462E39BD3EE}">
      <dsp:nvSpPr>
        <dsp:cNvPr id="0" name=""/>
        <dsp:cNvSpPr/>
      </dsp:nvSpPr>
      <dsp:spPr>
        <a:xfrm>
          <a:off x="254643" y="433659"/>
          <a:ext cx="8296835" cy="0"/>
        </a:xfrm>
        <a:prstGeom prst="line">
          <a:avLst/>
        </a:prstGeom>
        <a:noFill/>
        <a:ln w="1905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E0C0E5-3B27-450A-8E2C-D5A1A3C7C172}">
      <dsp:nvSpPr>
        <dsp:cNvPr id="0" name=""/>
        <dsp:cNvSpPr/>
      </dsp:nvSpPr>
      <dsp:spPr>
        <a:xfrm>
          <a:off x="2411821" y="3438"/>
          <a:ext cx="6139657" cy="4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endParaRPr lang="en-US" sz="2000" kern="1200" dirty="0"/>
        </a:p>
      </dsp:txBody>
      <dsp:txXfrm>
        <a:off x="2411821" y="3438"/>
        <a:ext cx="6139657" cy="430220"/>
      </dsp:txXfrm>
    </dsp:sp>
    <dsp:sp modelId="{48685D27-7DBA-48DA-84F4-B3907BE46408}">
      <dsp:nvSpPr>
        <dsp:cNvPr id="0" name=""/>
        <dsp:cNvSpPr/>
      </dsp:nvSpPr>
      <dsp:spPr>
        <a:xfrm>
          <a:off x="-129355" y="3438"/>
          <a:ext cx="3175752" cy="430220"/>
        </a:xfrm>
        <a:prstGeom prst="round2SameRect">
          <a:avLst>
            <a:gd name="adj1" fmla="val 16670"/>
            <a:gd name="adj2" fmla="val 0"/>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lvl="0" algn="l" defTabSz="889000">
            <a:lnSpc>
              <a:spcPct val="90000"/>
            </a:lnSpc>
            <a:spcBef>
              <a:spcPct val="0"/>
            </a:spcBef>
            <a:spcAft>
              <a:spcPct val="35000"/>
            </a:spcAft>
          </a:pPr>
          <a:r>
            <a:rPr lang="en-US" sz="2000" kern="1200" dirty="0"/>
            <a:t>Overall Performance</a:t>
          </a:r>
        </a:p>
      </dsp:txBody>
      <dsp:txXfrm>
        <a:off x="-108350" y="24443"/>
        <a:ext cx="3133742" cy="409215"/>
      </dsp:txXfrm>
    </dsp:sp>
    <dsp:sp modelId="{E379C2D7-0694-4531-974D-BDAF37110825}">
      <dsp:nvSpPr>
        <dsp:cNvPr id="0" name=""/>
        <dsp:cNvSpPr/>
      </dsp:nvSpPr>
      <dsp:spPr>
        <a:xfrm>
          <a:off x="0" y="433659"/>
          <a:ext cx="8296835" cy="86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Total Revenue</a:t>
          </a:r>
        </a:p>
        <a:p>
          <a:pPr marL="171450" lvl="1" indent="-171450" algn="l" defTabSz="711200">
            <a:lnSpc>
              <a:spcPct val="90000"/>
            </a:lnSpc>
            <a:spcBef>
              <a:spcPct val="0"/>
            </a:spcBef>
            <a:spcAft>
              <a:spcPct val="15000"/>
            </a:spcAft>
            <a:buChar char="••"/>
          </a:pPr>
          <a:r>
            <a:rPr lang="en-US" sz="1600" kern="1200" dirty="0"/>
            <a:t>Total Cost</a:t>
          </a:r>
        </a:p>
        <a:p>
          <a:pPr marL="171450" lvl="1" indent="-171450" algn="l" defTabSz="711200">
            <a:lnSpc>
              <a:spcPct val="90000"/>
            </a:lnSpc>
            <a:spcBef>
              <a:spcPct val="0"/>
            </a:spcBef>
            <a:spcAft>
              <a:spcPct val="15000"/>
            </a:spcAft>
            <a:buChar char="••"/>
          </a:pPr>
          <a:r>
            <a:rPr lang="en-US" sz="1600" kern="1200" dirty="0"/>
            <a:t>Total Profit</a:t>
          </a:r>
        </a:p>
      </dsp:txBody>
      <dsp:txXfrm>
        <a:off x="0" y="433659"/>
        <a:ext cx="8296835" cy="860569"/>
      </dsp:txXfrm>
    </dsp:sp>
    <dsp:sp modelId="{6C3F9238-574B-4C51-98FF-95B500276EC7}">
      <dsp:nvSpPr>
        <dsp:cNvPr id="0" name=""/>
        <dsp:cNvSpPr/>
      </dsp:nvSpPr>
      <dsp:spPr>
        <a:xfrm>
          <a:off x="2411821" y="1315740"/>
          <a:ext cx="6139657" cy="4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a:t> </a:t>
          </a:r>
        </a:p>
      </dsp:txBody>
      <dsp:txXfrm>
        <a:off x="2411821" y="1315740"/>
        <a:ext cx="6139657" cy="430220"/>
      </dsp:txXfrm>
    </dsp:sp>
    <dsp:sp modelId="{1E23AC0F-EB1D-4F4D-94D7-64A9CB274196}">
      <dsp:nvSpPr>
        <dsp:cNvPr id="0" name=""/>
        <dsp:cNvSpPr/>
      </dsp:nvSpPr>
      <dsp:spPr>
        <a:xfrm>
          <a:off x="-129355" y="1315740"/>
          <a:ext cx="3175752" cy="430220"/>
        </a:xfrm>
        <a:prstGeom prst="round2SameRect">
          <a:avLst>
            <a:gd name="adj1" fmla="val 16670"/>
            <a:gd name="adj2" fmla="val 0"/>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lvl="0" algn="l" defTabSz="889000">
            <a:lnSpc>
              <a:spcPct val="90000"/>
            </a:lnSpc>
            <a:spcBef>
              <a:spcPct val="0"/>
            </a:spcBef>
            <a:spcAft>
              <a:spcPct val="35000"/>
            </a:spcAft>
          </a:pPr>
          <a:r>
            <a:rPr lang="en-US" sz="2000" kern="1200" dirty="0"/>
            <a:t>Count</a:t>
          </a:r>
        </a:p>
      </dsp:txBody>
      <dsp:txXfrm>
        <a:off x="-108350" y="1336745"/>
        <a:ext cx="3133742" cy="409215"/>
      </dsp:txXfrm>
    </dsp:sp>
    <dsp:sp modelId="{C4577555-8603-4D81-8A8C-17063E176106}">
      <dsp:nvSpPr>
        <dsp:cNvPr id="0" name=""/>
        <dsp:cNvSpPr/>
      </dsp:nvSpPr>
      <dsp:spPr>
        <a:xfrm>
          <a:off x="0" y="1745960"/>
          <a:ext cx="8296835" cy="86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Sum units sold</a:t>
          </a:r>
        </a:p>
        <a:p>
          <a:pPr marL="171450" lvl="1" indent="-171450" algn="l" defTabSz="711200">
            <a:lnSpc>
              <a:spcPct val="90000"/>
            </a:lnSpc>
            <a:spcBef>
              <a:spcPct val="0"/>
            </a:spcBef>
            <a:spcAft>
              <a:spcPct val="15000"/>
            </a:spcAft>
            <a:buChar char="••"/>
          </a:pPr>
          <a:r>
            <a:rPr lang="en-US" sz="1600" kern="1200" dirty="0"/>
            <a:t>Total unique customers</a:t>
          </a:r>
        </a:p>
        <a:p>
          <a:pPr marL="171450" lvl="1" indent="-171450" algn="l" defTabSz="711200">
            <a:lnSpc>
              <a:spcPct val="90000"/>
            </a:lnSpc>
            <a:spcBef>
              <a:spcPct val="0"/>
            </a:spcBef>
            <a:spcAft>
              <a:spcPct val="15000"/>
            </a:spcAft>
            <a:buChar char="••"/>
          </a:pPr>
          <a:r>
            <a:rPr lang="en-US" sz="1600" kern="1200" dirty="0"/>
            <a:t>Count of items purchased in every transaction</a:t>
          </a:r>
        </a:p>
      </dsp:txBody>
      <dsp:txXfrm>
        <a:off x="0" y="1745960"/>
        <a:ext cx="8296835" cy="860569"/>
      </dsp:txXfrm>
    </dsp:sp>
    <dsp:sp modelId="{2942C002-7BB4-4A70-986E-4C2E19908DB5}">
      <dsp:nvSpPr>
        <dsp:cNvPr id="0" name=""/>
        <dsp:cNvSpPr/>
      </dsp:nvSpPr>
      <dsp:spPr>
        <a:xfrm>
          <a:off x="2411821" y="2628041"/>
          <a:ext cx="6139657" cy="4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a:t> </a:t>
          </a:r>
        </a:p>
      </dsp:txBody>
      <dsp:txXfrm>
        <a:off x="2411821" y="2628041"/>
        <a:ext cx="6139657" cy="430220"/>
      </dsp:txXfrm>
    </dsp:sp>
    <dsp:sp modelId="{71432BB4-CE5C-40E0-AB88-34B279651672}">
      <dsp:nvSpPr>
        <dsp:cNvPr id="0" name=""/>
        <dsp:cNvSpPr/>
      </dsp:nvSpPr>
      <dsp:spPr>
        <a:xfrm>
          <a:off x="-129355" y="2628041"/>
          <a:ext cx="3175752" cy="430220"/>
        </a:xfrm>
        <a:prstGeom prst="round2SameRect">
          <a:avLst>
            <a:gd name="adj1" fmla="val 16670"/>
            <a:gd name="adj2" fmla="val 0"/>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lvl="0" algn="l" defTabSz="889000">
            <a:lnSpc>
              <a:spcPct val="90000"/>
            </a:lnSpc>
            <a:spcBef>
              <a:spcPct val="0"/>
            </a:spcBef>
            <a:spcAft>
              <a:spcPct val="35000"/>
            </a:spcAft>
          </a:pPr>
          <a:r>
            <a:rPr lang="en-US" sz="2000" kern="1200" dirty="0"/>
            <a:t>Per Sale</a:t>
          </a:r>
        </a:p>
      </dsp:txBody>
      <dsp:txXfrm>
        <a:off x="-108350" y="2649046"/>
        <a:ext cx="3133742" cy="409215"/>
      </dsp:txXfrm>
    </dsp:sp>
    <dsp:sp modelId="{16CE1B1B-ECB1-47B7-8CD7-A7D2BF078BEF}">
      <dsp:nvSpPr>
        <dsp:cNvPr id="0" name=""/>
        <dsp:cNvSpPr/>
      </dsp:nvSpPr>
      <dsp:spPr>
        <a:xfrm>
          <a:off x="0" y="3058261"/>
          <a:ext cx="8296835" cy="64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Revenue per sale</a:t>
          </a:r>
        </a:p>
        <a:p>
          <a:pPr marL="171450" lvl="1" indent="-171450" algn="l" defTabSz="711200">
            <a:lnSpc>
              <a:spcPct val="90000"/>
            </a:lnSpc>
            <a:spcBef>
              <a:spcPct val="0"/>
            </a:spcBef>
            <a:spcAft>
              <a:spcPct val="15000"/>
            </a:spcAft>
            <a:buChar char="••"/>
          </a:pPr>
          <a:r>
            <a:rPr lang="en-US" sz="1600" kern="1200" dirty="0"/>
            <a:t>Cost per sale</a:t>
          </a:r>
        </a:p>
      </dsp:txBody>
      <dsp:txXfrm>
        <a:off x="0" y="3058261"/>
        <a:ext cx="8296835" cy="642200"/>
      </dsp:txXfrm>
    </dsp:sp>
    <dsp:sp modelId="{7E1453D3-1414-41CF-8134-E3812CC98D66}">
      <dsp:nvSpPr>
        <dsp:cNvPr id="0" name=""/>
        <dsp:cNvSpPr/>
      </dsp:nvSpPr>
      <dsp:spPr>
        <a:xfrm>
          <a:off x="2411821" y="3721972"/>
          <a:ext cx="6139657" cy="4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lvl="0" algn="l" defTabSz="889000">
            <a:lnSpc>
              <a:spcPct val="90000"/>
            </a:lnSpc>
            <a:spcBef>
              <a:spcPct val="0"/>
            </a:spcBef>
            <a:spcAft>
              <a:spcPct val="35000"/>
            </a:spcAft>
          </a:pPr>
          <a:r>
            <a:rPr lang="en-US" sz="2000" kern="1200" dirty="0"/>
            <a:t> </a:t>
          </a:r>
        </a:p>
      </dsp:txBody>
      <dsp:txXfrm>
        <a:off x="2411821" y="3721972"/>
        <a:ext cx="6139657" cy="430220"/>
      </dsp:txXfrm>
    </dsp:sp>
    <dsp:sp modelId="{4D537324-21B6-4ADB-890D-1CADF35548D0}">
      <dsp:nvSpPr>
        <dsp:cNvPr id="0" name=""/>
        <dsp:cNvSpPr/>
      </dsp:nvSpPr>
      <dsp:spPr>
        <a:xfrm>
          <a:off x="-129355" y="3721972"/>
          <a:ext cx="3175752" cy="430220"/>
        </a:xfrm>
        <a:prstGeom prst="round2SameRect">
          <a:avLst>
            <a:gd name="adj1" fmla="val 16670"/>
            <a:gd name="adj2" fmla="val 0"/>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8100" tIns="38100" rIns="38100" bIns="38100" numCol="1" spcCol="1270" anchor="ctr" anchorCtr="0">
          <a:noAutofit/>
        </a:bodyPr>
        <a:lstStyle/>
        <a:p>
          <a:pPr lvl="0" algn="l" defTabSz="889000">
            <a:lnSpc>
              <a:spcPct val="90000"/>
            </a:lnSpc>
            <a:spcBef>
              <a:spcPct val="0"/>
            </a:spcBef>
            <a:spcAft>
              <a:spcPct val="35000"/>
            </a:spcAft>
          </a:pPr>
          <a:r>
            <a:rPr lang="en-US" sz="2000" kern="1200" dirty="0"/>
            <a:t>Per Customer</a:t>
          </a:r>
        </a:p>
      </dsp:txBody>
      <dsp:txXfrm>
        <a:off x="-108350" y="3742977"/>
        <a:ext cx="3133742" cy="409215"/>
      </dsp:txXfrm>
    </dsp:sp>
    <dsp:sp modelId="{DA990655-66B8-4BB7-8E58-4374D05C321A}">
      <dsp:nvSpPr>
        <dsp:cNvPr id="0" name=""/>
        <dsp:cNvSpPr/>
      </dsp:nvSpPr>
      <dsp:spPr>
        <a:xfrm>
          <a:off x="0" y="4152193"/>
          <a:ext cx="8296835" cy="8605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dirty="0"/>
            <a:t>Revenue per customer</a:t>
          </a:r>
        </a:p>
        <a:p>
          <a:pPr marL="171450" lvl="1" indent="-171450" algn="l" defTabSz="711200">
            <a:lnSpc>
              <a:spcPct val="90000"/>
            </a:lnSpc>
            <a:spcBef>
              <a:spcPct val="0"/>
            </a:spcBef>
            <a:spcAft>
              <a:spcPct val="15000"/>
            </a:spcAft>
            <a:buChar char="••"/>
          </a:pPr>
          <a:r>
            <a:rPr lang="en-US" sz="1600" kern="1200" dirty="0"/>
            <a:t>Cost per customer</a:t>
          </a:r>
        </a:p>
        <a:p>
          <a:pPr marL="171450" lvl="1" indent="-171450" algn="l" defTabSz="711200">
            <a:lnSpc>
              <a:spcPct val="90000"/>
            </a:lnSpc>
            <a:spcBef>
              <a:spcPct val="0"/>
            </a:spcBef>
            <a:spcAft>
              <a:spcPct val="15000"/>
            </a:spcAft>
            <a:buChar char="••"/>
          </a:pPr>
          <a:r>
            <a:rPr lang="en-US" sz="1600" kern="1200" dirty="0"/>
            <a:t>Profit per customer</a:t>
          </a:r>
          <a:endParaRPr lang="en-GB" sz="1600" kern="1200" dirty="0"/>
        </a:p>
      </dsp:txBody>
      <dsp:txXfrm>
        <a:off x="0" y="4152193"/>
        <a:ext cx="8296835" cy="8605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3EF9E-B9E6-441A-A3AC-DA277CAEA509}">
      <dsp:nvSpPr>
        <dsp:cNvPr id="0" name=""/>
        <dsp:cNvSpPr/>
      </dsp:nvSpPr>
      <dsp:spPr>
        <a:xfrm>
          <a:off x="740465" y="0"/>
          <a:ext cx="8391940" cy="403860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360D6-CB4D-4747-8185-B63DBD402DEA}">
      <dsp:nvSpPr>
        <dsp:cNvPr id="0" name=""/>
        <dsp:cNvSpPr/>
      </dsp:nvSpPr>
      <dsp:spPr>
        <a:xfrm>
          <a:off x="4941" y="1211580"/>
          <a:ext cx="2376623" cy="16154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a:t>Transforming and normalizing data</a:t>
          </a:r>
          <a:endParaRPr lang="en-GB" sz="2400" kern="1200" dirty="0"/>
        </a:p>
      </dsp:txBody>
      <dsp:txXfrm>
        <a:off x="83800" y="1290439"/>
        <a:ext cx="2218905" cy="1457722"/>
      </dsp:txXfrm>
    </dsp:sp>
    <dsp:sp modelId="{FE58921C-31DF-4B68-8360-AA8D49CCB05E}">
      <dsp:nvSpPr>
        <dsp:cNvPr id="0" name=""/>
        <dsp:cNvSpPr/>
      </dsp:nvSpPr>
      <dsp:spPr>
        <a:xfrm>
          <a:off x="2500396" y="1211580"/>
          <a:ext cx="2376623" cy="1615440"/>
        </a:xfrm>
        <a:prstGeom prst="roundRect">
          <a:avLst/>
        </a:prstGeom>
        <a:solidFill>
          <a:schemeClr val="accent2">
            <a:hueOff val="11784"/>
            <a:satOff val="-11496"/>
            <a:lumOff val="-58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a:t>Training models</a:t>
          </a:r>
          <a:endParaRPr lang="en-GB" sz="2400" kern="1200" dirty="0"/>
        </a:p>
      </dsp:txBody>
      <dsp:txXfrm>
        <a:off x="2579255" y="1290439"/>
        <a:ext cx="2218905" cy="1457722"/>
      </dsp:txXfrm>
    </dsp:sp>
    <dsp:sp modelId="{4BCFF1AC-FF78-40EC-9469-53A97BCF3C98}">
      <dsp:nvSpPr>
        <dsp:cNvPr id="0" name=""/>
        <dsp:cNvSpPr/>
      </dsp:nvSpPr>
      <dsp:spPr>
        <a:xfrm>
          <a:off x="4995851" y="1211580"/>
          <a:ext cx="2376623" cy="1615440"/>
        </a:xfrm>
        <a:prstGeom prst="roundRect">
          <a:avLst/>
        </a:prstGeom>
        <a:solidFill>
          <a:schemeClr val="accent2">
            <a:hueOff val="23569"/>
            <a:satOff val="-22991"/>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a:t>Evaluating model performance</a:t>
          </a:r>
          <a:endParaRPr lang="en-GB" sz="2400" kern="1200" dirty="0"/>
        </a:p>
      </dsp:txBody>
      <dsp:txXfrm>
        <a:off x="5074710" y="1290439"/>
        <a:ext cx="2218905" cy="1457722"/>
      </dsp:txXfrm>
    </dsp:sp>
    <dsp:sp modelId="{38A30FDD-8B86-4D3A-BB24-B8E5CEF0725A}">
      <dsp:nvSpPr>
        <dsp:cNvPr id="0" name=""/>
        <dsp:cNvSpPr/>
      </dsp:nvSpPr>
      <dsp:spPr>
        <a:xfrm>
          <a:off x="7491306" y="1211580"/>
          <a:ext cx="2376623" cy="1615440"/>
        </a:xfrm>
        <a:prstGeom prst="roundRect">
          <a:avLst/>
        </a:prstGeom>
        <a:solidFill>
          <a:schemeClr val="accent2">
            <a:hueOff val="35353"/>
            <a:satOff val="-34487"/>
            <a:lumOff val="-176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en-US" sz="2400" kern="1200" dirty="0"/>
            <a:t>Selecting the optimal model</a:t>
          </a:r>
          <a:endParaRPr lang="en-GB" sz="2400" kern="1200" dirty="0"/>
        </a:p>
      </dsp:txBody>
      <dsp:txXfrm>
        <a:off x="7570165" y="1290439"/>
        <a:ext cx="2218905" cy="14577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3EF9E-B9E6-441A-A3AC-DA277CAEA509}">
      <dsp:nvSpPr>
        <dsp:cNvPr id="0" name=""/>
        <dsp:cNvSpPr/>
      </dsp:nvSpPr>
      <dsp:spPr>
        <a:xfrm>
          <a:off x="214645" y="0"/>
          <a:ext cx="2432653" cy="1170708"/>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360D6-CB4D-4747-8185-B63DBD402DEA}">
      <dsp:nvSpPr>
        <dsp:cNvPr id="0" name=""/>
        <dsp:cNvSpPr/>
      </dsp:nvSpPr>
      <dsp:spPr>
        <a:xfrm>
          <a:off x="1432" y="351212"/>
          <a:ext cx="688935" cy="468283"/>
        </a:xfrm>
        <a:prstGeom prst="roundRect">
          <a:avLst/>
        </a:prstGeom>
        <a:solidFill>
          <a:srgbClr val="92D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rtl="0">
            <a:lnSpc>
              <a:spcPct val="90000"/>
            </a:lnSpc>
            <a:spcBef>
              <a:spcPct val="0"/>
            </a:spcBef>
            <a:spcAft>
              <a:spcPct val="35000"/>
            </a:spcAft>
          </a:pPr>
          <a:r>
            <a:rPr lang="en-US" sz="600" kern="1200" dirty="0"/>
            <a:t>Transforming and normalizing data</a:t>
          </a:r>
          <a:endParaRPr lang="en-GB" sz="600" kern="1200" dirty="0"/>
        </a:p>
      </dsp:txBody>
      <dsp:txXfrm>
        <a:off x="24292" y="374072"/>
        <a:ext cx="643215" cy="422563"/>
      </dsp:txXfrm>
    </dsp:sp>
    <dsp:sp modelId="{FE58921C-31DF-4B68-8360-AA8D49CCB05E}">
      <dsp:nvSpPr>
        <dsp:cNvPr id="0" name=""/>
        <dsp:cNvSpPr/>
      </dsp:nvSpPr>
      <dsp:spPr>
        <a:xfrm>
          <a:off x="724814" y="351212"/>
          <a:ext cx="688935" cy="468283"/>
        </a:xfrm>
        <a:prstGeom prst="roundRect">
          <a:avLst/>
        </a:prstGeom>
        <a:solidFill>
          <a:schemeClr val="accent2">
            <a:hueOff val="11784"/>
            <a:satOff val="-11496"/>
            <a:lumOff val="-589"/>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rtl="0">
            <a:lnSpc>
              <a:spcPct val="90000"/>
            </a:lnSpc>
            <a:spcBef>
              <a:spcPct val="0"/>
            </a:spcBef>
            <a:spcAft>
              <a:spcPct val="35000"/>
            </a:spcAft>
          </a:pPr>
          <a:r>
            <a:rPr lang="en-US" sz="600" kern="1200" dirty="0"/>
            <a:t>Training models</a:t>
          </a:r>
          <a:endParaRPr lang="en-GB" sz="600" kern="1200" dirty="0"/>
        </a:p>
      </dsp:txBody>
      <dsp:txXfrm>
        <a:off x="747674" y="374072"/>
        <a:ext cx="643215" cy="422563"/>
      </dsp:txXfrm>
    </dsp:sp>
    <dsp:sp modelId="{4BCFF1AC-FF78-40EC-9469-53A97BCF3C98}">
      <dsp:nvSpPr>
        <dsp:cNvPr id="0" name=""/>
        <dsp:cNvSpPr/>
      </dsp:nvSpPr>
      <dsp:spPr>
        <a:xfrm>
          <a:off x="1448195" y="351212"/>
          <a:ext cx="688935" cy="468283"/>
        </a:xfrm>
        <a:prstGeom prst="roundRect">
          <a:avLst/>
        </a:prstGeom>
        <a:solidFill>
          <a:schemeClr val="accent2">
            <a:hueOff val="23569"/>
            <a:satOff val="-22991"/>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rtl="0">
            <a:lnSpc>
              <a:spcPct val="90000"/>
            </a:lnSpc>
            <a:spcBef>
              <a:spcPct val="0"/>
            </a:spcBef>
            <a:spcAft>
              <a:spcPct val="35000"/>
            </a:spcAft>
          </a:pPr>
          <a:r>
            <a:rPr lang="en-US" sz="600" kern="1200" dirty="0"/>
            <a:t>Evaluating model performance</a:t>
          </a:r>
          <a:endParaRPr lang="en-GB" sz="600" kern="1200" dirty="0"/>
        </a:p>
      </dsp:txBody>
      <dsp:txXfrm>
        <a:off x="1471055" y="374072"/>
        <a:ext cx="643215" cy="422563"/>
      </dsp:txXfrm>
    </dsp:sp>
    <dsp:sp modelId="{38A30FDD-8B86-4D3A-BB24-B8E5CEF0725A}">
      <dsp:nvSpPr>
        <dsp:cNvPr id="0" name=""/>
        <dsp:cNvSpPr/>
      </dsp:nvSpPr>
      <dsp:spPr>
        <a:xfrm>
          <a:off x="2171577" y="351212"/>
          <a:ext cx="688935" cy="468283"/>
        </a:xfrm>
        <a:prstGeom prst="roundRect">
          <a:avLst/>
        </a:prstGeom>
        <a:solidFill>
          <a:schemeClr val="accent2">
            <a:hueOff val="35353"/>
            <a:satOff val="-34487"/>
            <a:lumOff val="-176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rtl="0">
            <a:lnSpc>
              <a:spcPct val="90000"/>
            </a:lnSpc>
            <a:spcBef>
              <a:spcPct val="0"/>
            </a:spcBef>
            <a:spcAft>
              <a:spcPct val="35000"/>
            </a:spcAft>
          </a:pPr>
          <a:r>
            <a:rPr lang="en-US" sz="600" kern="1200" dirty="0"/>
            <a:t>Selecting the optimal model</a:t>
          </a:r>
          <a:endParaRPr lang="en-GB" sz="600" kern="1200" dirty="0"/>
        </a:p>
      </dsp:txBody>
      <dsp:txXfrm>
        <a:off x="2194437" y="374072"/>
        <a:ext cx="643215" cy="4225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7688E-DF87-46FA-BBCF-77F4AB10CA14}">
      <dsp:nvSpPr>
        <dsp:cNvPr id="0" name=""/>
        <dsp:cNvSpPr/>
      </dsp:nvSpPr>
      <dsp:spPr>
        <a:xfrm>
          <a:off x="2200704" y="998449"/>
          <a:ext cx="91440" cy="267889"/>
        </a:xfrm>
        <a:custGeom>
          <a:avLst/>
          <a:gdLst/>
          <a:ahLst/>
          <a:cxnLst/>
          <a:rect l="0" t="0" r="0" b="0"/>
          <a:pathLst>
            <a:path>
              <a:moveTo>
                <a:pt x="55286" y="0"/>
              </a:moveTo>
              <a:lnTo>
                <a:pt x="45720" y="0"/>
              </a:lnTo>
              <a:lnTo>
                <a:pt x="45720" y="267889"/>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2D9351-A51E-4FA7-96C6-A638EB388F14}">
      <dsp:nvSpPr>
        <dsp:cNvPr id="0" name=""/>
        <dsp:cNvSpPr/>
      </dsp:nvSpPr>
      <dsp:spPr>
        <a:xfrm>
          <a:off x="7484025" y="992141"/>
          <a:ext cx="91440" cy="244840"/>
        </a:xfrm>
        <a:custGeom>
          <a:avLst/>
          <a:gdLst/>
          <a:ahLst/>
          <a:cxnLst/>
          <a:rect l="0" t="0" r="0" b="0"/>
          <a:pathLst>
            <a:path>
              <a:moveTo>
                <a:pt x="51300" y="0"/>
              </a:moveTo>
              <a:lnTo>
                <a:pt x="45720" y="0"/>
              </a:lnTo>
              <a:lnTo>
                <a:pt x="45720" y="244840"/>
              </a:lnTo>
            </a:path>
          </a:pathLst>
        </a:custGeom>
        <a:noFill/>
        <a:ln w="1905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BFA2D4-D5AD-4634-BC08-69BF6BC58842}">
      <dsp:nvSpPr>
        <dsp:cNvPr id="0" name=""/>
        <dsp:cNvSpPr/>
      </dsp:nvSpPr>
      <dsp:spPr>
        <a:xfrm>
          <a:off x="6469833" y="26834"/>
          <a:ext cx="2130984" cy="965306"/>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GB" sz="2400" b="1" kern="1200" dirty="0"/>
            <a:t>Item similarity model</a:t>
          </a:r>
        </a:p>
      </dsp:txBody>
      <dsp:txXfrm>
        <a:off x="6469833" y="26834"/>
        <a:ext cx="2130984" cy="965306"/>
      </dsp:txXfrm>
    </dsp:sp>
    <dsp:sp modelId="{437D7FE6-899C-4199-961A-BEF5692FAB5A}">
      <dsp:nvSpPr>
        <dsp:cNvPr id="0" name=""/>
        <dsp:cNvSpPr/>
      </dsp:nvSpPr>
      <dsp:spPr>
        <a:xfrm>
          <a:off x="5192705" y="1236981"/>
          <a:ext cx="4674080" cy="2132214"/>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a:t>A recommender that uses </a:t>
          </a:r>
          <a:r>
            <a:rPr lang="en-US" sz="2000" b="1" kern="1200" dirty="0"/>
            <a:t>item-item similarities </a:t>
          </a:r>
          <a:r>
            <a:rPr lang="en-US" sz="2000" kern="1200" dirty="0"/>
            <a:t>based on users in common. </a:t>
          </a:r>
        </a:p>
        <a:p>
          <a:pPr lvl="0" algn="ctr" defTabSz="889000" rtl="0">
            <a:lnSpc>
              <a:spcPct val="90000"/>
            </a:lnSpc>
            <a:spcBef>
              <a:spcPct val="0"/>
            </a:spcBef>
            <a:spcAft>
              <a:spcPct val="35000"/>
            </a:spcAft>
          </a:pPr>
          <a:r>
            <a:rPr lang="en-US" sz="2000" kern="1200" dirty="0"/>
            <a:t>It ranks an item according to its similarity to other items observed for the user in question</a:t>
          </a:r>
          <a:endParaRPr lang="en-GB" sz="2000" kern="1200" dirty="0"/>
        </a:p>
      </dsp:txBody>
      <dsp:txXfrm>
        <a:off x="5192705" y="1236981"/>
        <a:ext cx="4674080" cy="2132214"/>
      </dsp:txXfrm>
    </dsp:sp>
    <dsp:sp modelId="{8D79112F-B926-46B6-A816-56529F2A9BD0}">
      <dsp:nvSpPr>
        <dsp:cNvPr id="0" name=""/>
        <dsp:cNvSpPr/>
      </dsp:nvSpPr>
      <dsp:spPr>
        <a:xfrm>
          <a:off x="868885" y="2607"/>
          <a:ext cx="2774210" cy="995842"/>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rtl="0">
            <a:lnSpc>
              <a:spcPct val="90000"/>
            </a:lnSpc>
            <a:spcBef>
              <a:spcPct val="0"/>
            </a:spcBef>
            <a:spcAft>
              <a:spcPct val="35000"/>
            </a:spcAft>
          </a:pPr>
          <a:r>
            <a:rPr lang="en-GB" sz="2400" b="1" kern="1200" dirty="0"/>
            <a:t>Popularity-based model</a:t>
          </a:r>
        </a:p>
      </dsp:txBody>
      <dsp:txXfrm>
        <a:off x="868885" y="2607"/>
        <a:ext cx="2774210" cy="995842"/>
      </dsp:txXfrm>
    </dsp:sp>
    <dsp:sp modelId="{ADEF82FC-F307-4424-BA12-BECAB7305AFF}">
      <dsp:nvSpPr>
        <dsp:cNvPr id="0" name=""/>
        <dsp:cNvSpPr/>
      </dsp:nvSpPr>
      <dsp:spPr>
        <a:xfrm>
          <a:off x="80796" y="1266339"/>
          <a:ext cx="4331254" cy="2102476"/>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rtl="0">
            <a:lnSpc>
              <a:spcPct val="90000"/>
            </a:lnSpc>
            <a:spcBef>
              <a:spcPct val="0"/>
            </a:spcBef>
            <a:spcAft>
              <a:spcPct val="35000"/>
            </a:spcAft>
          </a:pPr>
          <a:r>
            <a:rPr lang="en-US" sz="2000" kern="1200" dirty="0"/>
            <a:t>A model that </a:t>
          </a:r>
          <a:r>
            <a:rPr lang="en-US" sz="2000" b="1" kern="1200" dirty="0"/>
            <a:t>makes recommendations using item popularity. </a:t>
          </a:r>
        </a:p>
        <a:p>
          <a:pPr lvl="0" algn="ctr" defTabSz="889000" rtl="0">
            <a:lnSpc>
              <a:spcPct val="90000"/>
            </a:lnSpc>
            <a:spcBef>
              <a:spcPct val="0"/>
            </a:spcBef>
            <a:spcAft>
              <a:spcPct val="35000"/>
            </a:spcAft>
          </a:pPr>
          <a:r>
            <a:rPr lang="en-US" sz="2000" kern="1200" dirty="0"/>
            <a:t>The Popularity Model ranks an item according to its overall popularity.</a:t>
          </a:r>
          <a:endParaRPr lang="en-GB" sz="2000" kern="1200" dirty="0"/>
        </a:p>
      </dsp:txBody>
      <dsp:txXfrm>
        <a:off x="80796" y="1266339"/>
        <a:ext cx="4331254" cy="21024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3EF9E-B9E6-441A-A3AC-DA277CAEA509}">
      <dsp:nvSpPr>
        <dsp:cNvPr id="0" name=""/>
        <dsp:cNvSpPr/>
      </dsp:nvSpPr>
      <dsp:spPr>
        <a:xfrm>
          <a:off x="214645" y="0"/>
          <a:ext cx="2432653" cy="1170708"/>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1360D6-CB4D-4747-8185-B63DBD402DEA}">
      <dsp:nvSpPr>
        <dsp:cNvPr id="0" name=""/>
        <dsp:cNvSpPr/>
      </dsp:nvSpPr>
      <dsp:spPr>
        <a:xfrm>
          <a:off x="1432" y="351212"/>
          <a:ext cx="688935" cy="46828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rtl="0">
            <a:lnSpc>
              <a:spcPct val="90000"/>
            </a:lnSpc>
            <a:spcBef>
              <a:spcPct val="0"/>
            </a:spcBef>
            <a:spcAft>
              <a:spcPct val="35000"/>
            </a:spcAft>
          </a:pPr>
          <a:r>
            <a:rPr lang="en-US" sz="600" kern="1200" dirty="0"/>
            <a:t>Transforming and normalizing data</a:t>
          </a:r>
          <a:endParaRPr lang="en-GB" sz="600" kern="1200" dirty="0"/>
        </a:p>
      </dsp:txBody>
      <dsp:txXfrm>
        <a:off x="24292" y="374072"/>
        <a:ext cx="643215" cy="422563"/>
      </dsp:txXfrm>
    </dsp:sp>
    <dsp:sp modelId="{FE58921C-31DF-4B68-8360-AA8D49CCB05E}">
      <dsp:nvSpPr>
        <dsp:cNvPr id="0" name=""/>
        <dsp:cNvSpPr/>
      </dsp:nvSpPr>
      <dsp:spPr>
        <a:xfrm>
          <a:off x="724814" y="351212"/>
          <a:ext cx="688935" cy="468283"/>
        </a:xfrm>
        <a:prstGeom prst="roundRect">
          <a:avLst/>
        </a:prstGeom>
        <a:solidFill>
          <a:srgbClr val="92D05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rtl="0">
            <a:lnSpc>
              <a:spcPct val="90000"/>
            </a:lnSpc>
            <a:spcBef>
              <a:spcPct val="0"/>
            </a:spcBef>
            <a:spcAft>
              <a:spcPct val="35000"/>
            </a:spcAft>
          </a:pPr>
          <a:r>
            <a:rPr lang="en-US" sz="600" kern="1200" dirty="0"/>
            <a:t>Training models</a:t>
          </a:r>
          <a:endParaRPr lang="en-GB" sz="600" kern="1200" dirty="0"/>
        </a:p>
      </dsp:txBody>
      <dsp:txXfrm>
        <a:off x="747674" y="374072"/>
        <a:ext cx="643215" cy="422563"/>
      </dsp:txXfrm>
    </dsp:sp>
    <dsp:sp modelId="{4BCFF1AC-FF78-40EC-9469-53A97BCF3C98}">
      <dsp:nvSpPr>
        <dsp:cNvPr id="0" name=""/>
        <dsp:cNvSpPr/>
      </dsp:nvSpPr>
      <dsp:spPr>
        <a:xfrm>
          <a:off x="1448195" y="351212"/>
          <a:ext cx="688935" cy="468283"/>
        </a:xfrm>
        <a:prstGeom prst="roundRect">
          <a:avLst/>
        </a:prstGeom>
        <a:solidFill>
          <a:schemeClr val="accent2">
            <a:hueOff val="23569"/>
            <a:satOff val="-22991"/>
            <a:lumOff val="-1177"/>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rtl="0">
            <a:lnSpc>
              <a:spcPct val="90000"/>
            </a:lnSpc>
            <a:spcBef>
              <a:spcPct val="0"/>
            </a:spcBef>
            <a:spcAft>
              <a:spcPct val="35000"/>
            </a:spcAft>
          </a:pPr>
          <a:r>
            <a:rPr lang="en-US" sz="600" kern="1200" dirty="0"/>
            <a:t>Evaluating model performance</a:t>
          </a:r>
          <a:endParaRPr lang="en-GB" sz="600" kern="1200" dirty="0"/>
        </a:p>
      </dsp:txBody>
      <dsp:txXfrm>
        <a:off x="1471055" y="374072"/>
        <a:ext cx="643215" cy="422563"/>
      </dsp:txXfrm>
    </dsp:sp>
    <dsp:sp modelId="{38A30FDD-8B86-4D3A-BB24-B8E5CEF0725A}">
      <dsp:nvSpPr>
        <dsp:cNvPr id="0" name=""/>
        <dsp:cNvSpPr/>
      </dsp:nvSpPr>
      <dsp:spPr>
        <a:xfrm>
          <a:off x="2171577" y="351212"/>
          <a:ext cx="688935" cy="468283"/>
        </a:xfrm>
        <a:prstGeom prst="roundRect">
          <a:avLst/>
        </a:prstGeom>
        <a:solidFill>
          <a:schemeClr val="accent2">
            <a:hueOff val="35353"/>
            <a:satOff val="-34487"/>
            <a:lumOff val="-1766"/>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266700" rtl="0">
            <a:lnSpc>
              <a:spcPct val="90000"/>
            </a:lnSpc>
            <a:spcBef>
              <a:spcPct val="0"/>
            </a:spcBef>
            <a:spcAft>
              <a:spcPct val="35000"/>
            </a:spcAft>
          </a:pPr>
          <a:r>
            <a:rPr lang="en-US" sz="600" kern="1200" dirty="0"/>
            <a:t>Selecting the optimal model</a:t>
          </a:r>
          <a:endParaRPr lang="en-GB" sz="600" kern="1200" dirty="0"/>
        </a:p>
      </dsp:txBody>
      <dsp:txXfrm>
        <a:off x="2194437" y="374072"/>
        <a:ext cx="643215" cy="4225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0D09B-3FC4-472C-A580-69A20FF82A78}">
      <dsp:nvSpPr>
        <dsp:cNvPr id="0" name=""/>
        <dsp:cNvSpPr/>
      </dsp:nvSpPr>
      <dsp:spPr>
        <a:xfrm>
          <a:off x="1043992" y="1818"/>
          <a:ext cx="2197997" cy="131879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a:t>Popularity Model </a:t>
          </a:r>
          <a:r>
            <a:rPr lang="en-US" sz="1400" b="0" i="0" kern="1200" dirty="0"/>
            <a:t>on Purchase Counts</a:t>
          </a:r>
          <a:endParaRPr lang="en-US" sz="1400" kern="1200" dirty="0"/>
        </a:p>
      </dsp:txBody>
      <dsp:txXfrm>
        <a:off x="1043992" y="1818"/>
        <a:ext cx="2197997" cy="1318798"/>
      </dsp:txXfrm>
    </dsp:sp>
    <dsp:sp modelId="{C9FA7BE0-06F7-4CB7-848B-8FACBCF75802}">
      <dsp:nvSpPr>
        <dsp:cNvPr id="0" name=""/>
        <dsp:cNvSpPr/>
      </dsp:nvSpPr>
      <dsp:spPr>
        <a:xfrm>
          <a:off x="3461789" y="1818"/>
          <a:ext cx="2197997" cy="131879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a:t>Cosine Similarity </a:t>
          </a:r>
          <a:r>
            <a:rPr lang="en-US" sz="1400" b="0" i="0" kern="1200" dirty="0"/>
            <a:t>on Purchase Counts</a:t>
          </a:r>
          <a:endParaRPr lang="en-US" sz="1400" kern="1200" dirty="0"/>
        </a:p>
      </dsp:txBody>
      <dsp:txXfrm>
        <a:off x="3461789" y="1818"/>
        <a:ext cx="2197997" cy="1318798"/>
      </dsp:txXfrm>
    </dsp:sp>
    <dsp:sp modelId="{45D69BD3-0CB6-43BF-86CA-0A875197DE3B}">
      <dsp:nvSpPr>
        <dsp:cNvPr id="0" name=""/>
        <dsp:cNvSpPr/>
      </dsp:nvSpPr>
      <dsp:spPr>
        <a:xfrm>
          <a:off x="5879586" y="1818"/>
          <a:ext cx="2197997" cy="1318798"/>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a:t>Pearson Similarity </a:t>
          </a:r>
          <a:r>
            <a:rPr lang="en-US" sz="1400" b="0" i="0" kern="1200" dirty="0"/>
            <a:t>on Purchase Counts</a:t>
          </a:r>
          <a:endParaRPr lang="en-US" sz="1400" kern="1200" dirty="0"/>
        </a:p>
      </dsp:txBody>
      <dsp:txXfrm>
        <a:off x="5879586" y="1818"/>
        <a:ext cx="2197997" cy="1318798"/>
      </dsp:txXfrm>
    </dsp:sp>
    <dsp:sp modelId="{2663EBC7-B6B9-4028-A272-329A6940ED2A}">
      <dsp:nvSpPr>
        <dsp:cNvPr id="0" name=""/>
        <dsp:cNvSpPr/>
      </dsp:nvSpPr>
      <dsp:spPr>
        <a:xfrm>
          <a:off x="1043992" y="1540416"/>
          <a:ext cx="2197997" cy="131879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a:t>Popularity Model</a:t>
          </a:r>
          <a:r>
            <a:rPr lang="en-US" sz="2000" b="0" i="0" kern="1200" dirty="0"/>
            <a:t> </a:t>
          </a:r>
          <a:r>
            <a:rPr lang="en-US" sz="1400" b="0" i="0" kern="1200" dirty="0"/>
            <a:t>on Purchase Dummy</a:t>
          </a:r>
          <a:endParaRPr lang="en-US" sz="1400" kern="1200" dirty="0"/>
        </a:p>
      </dsp:txBody>
      <dsp:txXfrm>
        <a:off x="1043992" y="1540416"/>
        <a:ext cx="2197997" cy="1318798"/>
      </dsp:txXfrm>
    </dsp:sp>
    <dsp:sp modelId="{92CB23D5-FA36-424F-AFCA-F1D4E108C9C4}">
      <dsp:nvSpPr>
        <dsp:cNvPr id="0" name=""/>
        <dsp:cNvSpPr/>
      </dsp:nvSpPr>
      <dsp:spPr>
        <a:xfrm>
          <a:off x="3461789" y="1540416"/>
          <a:ext cx="2197997" cy="1318798"/>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a:t>Cosine Similarity </a:t>
          </a:r>
          <a:r>
            <a:rPr lang="en-US" sz="1600" b="0" i="0" kern="1200" dirty="0"/>
            <a:t>on Purchase Dummy</a:t>
          </a:r>
        </a:p>
      </dsp:txBody>
      <dsp:txXfrm>
        <a:off x="3461789" y="1540416"/>
        <a:ext cx="2197997" cy="1318798"/>
      </dsp:txXfrm>
    </dsp:sp>
    <dsp:sp modelId="{6E76E1EE-2D8C-46D6-AD32-57D266D21210}">
      <dsp:nvSpPr>
        <dsp:cNvPr id="0" name=""/>
        <dsp:cNvSpPr/>
      </dsp:nvSpPr>
      <dsp:spPr>
        <a:xfrm>
          <a:off x="5879586" y="1540416"/>
          <a:ext cx="2197997" cy="131879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a:t>Pearson Similarity </a:t>
          </a:r>
          <a:r>
            <a:rPr lang="en-US" sz="1400" b="0" i="0" kern="1200" dirty="0"/>
            <a:t>on Purchase Dummy</a:t>
          </a:r>
        </a:p>
      </dsp:txBody>
      <dsp:txXfrm>
        <a:off x="5879586" y="1540416"/>
        <a:ext cx="2197997" cy="1318798"/>
      </dsp:txXfrm>
    </dsp:sp>
    <dsp:sp modelId="{6C865109-9DA9-44C5-9253-637F341F4E1F}">
      <dsp:nvSpPr>
        <dsp:cNvPr id="0" name=""/>
        <dsp:cNvSpPr/>
      </dsp:nvSpPr>
      <dsp:spPr>
        <a:xfrm>
          <a:off x="1043992" y="3079014"/>
          <a:ext cx="2197997" cy="131879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a:t>Popularity Model</a:t>
          </a:r>
          <a:r>
            <a:rPr lang="en-US" sz="2000" b="0" i="0" kern="1200" dirty="0"/>
            <a:t> </a:t>
          </a:r>
          <a:r>
            <a:rPr lang="en-US" sz="1400" b="0" i="0" kern="1200" dirty="0"/>
            <a:t>on scaled Purchase Counts</a:t>
          </a:r>
        </a:p>
      </dsp:txBody>
      <dsp:txXfrm>
        <a:off x="1043992" y="3079014"/>
        <a:ext cx="2197997" cy="1318798"/>
      </dsp:txXfrm>
    </dsp:sp>
    <dsp:sp modelId="{D0BB234D-1E6A-4790-B623-B9E9EDA2A338}">
      <dsp:nvSpPr>
        <dsp:cNvPr id="0" name=""/>
        <dsp:cNvSpPr/>
      </dsp:nvSpPr>
      <dsp:spPr>
        <a:xfrm>
          <a:off x="3461789" y="3079014"/>
          <a:ext cx="2197997" cy="1318798"/>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a:t>Cosine Similarity</a:t>
          </a:r>
          <a:r>
            <a:rPr lang="en-US" sz="2000" b="0" i="0" kern="1200" dirty="0"/>
            <a:t> </a:t>
          </a:r>
          <a:r>
            <a:rPr lang="en-US" sz="1400" b="0" i="0" kern="1200" dirty="0"/>
            <a:t>on Scaled Purchase Counts</a:t>
          </a:r>
        </a:p>
      </dsp:txBody>
      <dsp:txXfrm>
        <a:off x="3461789" y="3079014"/>
        <a:ext cx="2197997" cy="1318798"/>
      </dsp:txXfrm>
    </dsp:sp>
    <dsp:sp modelId="{9A5AE123-F196-4EF8-B197-9025DE6865BF}">
      <dsp:nvSpPr>
        <dsp:cNvPr id="0" name=""/>
        <dsp:cNvSpPr/>
      </dsp:nvSpPr>
      <dsp:spPr>
        <a:xfrm>
          <a:off x="5879586" y="3079014"/>
          <a:ext cx="2197997" cy="131879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i="0" kern="1200" dirty="0"/>
            <a:t>Pearson Similarity </a:t>
          </a:r>
          <a:r>
            <a:rPr lang="en-US" sz="1400" b="0" i="0" kern="1200" dirty="0"/>
            <a:t>on Scaled Purchase Counts</a:t>
          </a:r>
        </a:p>
      </dsp:txBody>
      <dsp:txXfrm>
        <a:off x="5879586" y="3079014"/>
        <a:ext cx="2197997" cy="13187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694E8-A5F5-46E5-9A07-EA03A7CD9C96}">
      <dsp:nvSpPr>
        <dsp:cNvPr id="0" name=""/>
        <dsp:cNvSpPr/>
      </dsp:nvSpPr>
      <dsp:spPr>
        <a:xfrm>
          <a:off x="3132" y="29998"/>
          <a:ext cx="3053805" cy="73685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b="1" kern="1200" dirty="0"/>
            <a:t>RMSE (Root Mean Squared Errors)</a:t>
          </a:r>
          <a:endParaRPr lang="en-US" sz="2000" kern="1200" dirty="0"/>
        </a:p>
      </dsp:txBody>
      <dsp:txXfrm>
        <a:off x="3132" y="29998"/>
        <a:ext cx="3053805" cy="736853"/>
      </dsp:txXfrm>
    </dsp:sp>
    <dsp:sp modelId="{85E2B047-C2E4-4656-BAE4-C41157FE02D1}">
      <dsp:nvSpPr>
        <dsp:cNvPr id="0" name=""/>
        <dsp:cNvSpPr/>
      </dsp:nvSpPr>
      <dsp:spPr>
        <a:xfrm>
          <a:off x="3132" y="766852"/>
          <a:ext cx="3053805" cy="241053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Measures the error of predicted values. Lesser the RMSE value, better the recommendations</a:t>
          </a:r>
        </a:p>
      </dsp:txBody>
      <dsp:txXfrm>
        <a:off x="3132" y="766852"/>
        <a:ext cx="3053805" cy="2410538"/>
      </dsp:txXfrm>
    </dsp:sp>
    <dsp:sp modelId="{1D4BD8C7-610B-4BD0-98C4-8D06BFAA6EDD}">
      <dsp:nvSpPr>
        <dsp:cNvPr id="0" name=""/>
        <dsp:cNvSpPr/>
      </dsp:nvSpPr>
      <dsp:spPr>
        <a:xfrm>
          <a:off x="3484470" y="29998"/>
          <a:ext cx="3053805" cy="73685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b="1" kern="1200" dirty="0"/>
            <a:t>Recall</a:t>
          </a:r>
          <a:endParaRPr lang="en-US" sz="2000" kern="1200" dirty="0"/>
        </a:p>
      </dsp:txBody>
      <dsp:txXfrm>
        <a:off x="3484470" y="29998"/>
        <a:ext cx="3053805" cy="736853"/>
      </dsp:txXfrm>
    </dsp:sp>
    <dsp:sp modelId="{532E9758-635F-4684-B100-3FF2C9667B09}">
      <dsp:nvSpPr>
        <dsp:cNvPr id="0" name=""/>
        <dsp:cNvSpPr/>
      </dsp:nvSpPr>
      <dsp:spPr>
        <a:xfrm>
          <a:off x="3484470" y="766852"/>
          <a:ext cx="3053805" cy="241053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What percentage of products that a user buys are actually recommended? If a customer buys 5 products and the recommendation decided to show 3 of them, then the recall is 0.6</a:t>
          </a:r>
        </a:p>
      </dsp:txBody>
      <dsp:txXfrm>
        <a:off x="3484470" y="766852"/>
        <a:ext cx="3053805" cy="2410538"/>
      </dsp:txXfrm>
    </dsp:sp>
    <dsp:sp modelId="{A6208057-21C4-4DDE-B47F-9B47B148A4A1}">
      <dsp:nvSpPr>
        <dsp:cNvPr id="0" name=""/>
        <dsp:cNvSpPr/>
      </dsp:nvSpPr>
      <dsp:spPr>
        <a:xfrm>
          <a:off x="6965809" y="29998"/>
          <a:ext cx="3053805" cy="73685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b="1" kern="1200" dirty="0"/>
            <a:t>Precision</a:t>
          </a:r>
          <a:endParaRPr lang="en-GB" sz="2000" kern="1200" dirty="0"/>
        </a:p>
      </dsp:txBody>
      <dsp:txXfrm>
        <a:off x="6965809" y="29998"/>
        <a:ext cx="3053805" cy="736853"/>
      </dsp:txXfrm>
    </dsp:sp>
    <dsp:sp modelId="{5B82BCFD-C8A6-4A73-93A0-BFC1FFEA4666}">
      <dsp:nvSpPr>
        <dsp:cNvPr id="0" name=""/>
        <dsp:cNvSpPr/>
      </dsp:nvSpPr>
      <dsp:spPr>
        <a:xfrm>
          <a:off x="6965809" y="766852"/>
          <a:ext cx="3053805" cy="2410538"/>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Out of all the recommended items, how many the user actually liked? If 5 products were recommended to the customer out of which he buys 4 of them, then precision is 0.8</a:t>
          </a:r>
          <a:endParaRPr lang="en-GB" sz="1900" kern="1200" dirty="0"/>
        </a:p>
      </dsp:txBody>
      <dsp:txXfrm>
        <a:off x="6965809" y="766852"/>
        <a:ext cx="3053805" cy="2410538"/>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5586B75A-687E-405C-8A0B-8D00578BA2C3}" type="datetimeFigureOut">
              <a:rPr lang="en-US" smtClean="0"/>
              <a:pPr/>
              <a:t>12/5/2020</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238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35799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5191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43054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829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7786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3507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920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8125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02064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6225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45000"/>
          </a:schemeClr>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5586B75A-687E-405C-8A0B-8D00578BA2C3}" type="datetimeFigureOut">
              <a:rPr lang="en-US" smtClean="0"/>
              <a:pPr/>
              <a:t>12/5/2020</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38305598"/>
      </p:ext>
    </p:extLst>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diagramDrawing" Target="../diagrams/drawing13.xml"/><Relationship Id="rId3" Type="http://schemas.openxmlformats.org/officeDocument/2006/relationships/diagramLayout" Target="../diagrams/layout12.xml"/><Relationship Id="rId7" Type="http://schemas.openxmlformats.org/officeDocument/2006/relationships/image" Target="../media/image10.png"/><Relationship Id="rId12" Type="http://schemas.openxmlformats.org/officeDocument/2006/relationships/diagramColors" Target="../diagrams/colors13.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11" Type="http://schemas.openxmlformats.org/officeDocument/2006/relationships/diagramQuickStyle" Target="../diagrams/quickStyle13.xml"/><Relationship Id="rId5" Type="http://schemas.openxmlformats.org/officeDocument/2006/relationships/diagramColors" Target="../diagrams/colors12.xml"/><Relationship Id="rId10" Type="http://schemas.openxmlformats.org/officeDocument/2006/relationships/diagramLayout" Target="../diagrams/layout13.xml"/><Relationship Id="rId4" Type="http://schemas.openxmlformats.org/officeDocument/2006/relationships/diagramQuickStyle" Target="../diagrams/quickStyle12.xml"/><Relationship Id="rId9" Type="http://schemas.openxmlformats.org/officeDocument/2006/relationships/diagramData" Target="../diagrams/data13.xml"/><Relationship Id="rId14" Type="http://schemas.openxmlformats.org/officeDocument/2006/relationships/image" Target="../media/image11.jpe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0.e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diagramLayout" Target="../diagrams/layout17.xml"/><Relationship Id="rId7" Type="http://schemas.openxmlformats.org/officeDocument/2006/relationships/image" Target="../media/image10.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image" Target="../media/image4.png"/><Relationship Id="rId4" Type="http://schemas.openxmlformats.org/officeDocument/2006/relationships/diagramQuickStyle" Target="../diagrams/quickStyle2.xml"/><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06424" y="836223"/>
            <a:ext cx="9966960" cy="2926080"/>
          </a:xfrm>
        </p:spPr>
        <p:txBody>
          <a:bodyPr/>
          <a:lstStyle/>
          <a:p>
            <a:r>
              <a:rPr lang="en-GB" sz="2800" dirty="0">
                <a:solidFill>
                  <a:schemeClr val="accent2"/>
                </a:solidFill>
                <a:latin typeface="+mn-lt"/>
                <a:cs typeface="Calibri" panose="020F0502020204030204" pitchFamily="34" charset="0"/>
              </a:rPr>
              <a:t>Pairview practical Work Experience Project</a:t>
            </a:r>
            <a:r>
              <a:rPr lang="en-GB" dirty="0">
                <a:latin typeface="+mn-lt"/>
                <a:cs typeface="Calibri" panose="020F0502020204030204" pitchFamily="34" charset="0"/>
              </a:rPr>
              <a:t/>
            </a:r>
            <a:br>
              <a:rPr lang="en-GB" dirty="0">
                <a:latin typeface="+mn-lt"/>
                <a:cs typeface="Calibri" panose="020F0502020204030204" pitchFamily="34" charset="0"/>
              </a:rPr>
            </a:br>
            <a:r>
              <a:rPr lang="en-GB" dirty="0">
                <a:solidFill>
                  <a:schemeClr val="bg1">
                    <a:lumMod val="50000"/>
                  </a:schemeClr>
                </a:solidFill>
                <a:latin typeface="+mn-lt"/>
                <a:cs typeface="Calibri" panose="020F0502020204030204" pitchFamily="34" charset="0"/>
              </a:rPr>
              <a:t>Data science</a:t>
            </a:r>
            <a:endParaRPr lang="en-GB" dirty="0">
              <a:solidFill>
                <a:schemeClr val="bg1">
                  <a:lumMod val="50000"/>
                </a:schemeClr>
              </a:solidFill>
              <a:latin typeface="+mn-lt"/>
            </a:endParaRPr>
          </a:p>
        </p:txBody>
      </p:sp>
      <p:sp>
        <p:nvSpPr>
          <p:cNvPr id="8" name="Text Placeholder 7"/>
          <p:cNvSpPr>
            <a:spLocks noGrp="1"/>
          </p:cNvSpPr>
          <p:nvPr>
            <p:ph type="body" idx="1"/>
          </p:nvPr>
        </p:nvSpPr>
        <p:spPr>
          <a:xfrm>
            <a:off x="1705356" y="4305441"/>
            <a:ext cx="8769096" cy="1363806"/>
          </a:xfrm>
        </p:spPr>
        <p:txBody>
          <a:bodyPr>
            <a:normAutofit lnSpcReduction="10000"/>
          </a:bodyPr>
          <a:lstStyle/>
          <a:p>
            <a:r>
              <a:rPr lang="en-GB" dirty="0" smtClean="0">
                <a:solidFill>
                  <a:schemeClr val="bg1">
                    <a:lumMod val="75000"/>
                  </a:schemeClr>
                </a:solidFill>
              </a:rPr>
              <a:t>24 November, 2020</a:t>
            </a:r>
            <a:r>
              <a:rPr lang="en-GB" dirty="0"/>
              <a:t/>
            </a:r>
            <a:br>
              <a:rPr lang="en-GB" dirty="0"/>
            </a:br>
            <a:r>
              <a:rPr lang="en-GB" dirty="0"/>
              <a:t> </a:t>
            </a:r>
            <a:br>
              <a:rPr lang="en-GB" dirty="0"/>
            </a:br>
            <a:r>
              <a:rPr lang="en-GB" dirty="0">
                <a:solidFill>
                  <a:schemeClr val="bg1">
                    <a:lumMod val="50000"/>
                  </a:schemeClr>
                </a:solidFill>
              </a:rPr>
              <a:t>Submitted by </a:t>
            </a:r>
            <a:endParaRPr lang="en-GB" dirty="0" smtClean="0">
              <a:solidFill>
                <a:schemeClr val="bg1">
                  <a:lumMod val="50000"/>
                </a:schemeClr>
              </a:solidFill>
            </a:endParaRPr>
          </a:p>
          <a:p>
            <a:r>
              <a:rPr lang="en-GB" dirty="0" err="1" smtClean="0">
                <a:solidFill>
                  <a:schemeClr val="bg1">
                    <a:lumMod val="50000"/>
                  </a:schemeClr>
                </a:solidFill>
              </a:rPr>
              <a:t>Gbenga</a:t>
            </a:r>
            <a:r>
              <a:rPr lang="en-GB" dirty="0" smtClean="0">
                <a:solidFill>
                  <a:schemeClr val="bg1">
                    <a:lumMod val="50000"/>
                  </a:schemeClr>
                </a:solidFill>
              </a:rPr>
              <a:t> </a:t>
            </a:r>
            <a:r>
              <a:rPr lang="en-GB" dirty="0" err="1" smtClean="0">
                <a:solidFill>
                  <a:schemeClr val="bg1">
                    <a:lumMod val="50000"/>
                  </a:schemeClr>
                </a:solidFill>
              </a:rPr>
              <a:t>Adebiyi</a:t>
            </a:r>
            <a:endParaRPr lang="en-GB" dirty="0"/>
          </a:p>
        </p:txBody>
      </p:sp>
    </p:spTree>
    <p:extLst>
      <p:ext uri="{BB962C8B-B14F-4D97-AF65-F5344CB8AC3E}">
        <p14:creationId xmlns:p14="http://schemas.microsoft.com/office/powerpoint/2010/main" val="1789914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t="5367" r="26538" b="8304"/>
          <a:stretch/>
        </p:blipFill>
        <p:spPr bwMode="auto">
          <a:xfrm>
            <a:off x="243840" y="261257"/>
            <a:ext cx="11695611" cy="62875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8338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694" y="1173575"/>
            <a:ext cx="11060206" cy="2926080"/>
          </a:xfrm>
        </p:spPr>
        <p:txBody>
          <a:bodyPr/>
          <a:lstStyle/>
          <a:p>
            <a:pPr lvl="0"/>
            <a:r>
              <a:rPr lang="en-US" sz="6600" dirty="0">
                <a:solidFill>
                  <a:schemeClr val="accent3"/>
                </a:solidFill>
              </a:rPr>
              <a:t>2. Recommendation engine</a:t>
            </a:r>
            <a:endParaRPr lang="en-GB" sz="6600" dirty="0">
              <a:solidFill>
                <a:schemeClr val="accent3"/>
              </a:solidFill>
            </a:endParaRPr>
          </a:p>
        </p:txBody>
      </p:sp>
    </p:spTree>
    <p:extLst>
      <p:ext uri="{BB962C8B-B14F-4D97-AF65-F5344CB8AC3E}">
        <p14:creationId xmlns:p14="http://schemas.microsoft.com/office/powerpoint/2010/main" val="396606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lvl="0"/>
            <a:r>
              <a:rPr lang="en-US" dirty="0"/>
              <a:t>Need for a Recommendation Engine</a:t>
            </a:r>
            <a:endParaRPr lang="en-GB" dirty="0"/>
          </a:p>
        </p:txBody>
      </p:sp>
      <p:sp>
        <p:nvSpPr>
          <p:cNvPr id="5" name="Content Placeholder 4"/>
          <p:cNvSpPr>
            <a:spLocks noGrp="1"/>
          </p:cNvSpPr>
          <p:nvPr>
            <p:ph idx="1"/>
          </p:nvPr>
        </p:nvSpPr>
        <p:spPr>
          <a:xfrm>
            <a:off x="833995" y="1965960"/>
            <a:ext cx="7168581" cy="4038600"/>
          </a:xfrm>
        </p:spPr>
        <p:txBody>
          <a:bodyPr>
            <a:noAutofit/>
          </a:bodyPr>
          <a:lstStyle/>
          <a:p>
            <a:r>
              <a:rPr lang="en-US" sz="1800" dirty="0"/>
              <a:t>AHG has been selling bikes online over the last 4 years. Last year they introduced clothes and accessories as new categories online</a:t>
            </a:r>
          </a:p>
          <a:p>
            <a:r>
              <a:rPr lang="en-US" sz="1800" dirty="0"/>
              <a:t>Online sales are account for 1/3</a:t>
            </a:r>
            <a:r>
              <a:rPr lang="en-US" sz="1800" baseline="30000" dirty="0"/>
              <a:t>rd</a:t>
            </a:r>
            <a:r>
              <a:rPr lang="en-US" sz="1800" dirty="0"/>
              <a:t> of the Net Revenue and 11.8 million net profit</a:t>
            </a:r>
          </a:p>
          <a:p>
            <a:pPr marL="45720" indent="0">
              <a:buNone/>
            </a:pPr>
            <a:r>
              <a:rPr lang="en-US" sz="2000" dirty="0">
                <a:solidFill>
                  <a:schemeClr val="accent3"/>
                </a:solidFill>
              </a:rPr>
              <a:t>The key focus now is to increase each customer basket value and in turn, increase the revenue and profits from the online channel</a:t>
            </a:r>
          </a:p>
          <a:p>
            <a:pPr marL="45720" indent="0">
              <a:buNone/>
            </a:pPr>
            <a:r>
              <a:rPr lang="en-US" sz="1800" dirty="0"/>
              <a:t>The tool will be able to search for a recommendation list based on a specified user, such that:</a:t>
            </a:r>
          </a:p>
          <a:p>
            <a:pPr marL="45720" indent="0">
              <a:buNone/>
            </a:pPr>
            <a:r>
              <a:rPr lang="en-US" sz="1800" b="1" dirty="0"/>
              <a:t>	Input: </a:t>
            </a:r>
            <a:r>
              <a:rPr lang="en-US" sz="1800" dirty="0"/>
              <a:t>customer ID</a:t>
            </a:r>
          </a:p>
          <a:p>
            <a:pPr marL="45720" indent="0">
              <a:buNone/>
            </a:pPr>
            <a:r>
              <a:rPr lang="en-US" sz="1800" b="1" dirty="0"/>
              <a:t>	Returns: </a:t>
            </a:r>
            <a:r>
              <a:rPr lang="en-US" sz="1800" dirty="0"/>
              <a:t>ranked list of items (product IDs), that the user is 	most likely to want to put in his/her (empty) “basket”</a:t>
            </a:r>
          </a:p>
          <a:p>
            <a:endParaRPr lang="en-US" sz="2000" dirty="0">
              <a:solidFill>
                <a:schemeClr val="accent3"/>
              </a:solidFill>
            </a:endParaRPr>
          </a:p>
        </p:txBody>
      </p:sp>
      <p:pic>
        <p:nvPicPr>
          <p:cNvPr id="6" name="Picture 2" descr="https://cdn-images-1.medium.com/max/1200/1*rYb9nBw-BMnxImKELf8o-Q.png"/>
          <p:cNvPicPr>
            <a:picLocks noChangeAspect="1" noChangeArrowheads="1"/>
          </p:cNvPicPr>
          <p:nvPr/>
        </p:nvPicPr>
        <p:blipFill rotWithShape="1">
          <a:blip r:embed="rId2">
            <a:extLst>
              <a:ext uri="{28A0092B-C50C-407E-A947-70E740481C1C}">
                <a14:useLocalDpi xmlns:a14="http://schemas.microsoft.com/office/drawing/2010/main" val="0"/>
              </a:ext>
            </a:extLst>
          </a:blip>
          <a:srcRect l="19373" r="17497"/>
          <a:stretch/>
        </p:blipFill>
        <p:spPr bwMode="auto">
          <a:xfrm>
            <a:off x="8362031" y="2339603"/>
            <a:ext cx="3228778" cy="29747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448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endParaRPr lang="en-GB"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74712582"/>
              </p:ext>
            </p:extLst>
          </p:nvPr>
        </p:nvGraphicFramePr>
        <p:xfrm>
          <a:off x="1145649" y="1710558"/>
          <a:ext cx="9872871"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9453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859" y="603294"/>
            <a:ext cx="9875520" cy="1356360"/>
          </a:xfrm>
        </p:spPr>
        <p:txBody>
          <a:bodyPr/>
          <a:lstStyle/>
          <a:p>
            <a:r>
              <a:rPr lang="en-US" dirty="0"/>
              <a:t>Transforming and Normalizing Data</a:t>
            </a:r>
            <a:endParaRPr lang="en-GB" dirty="0"/>
          </a:p>
        </p:txBody>
      </p:sp>
      <p:sp>
        <p:nvSpPr>
          <p:cNvPr id="3" name="Content Placeholder 2"/>
          <p:cNvSpPr>
            <a:spLocks noGrp="1"/>
          </p:cNvSpPr>
          <p:nvPr>
            <p:ph idx="1"/>
          </p:nvPr>
        </p:nvSpPr>
        <p:spPr/>
        <p:txBody>
          <a:bodyPr/>
          <a:lstStyle/>
          <a:p>
            <a:pPr marL="274320" lvl="1" indent="0">
              <a:buNone/>
            </a:pPr>
            <a:r>
              <a:rPr lang="en-US" sz="2400" dirty="0"/>
              <a:t>The customer purchase data was transformed into 3 types as below;</a:t>
            </a:r>
          </a:p>
          <a:p>
            <a:pPr marL="731520" lvl="1" indent="-457200">
              <a:buFont typeface="+mj-lt"/>
              <a:buAutoNum type="arabicPeriod"/>
            </a:pPr>
            <a:r>
              <a:rPr lang="en-US" sz="2400" dirty="0"/>
              <a:t>Purchase count data – </a:t>
            </a:r>
            <a:r>
              <a:rPr lang="en-US" sz="2400" b="1" dirty="0"/>
              <a:t>Customer ID</a:t>
            </a:r>
            <a:r>
              <a:rPr lang="en-US" sz="2400" dirty="0"/>
              <a:t>, </a:t>
            </a:r>
            <a:r>
              <a:rPr lang="en-US" sz="2400" b="1" dirty="0"/>
              <a:t>Product ID </a:t>
            </a:r>
            <a:r>
              <a:rPr lang="en-US" sz="2400" dirty="0"/>
              <a:t>and </a:t>
            </a:r>
            <a:r>
              <a:rPr lang="en-US" sz="2400" b="1" dirty="0"/>
              <a:t>Purchase Count</a:t>
            </a:r>
          </a:p>
          <a:p>
            <a:pPr marL="731520" lvl="1" indent="-457200">
              <a:buFont typeface="+mj-lt"/>
              <a:buAutoNum type="arabicPeriod"/>
            </a:pPr>
            <a:r>
              <a:rPr lang="en-US" sz="2400" dirty="0"/>
              <a:t>Purchase dummy data - </a:t>
            </a:r>
            <a:r>
              <a:rPr lang="en-US" sz="2400" b="1" dirty="0"/>
              <a:t>Customer ID</a:t>
            </a:r>
            <a:r>
              <a:rPr lang="en-US" sz="2400" dirty="0"/>
              <a:t>, </a:t>
            </a:r>
            <a:r>
              <a:rPr lang="en-US" sz="2400" b="1" dirty="0"/>
              <a:t>Product ID </a:t>
            </a:r>
            <a:r>
              <a:rPr lang="en-US" sz="2400" dirty="0"/>
              <a:t>and </a:t>
            </a:r>
            <a:r>
              <a:rPr lang="en-US" sz="2400" b="1" dirty="0"/>
              <a:t>Purchase Count </a:t>
            </a:r>
            <a:r>
              <a:rPr lang="en-US" sz="2400" dirty="0"/>
              <a:t>and </a:t>
            </a:r>
            <a:r>
              <a:rPr lang="en-US" sz="2400" b="1" dirty="0"/>
              <a:t>Purchase Dummy</a:t>
            </a:r>
            <a:r>
              <a:rPr lang="en-US" sz="2400" dirty="0"/>
              <a:t> for marking whether a customer bought the item or not</a:t>
            </a:r>
          </a:p>
          <a:p>
            <a:pPr marL="731520" lvl="1" indent="-457200">
              <a:buFont typeface="+mj-lt"/>
              <a:buAutoNum type="arabicPeriod"/>
            </a:pPr>
            <a:r>
              <a:rPr lang="en-US" sz="2400" dirty="0"/>
              <a:t>Normalized purchase dummy data – </a:t>
            </a:r>
            <a:r>
              <a:rPr lang="en-US" sz="2400" b="1" dirty="0"/>
              <a:t>Customer ID</a:t>
            </a:r>
            <a:r>
              <a:rPr lang="en-US" sz="2400" dirty="0"/>
              <a:t>, </a:t>
            </a:r>
            <a:r>
              <a:rPr lang="en-US" sz="2400" b="1" dirty="0"/>
              <a:t>Purchase ID </a:t>
            </a:r>
            <a:r>
              <a:rPr lang="en-US" sz="2400" dirty="0"/>
              <a:t>and </a:t>
            </a:r>
            <a:r>
              <a:rPr lang="en-US" sz="2400" b="1" dirty="0"/>
              <a:t>Scaled Purchase Frequency </a:t>
            </a:r>
            <a:r>
              <a:rPr lang="en-US" sz="2400" dirty="0"/>
              <a:t>which is the normalized purchase frequency across all users</a:t>
            </a:r>
          </a:p>
        </p:txBody>
      </p:sp>
      <p:graphicFrame>
        <p:nvGraphicFramePr>
          <p:cNvPr id="4" name="Content Placeholder 4"/>
          <p:cNvGraphicFramePr>
            <a:graphicFrameLocks/>
          </p:cNvGraphicFramePr>
          <p:nvPr>
            <p:extLst>
              <p:ext uri="{D42A27DB-BD31-4B8C-83A1-F6EECF244321}">
                <p14:modId xmlns:p14="http://schemas.microsoft.com/office/powerpoint/2010/main" val="3295240704"/>
              </p:ext>
            </p:extLst>
          </p:nvPr>
        </p:nvGraphicFramePr>
        <p:xfrm>
          <a:off x="9049407" y="255618"/>
          <a:ext cx="2861945" cy="1170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0242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Models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31827092"/>
              </p:ext>
            </p:extLst>
          </p:nvPr>
        </p:nvGraphicFramePr>
        <p:xfrm>
          <a:off x="1108130" y="2648347"/>
          <a:ext cx="9945260" cy="3832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1143000" y="1725017"/>
            <a:ext cx="10089859" cy="646331"/>
          </a:xfrm>
          <a:prstGeom prst="rect">
            <a:avLst/>
          </a:prstGeom>
          <a:noFill/>
        </p:spPr>
        <p:txBody>
          <a:bodyPr wrap="square" rtlCol="0">
            <a:spAutoFit/>
          </a:bodyPr>
          <a:lstStyle/>
          <a:p>
            <a:r>
              <a:rPr lang="en-US" dirty="0"/>
              <a:t>Using the library Turicreate, the below 2 models are trained. The popularity model has a very simple approach, and is run as a baseline model to compare and evaluate the different models </a:t>
            </a:r>
            <a:endParaRPr lang="en-GB" dirty="0"/>
          </a:p>
        </p:txBody>
      </p:sp>
    </p:spTree>
    <p:extLst>
      <p:ext uri="{BB962C8B-B14F-4D97-AF65-F5344CB8AC3E}">
        <p14:creationId xmlns:p14="http://schemas.microsoft.com/office/powerpoint/2010/main" val="117597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schemeClr>
                </a:solidFill>
              </a:rPr>
              <a:t>Training Models</a:t>
            </a:r>
            <a:endParaRPr lang="en-GB" dirty="0">
              <a:solidFill>
                <a:schemeClr val="tx1">
                  <a:lumMod val="75000"/>
                </a:schemeClr>
              </a:solidFill>
            </a:endParaRPr>
          </a:p>
        </p:txBody>
      </p:sp>
      <p:sp>
        <p:nvSpPr>
          <p:cNvPr id="3" name="Content Placeholder 2"/>
          <p:cNvSpPr>
            <a:spLocks noGrp="1"/>
          </p:cNvSpPr>
          <p:nvPr>
            <p:ph idx="1"/>
          </p:nvPr>
        </p:nvSpPr>
        <p:spPr>
          <a:xfrm>
            <a:off x="1143000" y="1874519"/>
            <a:ext cx="9872871" cy="4267899"/>
          </a:xfrm>
        </p:spPr>
        <p:txBody>
          <a:bodyPr>
            <a:noAutofit/>
          </a:bodyPr>
          <a:lstStyle/>
          <a:p>
            <a:pPr marL="45720" indent="0">
              <a:buNone/>
            </a:pPr>
            <a:r>
              <a:rPr lang="en-US" b="1" dirty="0"/>
              <a:t>Item Similarity Model </a:t>
            </a:r>
          </a:p>
          <a:p>
            <a:pPr marL="45720" indent="0">
              <a:buNone/>
            </a:pPr>
            <a:r>
              <a:rPr lang="en-US" dirty="0"/>
              <a:t>To calculate similarity between products X and Y, look at all customers who have purchased both these items. For example, both X and Y have been purchased by customers 1 and 2.</a:t>
            </a:r>
          </a:p>
          <a:p>
            <a:pPr marL="45720" indent="0">
              <a:buNone/>
            </a:pPr>
            <a:r>
              <a:rPr lang="en-US" dirty="0"/>
              <a:t>We then create two item-vectors, v1 for item X and v2 for item Y, in the user-space of (1, 2) and then find the cosine or Pearson angle/distance between these vectors</a:t>
            </a:r>
          </a:p>
          <a:p>
            <a:pPr marL="731520" lvl="1" indent="-457200">
              <a:buFont typeface="+mj-lt"/>
              <a:buAutoNum type="arabicPeriod"/>
            </a:pPr>
            <a:r>
              <a:rPr lang="en-US" sz="2200" b="1" dirty="0"/>
              <a:t>Cosine similarity type </a:t>
            </a:r>
            <a:r>
              <a:rPr lang="en-US" sz="2200" dirty="0"/>
              <a:t>- Similarity is the cosine of the angle between the 2 item vectors v1 and v2. A zero angle or overlapping vectors with cosine value of 1 means total similarity (or per user, across all items, there is same rating) and an angle of 90 degree would mean cosine of zero or no similarity</a:t>
            </a:r>
          </a:p>
          <a:p>
            <a:pPr marL="731520" lvl="1" indent="-457200">
              <a:buFont typeface="+mj-lt"/>
              <a:buAutoNum type="arabicPeriod"/>
            </a:pPr>
            <a:r>
              <a:rPr lang="en-US" sz="2200" b="1" dirty="0"/>
              <a:t>Pearson similarity type </a:t>
            </a:r>
            <a:r>
              <a:rPr lang="en-US" sz="2200" dirty="0"/>
              <a:t>- Similarity is the Pearson coefficient between the two vectors.</a:t>
            </a:r>
          </a:p>
        </p:txBody>
      </p:sp>
      <p:graphicFrame>
        <p:nvGraphicFramePr>
          <p:cNvPr id="5" name="Content Placeholder 4"/>
          <p:cNvGraphicFramePr>
            <a:graphicFrameLocks/>
          </p:cNvGraphicFramePr>
          <p:nvPr>
            <p:extLst>
              <p:ext uri="{D42A27DB-BD31-4B8C-83A1-F6EECF244321}">
                <p14:modId xmlns:p14="http://schemas.microsoft.com/office/powerpoint/2010/main" val="1931466590"/>
              </p:ext>
            </p:extLst>
          </p:nvPr>
        </p:nvGraphicFramePr>
        <p:xfrm>
          <a:off x="9049407" y="255618"/>
          <a:ext cx="2861945" cy="11707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8152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72858954"/>
              </p:ext>
            </p:extLst>
          </p:nvPr>
        </p:nvGraphicFramePr>
        <p:xfrm>
          <a:off x="1346726" y="1612812"/>
          <a:ext cx="9121577" cy="43996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1143000" y="609600"/>
            <a:ext cx="9875520" cy="7083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tx1">
                    <a:lumMod val="75000"/>
                  </a:schemeClr>
                </a:solidFill>
              </a:rPr>
              <a:t>Training Models</a:t>
            </a:r>
            <a:endParaRPr lang="en-GB" dirty="0">
              <a:solidFill>
                <a:schemeClr val="tx1">
                  <a:lumMod val="75000"/>
                </a:schemeClr>
              </a:solidFill>
            </a:endParaRPr>
          </a:p>
        </p:txBody>
      </p:sp>
    </p:spTree>
    <p:extLst>
      <p:ext uri="{BB962C8B-B14F-4D97-AF65-F5344CB8AC3E}">
        <p14:creationId xmlns:p14="http://schemas.microsoft.com/office/powerpoint/2010/main" val="834770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291" y="618309"/>
            <a:ext cx="9875520" cy="1356360"/>
          </a:xfrm>
        </p:spPr>
        <p:txBody>
          <a:bodyPr/>
          <a:lstStyle/>
          <a:p>
            <a:r>
              <a:rPr lang="en-US" dirty="0">
                <a:solidFill>
                  <a:schemeClr val="tx1">
                    <a:lumMod val="75000"/>
                  </a:schemeClr>
                </a:solidFill>
              </a:rPr>
              <a:t>Evaluating Model Performance</a:t>
            </a:r>
            <a:endParaRPr lang="en-GB" dirty="0">
              <a:solidFill>
                <a:schemeClr val="tx1">
                  <a:lumMod val="75000"/>
                </a:schemeClr>
              </a:solidFill>
            </a:endParaRPr>
          </a:p>
        </p:txBody>
      </p:sp>
      <p:sp>
        <p:nvSpPr>
          <p:cNvPr id="3" name="Content Placeholder 2"/>
          <p:cNvSpPr>
            <a:spLocks noGrp="1"/>
          </p:cNvSpPr>
          <p:nvPr>
            <p:ph idx="1"/>
          </p:nvPr>
        </p:nvSpPr>
        <p:spPr>
          <a:xfrm>
            <a:off x="1145649" y="1755396"/>
            <a:ext cx="9872871" cy="954248"/>
          </a:xfrm>
        </p:spPr>
        <p:txBody>
          <a:bodyPr>
            <a:normAutofit/>
          </a:bodyPr>
          <a:lstStyle/>
          <a:p>
            <a:pPr marL="45720" indent="0">
              <a:buNone/>
            </a:pPr>
            <a:r>
              <a:rPr lang="en-US" b="1" dirty="0"/>
              <a:t>Model Evaluation</a:t>
            </a:r>
          </a:p>
          <a:p>
            <a:pPr marL="45720" indent="0">
              <a:buNone/>
            </a:pPr>
            <a:r>
              <a:rPr lang="en-US" dirty="0"/>
              <a:t>For evaluating recommendation engines, RMSE, precision and recall has been used</a:t>
            </a:r>
          </a:p>
          <a:p>
            <a:pPr marL="731520" lvl="1" indent="-457200">
              <a:buFont typeface="+mj-lt"/>
              <a:buAutoNum type="arabicPeriod"/>
            </a:pPr>
            <a:endParaRPr lang="en-US" sz="2200" dirty="0"/>
          </a:p>
        </p:txBody>
      </p:sp>
      <p:graphicFrame>
        <p:nvGraphicFramePr>
          <p:cNvPr id="4" name="Diagram 3"/>
          <p:cNvGraphicFramePr/>
          <p:nvPr>
            <p:extLst>
              <p:ext uri="{D42A27DB-BD31-4B8C-83A1-F6EECF244321}">
                <p14:modId xmlns:p14="http://schemas.microsoft.com/office/powerpoint/2010/main" val="788685988"/>
              </p:ext>
            </p:extLst>
          </p:nvPr>
        </p:nvGraphicFramePr>
        <p:xfrm>
          <a:off x="1143000" y="2958519"/>
          <a:ext cx="10022747" cy="32073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Content Placeholder 4"/>
          <p:cNvGraphicFramePr>
            <a:graphicFrameLocks/>
          </p:cNvGraphicFramePr>
          <p:nvPr>
            <p:extLst>
              <p:ext uri="{D42A27DB-BD31-4B8C-83A1-F6EECF244321}">
                <p14:modId xmlns:p14="http://schemas.microsoft.com/office/powerpoint/2010/main" val="1955780182"/>
              </p:ext>
            </p:extLst>
          </p:nvPr>
        </p:nvGraphicFramePr>
        <p:xfrm>
          <a:off x="9049407" y="255618"/>
          <a:ext cx="2861945" cy="11707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585700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schemeClr>
                </a:solidFill>
              </a:rPr>
              <a:t>Evaluating Model Performance</a:t>
            </a:r>
            <a:br>
              <a:rPr lang="en-US" dirty="0">
                <a:solidFill>
                  <a:schemeClr val="tx1">
                    <a:lumMod val="75000"/>
                  </a:schemeClr>
                </a:solidFill>
              </a:rPr>
            </a:br>
            <a:r>
              <a:rPr lang="en-US" sz="2800" dirty="0">
                <a:solidFill>
                  <a:schemeClr val="tx1">
                    <a:lumMod val="75000"/>
                  </a:schemeClr>
                </a:solidFill>
              </a:rPr>
              <a:t>RMSE VALUES</a:t>
            </a:r>
            <a:endParaRPr lang="en-GB" sz="2800" dirty="0">
              <a:solidFill>
                <a:schemeClr val="tx1">
                  <a:lumMod val="75000"/>
                </a:schemeClr>
              </a:solidFill>
            </a:endParaRPr>
          </a:p>
        </p:txBody>
      </p:sp>
      <p:graphicFrame>
        <p:nvGraphicFramePr>
          <p:cNvPr id="3" name="Diagram 2"/>
          <p:cNvGraphicFramePr/>
          <p:nvPr>
            <p:extLst>
              <p:ext uri="{D42A27DB-BD31-4B8C-83A1-F6EECF244321}">
                <p14:modId xmlns:p14="http://schemas.microsoft.com/office/powerpoint/2010/main" val="2586011994"/>
              </p:ext>
            </p:extLst>
          </p:nvPr>
        </p:nvGraphicFramePr>
        <p:xfrm>
          <a:off x="866164" y="2313575"/>
          <a:ext cx="10593198" cy="3852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983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solidFill>
                  <a:schemeClr val="bg1">
                    <a:lumMod val="50000"/>
                  </a:schemeClr>
                </a:solidFill>
              </a:rPr>
              <a:t>Adventure Hardware group</a:t>
            </a:r>
            <a:endParaRPr lang="en-GB" b="0" dirty="0">
              <a:solidFill>
                <a:schemeClr val="bg1">
                  <a:lumMod val="50000"/>
                </a:schemeClr>
              </a:solidFill>
            </a:endParaRPr>
          </a:p>
        </p:txBody>
      </p:sp>
      <p:sp>
        <p:nvSpPr>
          <p:cNvPr id="3" name="Subtitle 2"/>
          <p:cNvSpPr>
            <a:spLocks noGrp="1"/>
          </p:cNvSpPr>
          <p:nvPr>
            <p:ph type="subTitle" idx="1"/>
          </p:nvPr>
        </p:nvSpPr>
        <p:spPr/>
        <p:txBody>
          <a:bodyPr/>
          <a:lstStyle/>
          <a:p>
            <a:r>
              <a:rPr lang="en-US" dirty="0">
                <a:solidFill>
                  <a:schemeClr val="accent2"/>
                </a:solidFill>
              </a:rPr>
              <a:t>Reporting Dashboard    </a:t>
            </a:r>
            <a:r>
              <a:rPr lang="en-US" dirty="0">
                <a:solidFill>
                  <a:schemeClr val="accent3"/>
                </a:solidFill>
              </a:rPr>
              <a:t>.    Recommendation Engine    .    </a:t>
            </a:r>
            <a:r>
              <a:rPr lang="en-US" dirty="0">
                <a:solidFill>
                  <a:schemeClr val="accent4"/>
                </a:solidFill>
              </a:rPr>
              <a:t>Predictive Model</a:t>
            </a:r>
            <a:endParaRPr lang="en-GB" dirty="0">
              <a:solidFill>
                <a:schemeClr val="accent4"/>
              </a:solidFill>
            </a:endParaRPr>
          </a:p>
        </p:txBody>
      </p:sp>
    </p:spTree>
    <p:extLst>
      <p:ext uri="{BB962C8B-B14F-4D97-AF65-F5344CB8AC3E}">
        <p14:creationId xmlns:p14="http://schemas.microsoft.com/office/powerpoint/2010/main" val="131260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204323" y="235743"/>
            <a:ext cx="5291320" cy="646331"/>
          </a:xfrm>
          <a:prstGeom prst="rect">
            <a:avLst/>
          </a:prstGeom>
          <a:noFill/>
        </p:spPr>
        <p:txBody>
          <a:bodyPr wrap="none" rtlCol="0">
            <a:spAutoFit/>
          </a:bodyPr>
          <a:lstStyle/>
          <a:p>
            <a:r>
              <a:rPr lang="en-US" sz="3600" dirty="0"/>
              <a:t>Precision and Recall Values</a:t>
            </a:r>
            <a:endParaRPr lang="en-GB" sz="3600" dirty="0"/>
          </a:p>
        </p:txBody>
      </p:sp>
      <p:pic>
        <p:nvPicPr>
          <p:cNvPr id="4" name="Picture 3"/>
          <p:cNvPicPr>
            <a:picLocks noChangeAspect="1"/>
          </p:cNvPicPr>
          <p:nvPr/>
        </p:nvPicPr>
        <p:blipFill rotWithShape="1">
          <a:blip r:embed="rId2"/>
          <a:srcRect l="5838" t="44461" r="64596" b="44541"/>
          <a:stretch/>
        </p:blipFill>
        <p:spPr>
          <a:xfrm>
            <a:off x="3109059" y="2843847"/>
            <a:ext cx="6073972" cy="1270939"/>
          </a:xfrm>
          <a:prstGeom prst="rect">
            <a:avLst/>
          </a:prstGeom>
        </p:spPr>
      </p:pic>
      <p:pic>
        <p:nvPicPr>
          <p:cNvPr id="9" name="Picture 8"/>
          <p:cNvPicPr/>
          <p:nvPr/>
        </p:nvPicPr>
        <p:blipFill rotWithShape="1">
          <a:blip r:embed="rId2"/>
          <a:srcRect l="6119" t="28905" r="64745" b="60401"/>
          <a:stretch/>
        </p:blipFill>
        <p:spPr bwMode="auto">
          <a:xfrm>
            <a:off x="492483" y="1091778"/>
            <a:ext cx="5905500" cy="1219200"/>
          </a:xfrm>
          <a:prstGeom prst="rect">
            <a:avLst/>
          </a:prstGeom>
          <a:ln>
            <a:noFill/>
          </a:ln>
          <a:extLst>
            <a:ext uri="{53640926-AAD7-44D8-BBD7-CCE9431645EC}">
              <a14:shadowObscured xmlns:a14="http://schemas.microsoft.com/office/drawing/2010/main"/>
            </a:ext>
          </a:extLst>
        </p:spPr>
      </p:pic>
      <p:pic>
        <p:nvPicPr>
          <p:cNvPr id="10" name="Picture 9"/>
          <p:cNvPicPr/>
          <p:nvPr/>
        </p:nvPicPr>
        <p:blipFill rotWithShape="1">
          <a:blip r:embed="rId2"/>
          <a:srcRect l="6119" t="59650" r="64557" b="29188"/>
          <a:stretch/>
        </p:blipFill>
        <p:spPr bwMode="auto">
          <a:xfrm>
            <a:off x="5849983" y="4647655"/>
            <a:ext cx="5943600" cy="1272540"/>
          </a:xfrm>
          <a:prstGeom prst="rect">
            <a:avLst/>
          </a:prstGeom>
          <a:ln>
            <a:noFill/>
          </a:ln>
          <a:extLst>
            <a:ext uri="{53640926-AAD7-44D8-BBD7-CCE9431645EC}">
              <a14:shadowObscured xmlns:a14="http://schemas.microsoft.com/office/drawing/2010/main"/>
            </a:ext>
          </a:extLst>
        </p:spPr>
      </p:pic>
      <p:pic>
        <p:nvPicPr>
          <p:cNvPr id="6" name="Picture 5"/>
          <p:cNvPicPr>
            <a:picLocks noChangeAspect="1"/>
          </p:cNvPicPr>
          <p:nvPr/>
        </p:nvPicPr>
        <p:blipFill>
          <a:blip r:embed="rId3"/>
          <a:stretch>
            <a:fillRect/>
          </a:stretch>
        </p:blipFill>
        <p:spPr>
          <a:xfrm>
            <a:off x="9843816" y="235743"/>
            <a:ext cx="2113054" cy="1590909"/>
          </a:xfrm>
          <a:prstGeom prst="rect">
            <a:avLst/>
          </a:prstGeom>
        </p:spPr>
      </p:pic>
      <p:pic>
        <p:nvPicPr>
          <p:cNvPr id="11" name="Picture 10"/>
          <p:cNvPicPr>
            <a:picLocks noChangeAspect="1"/>
          </p:cNvPicPr>
          <p:nvPr/>
        </p:nvPicPr>
        <p:blipFill>
          <a:blip r:embed="rId4"/>
          <a:stretch>
            <a:fillRect/>
          </a:stretch>
        </p:blipFill>
        <p:spPr>
          <a:xfrm>
            <a:off x="243840" y="5102270"/>
            <a:ext cx="3048000" cy="1495425"/>
          </a:xfrm>
          <a:prstGeom prst="rect">
            <a:avLst/>
          </a:prstGeom>
        </p:spPr>
      </p:pic>
    </p:spTree>
    <p:extLst>
      <p:ext uri="{BB962C8B-B14F-4D97-AF65-F5344CB8AC3E}">
        <p14:creationId xmlns:p14="http://schemas.microsoft.com/office/powerpoint/2010/main" val="836499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75000"/>
                  </a:schemeClr>
                </a:solidFill>
              </a:rPr>
              <a:t>Evaluating Model Performance- Summary</a:t>
            </a:r>
            <a:endParaRPr lang="en-GB" dirty="0">
              <a:solidFill>
                <a:schemeClr val="tx1">
                  <a:lumMod val="75000"/>
                </a:schemeClr>
              </a:solidFill>
            </a:endParaRPr>
          </a:p>
        </p:txBody>
      </p:sp>
      <p:sp>
        <p:nvSpPr>
          <p:cNvPr id="4" name="Content Placeholder 3"/>
          <p:cNvSpPr>
            <a:spLocks noGrp="1"/>
          </p:cNvSpPr>
          <p:nvPr>
            <p:ph idx="1"/>
          </p:nvPr>
        </p:nvSpPr>
        <p:spPr>
          <a:xfrm>
            <a:off x="992778" y="1724297"/>
            <a:ext cx="10023094" cy="4371703"/>
          </a:xfrm>
        </p:spPr>
        <p:txBody>
          <a:bodyPr>
            <a:normAutofit fontScale="92500"/>
          </a:bodyPr>
          <a:lstStyle/>
          <a:p>
            <a:pPr marL="45720" indent="0">
              <a:buNone/>
            </a:pPr>
            <a:r>
              <a:rPr lang="en-US" b="1" dirty="0"/>
              <a:t>Popularity vs. Collaborative Filtering: </a:t>
            </a:r>
            <a:r>
              <a:rPr lang="en-US" dirty="0"/>
              <a:t>We can see that the collaborative filtering algorithms work better than popularity model for purchase counts. Indeed, popularity model doesn’t give any personalization, as it only gives the same list of recommended items to every user.</a:t>
            </a:r>
          </a:p>
          <a:p>
            <a:pPr marL="45720" indent="0">
              <a:buNone/>
            </a:pPr>
            <a:r>
              <a:rPr lang="en-US" dirty="0"/>
              <a:t>Below is the evaluation summary of the 6 Collaborative Filtering models</a:t>
            </a:r>
          </a:p>
          <a:p>
            <a:pPr marL="502920" indent="-457200">
              <a:buFont typeface="+mj-lt"/>
              <a:buAutoNum type="arabicPeriod"/>
            </a:pPr>
            <a:r>
              <a:rPr lang="en-US" b="1" dirty="0" smtClean="0"/>
              <a:t>Precision </a:t>
            </a:r>
            <a:r>
              <a:rPr lang="en-US" b="1" dirty="0"/>
              <a:t>: </a:t>
            </a:r>
            <a:r>
              <a:rPr lang="en-US" dirty="0"/>
              <a:t>We see that the precision for ‘Cosine similarity on purchase </a:t>
            </a:r>
            <a:r>
              <a:rPr lang="en-US" dirty="0" smtClean="0"/>
              <a:t>counts' </a:t>
            </a:r>
            <a:r>
              <a:rPr lang="en-US" dirty="0"/>
              <a:t>&gt; ‘Cosine similarity on </a:t>
            </a:r>
            <a:r>
              <a:rPr lang="en-US" dirty="0" smtClean="0"/>
              <a:t>scaled purchase </a:t>
            </a:r>
            <a:r>
              <a:rPr lang="en-US" dirty="0"/>
              <a:t>counts' &gt; 'Pearson similarity on purchase counts' &gt; 'Pearson similarity on scaled purchase counts'</a:t>
            </a:r>
          </a:p>
          <a:p>
            <a:pPr marL="502920" indent="-457200">
              <a:buFont typeface="+mj-lt"/>
              <a:buAutoNum type="arabicPeriod"/>
            </a:pPr>
            <a:r>
              <a:rPr lang="en-US" b="1" dirty="0"/>
              <a:t>Recall : </a:t>
            </a:r>
            <a:r>
              <a:rPr lang="en-US" dirty="0"/>
              <a:t>We see that the recall for 'cosine similarity on purchase </a:t>
            </a:r>
            <a:r>
              <a:rPr lang="en-US" dirty="0" smtClean="0"/>
              <a:t>counts‘ &amp; ‘purchase dummy’ </a:t>
            </a:r>
            <a:r>
              <a:rPr lang="en-US" dirty="0" smtClean="0"/>
              <a:t>is greater than others</a:t>
            </a:r>
            <a:endParaRPr lang="en-US" dirty="0"/>
          </a:p>
          <a:p>
            <a:pPr marL="502920" indent="-457200">
              <a:buFont typeface="+mj-lt"/>
              <a:buAutoNum type="arabicPeriod"/>
            </a:pPr>
            <a:r>
              <a:rPr lang="en-US" b="1" dirty="0"/>
              <a:t>RMSE: </a:t>
            </a:r>
            <a:r>
              <a:rPr lang="en-US" dirty="0"/>
              <a:t>The RMSE for ‘Cosine similarity on purchase </a:t>
            </a:r>
            <a:r>
              <a:rPr lang="en-US" dirty="0" smtClean="0"/>
              <a:t>count' </a:t>
            </a:r>
            <a:r>
              <a:rPr lang="en-US" dirty="0"/>
              <a:t>is </a:t>
            </a:r>
            <a:r>
              <a:rPr lang="en-US" dirty="0" smtClean="0"/>
              <a:t>slightly greater </a:t>
            </a:r>
            <a:r>
              <a:rPr lang="en-US" dirty="0"/>
              <a:t>than </a:t>
            </a:r>
            <a:r>
              <a:rPr lang="en-US" dirty="0" smtClean="0"/>
              <a:t>‘Pearson </a:t>
            </a:r>
            <a:r>
              <a:rPr lang="en-US" dirty="0"/>
              <a:t>similarity on purchase </a:t>
            </a:r>
            <a:r>
              <a:rPr lang="en-US" dirty="0" smtClean="0"/>
              <a:t>counts‘. This negligible and with a better score (harmonic mean of our precision &amp; recall) , the cosine model on the purchase count is preferred.</a:t>
            </a:r>
            <a:endParaRPr lang="en-US" dirty="0"/>
          </a:p>
        </p:txBody>
      </p:sp>
    </p:spTree>
    <p:extLst>
      <p:ext uri="{BB962C8B-B14F-4D97-AF65-F5344CB8AC3E}">
        <p14:creationId xmlns:p14="http://schemas.microsoft.com/office/powerpoint/2010/main" val="2868685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849" y="546538"/>
            <a:ext cx="9875520" cy="1356360"/>
          </a:xfrm>
        </p:spPr>
        <p:txBody>
          <a:bodyPr>
            <a:normAutofit/>
          </a:bodyPr>
          <a:lstStyle/>
          <a:p>
            <a:r>
              <a:rPr lang="en-US" dirty="0"/>
              <a:t>Selecting the Optimal Model</a:t>
            </a:r>
            <a:br>
              <a:rPr lang="en-US" dirty="0"/>
            </a:br>
            <a:r>
              <a:rPr lang="en-US" sz="2000" dirty="0"/>
              <a:t>Based on the evaluation, the </a:t>
            </a:r>
            <a:r>
              <a:rPr lang="en-US" sz="2000" dirty="0">
                <a:solidFill>
                  <a:schemeClr val="accent2"/>
                </a:solidFill>
              </a:rPr>
              <a:t>Item Similarity Model using Cosine Similarity - on the Purchase </a:t>
            </a:r>
            <a:r>
              <a:rPr lang="en-US" sz="2000" dirty="0" smtClean="0">
                <a:solidFill>
                  <a:schemeClr val="accent2"/>
                </a:solidFill>
              </a:rPr>
              <a:t>Counts </a:t>
            </a:r>
            <a:r>
              <a:rPr lang="en-US" sz="2000" dirty="0">
                <a:solidFill>
                  <a:schemeClr val="accent2"/>
                </a:solidFill>
              </a:rPr>
              <a:t>Data </a:t>
            </a:r>
            <a:r>
              <a:rPr lang="en-US" sz="2000" dirty="0"/>
              <a:t>is our final model</a:t>
            </a:r>
            <a:endParaRPr lang="en-GB"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7296791"/>
              </p:ext>
            </p:extLst>
          </p:nvPr>
        </p:nvGraphicFramePr>
        <p:xfrm>
          <a:off x="2095237" y="2005878"/>
          <a:ext cx="8373066" cy="403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descr="Image result for green tick png"/>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6616486" y="2044788"/>
            <a:ext cx="682384" cy="68238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ontent Placeholder 4"/>
          <p:cNvGraphicFramePr>
            <a:graphicFrameLocks/>
          </p:cNvGraphicFramePr>
          <p:nvPr>
            <p:extLst>
              <p:ext uri="{D42A27DB-BD31-4B8C-83A1-F6EECF244321}">
                <p14:modId xmlns:p14="http://schemas.microsoft.com/office/powerpoint/2010/main" val="3554828577"/>
              </p:ext>
            </p:extLst>
          </p:nvPr>
        </p:nvGraphicFramePr>
        <p:xfrm>
          <a:off x="9049407" y="255618"/>
          <a:ext cx="2861945" cy="117070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3074" name="Picture 2" descr="Image result for Recommendation Clip Art"/>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214215" y="5005357"/>
            <a:ext cx="1731973" cy="160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4109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143000" y="609600"/>
            <a:ext cx="9875520" cy="878665"/>
          </a:xfrm>
        </p:spPr>
        <p:txBody>
          <a:bodyPr>
            <a:normAutofit/>
          </a:bodyPr>
          <a:lstStyle/>
          <a:p>
            <a:r>
              <a:rPr lang="en-US" dirty="0">
                <a:solidFill>
                  <a:schemeClr val="tx1">
                    <a:lumMod val="75000"/>
                  </a:schemeClr>
                </a:solidFill>
              </a:rPr>
              <a:t>Model Output</a:t>
            </a:r>
            <a:endParaRPr lang="en-GB" dirty="0">
              <a:solidFill>
                <a:schemeClr val="tx1">
                  <a:lumMod val="75000"/>
                </a:schemeClr>
              </a:solidFill>
            </a:endParaRPr>
          </a:p>
        </p:txBody>
      </p:sp>
      <p:sp>
        <p:nvSpPr>
          <p:cNvPr id="8" name="TextBox 7"/>
          <p:cNvSpPr txBox="1"/>
          <p:nvPr/>
        </p:nvSpPr>
        <p:spPr>
          <a:xfrm>
            <a:off x="6375675" y="1686726"/>
            <a:ext cx="5132146" cy="646331"/>
          </a:xfrm>
          <a:prstGeom prst="rect">
            <a:avLst/>
          </a:prstGeom>
          <a:noFill/>
        </p:spPr>
        <p:txBody>
          <a:bodyPr wrap="square" rtlCol="0">
            <a:spAutoFit/>
          </a:bodyPr>
          <a:lstStyle/>
          <a:p>
            <a:pPr algn="ctr"/>
            <a:r>
              <a:rPr lang="en-US" dirty="0"/>
              <a:t>The model recommendations are written into an excel file. A screenshot of this is below </a:t>
            </a:r>
            <a:endParaRPr lang="en-GB" dirty="0"/>
          </a:p>
        </p:txBody>
      </p:sp>
      <p:sp>
        <p:nvSpPr>
          <p:cNvPr id="9" name="TextBox 8"/>
          <p:cNvSpPr txBox="1"/>
          <p:nvPr/>
        </p:nvSpPr>
        <p:spPr>
          <a:xfrm>
            <a:off x="389106" y="1686726"/>
            <a:ext cx="4990290" cy="923330"/>
          </a:xfrm>
          <a:prstGeom prst="rect">
            <a:avLst/>
          </a:prstGeom>
          <a:noFill/>
        </p:spPr>
        <p:txBody>
          <a:bodyPr wrap="square" rtlCol="0">
            <a:spAutoFit/>
          </a:bodyPr>
          <a:lstStyle/>
          <a:p>
            <a:pPr algn="ctr"/>
            <a:r>
              <a:rPr lang="en-US" dirty="0"/>
              <a:t>A customer recommendations function in the code allows us to view the recommendations upon inputting the Customer ID, as below</a:t>
            </a:r>
            <a:endParaRPr lang="en-GB" dirty="0"/>
          </a:p>
        </p:txBody>
      </p:sp>
      <p:pic>
        <p:nvPicPr>
          <p:cNvPr id="4" name="Picture 3"/>
          <p:cNvPicPr>
            <a:picLocks noChangeAspect="1"/>
          </p:cNvPicPr>
          <p:nvPr/>
        </p:nvPicPr>
        <p:blipFill rotWithShape="1">
          <a:blip r:embed="rId2"/>
          <a:srcRect l="6938" t="47039" r="57943" b="24637"/>
          <a:stretch/>
        </p:blipFill>
        <p:spPr>
          <a:xfrm>
            <a:off x="6489767" y="2696313"/>
            <a:ext cx="5018054" cy="2467303"/>
          </a:xfrm>
          <a:prstGeom prst="rect">
            <a:avLst/>
          </a:prstGeom>
        </p:spPr>
      </p:pic>
      <p:pic>
        <p:nvPicPr>
          <p:cNvPr id="5" name="Picture 4"/>
          <p:cNvPicPr>
            <a:picLocks noChangeAspect="1"/>
          </p:cNvPicPr>
          <p:nvPr/>
        </p:nvPicPr>
        <p:blipFill rotWithShape="1">
          <a:blip r:embed="rId3"/>
          <a:srcRect l="6992" t="39942" r="61621" b="34894"/>
          <a:stretch/>
        </p:blipFill>
        <p:spPr>
          <a:xfrm>
            <a:off x="563030" y="2696313"/>
            <a:ext cx="4816366" cy="2467303"/>
          </a:xfrm>
          <a:prstGeom prst="rect">
            <a:avLst/>
          </a:prstGeom>
        </p:spPr>
      </p:pic>
      <p:pic>
        <p:nvPicPr>
          <p:cNvPr id="2050" name="Picture 2" descr="Image result for recommenda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8215" y="246344"/>
            <a:ext cx="2099945" cy="118121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rotWithShape="1">
          <a:blip r:embed="rId5"/>
          <a:srcRect b="7313"/>
          <a:stretch/>
        </p:blipFill>
        <p:spPr>
          <a:xfrm>
            <a:off x="254832" y="5294810"/>
            <a:ext cx="1382379" cy="1314992"/>
          </a:xfrm>
          <a:prstGeom prst="rect">
            <a:avLst/>
          </a:prstGeom>
        </p:spPr>
      </p:pic>
    </p:spTree>
    <p:extLst>
      <p:ext uri="{BB962C8B-B14F-4D97-AF65-F5344CB8AC3E}">
        <p14:creationId xmlns:p14="http://schemas.microsoft.com/office/powerpoint/2010/main" val="895617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Commercial Impact of the Recommendation Engine</a:t>
            </a:r>
            <a:endParaRPr lang="en-GB" dirty="0"/>
          </a:p>
        </p:txBody>
      </p:sp>
      <p:sp>
        <p:nvSpPr>
          <p:cNvPr id="3" name="Content Placeholder 2"/>
          <p:cNvSpPr>
            <a:spLocks noGrp="1"/>
          </p:cNvSpPr>
          <p:nvPr>
            <p:ph idx="1"/>
          </p:nvPr>
        </p:nvSpPr>
        <p:spPr>
          <a:xfrm>
            <a:off x="1143000" y="2066108"/>
            <a:ext cx="9872871" cy="4038600"/>
          </a:xfrm>
        </p:spPr>
        <p:txBody>
          <a:bodyPr>
            <a:normAutofit lnSpcReduction="10000"/>
          </a:bodyPr>
          <a:lstStyle/>
          <a:p>
            <a:r>
              <a:rPr lang="en-US" dirty="0"/>
              <a:t>To estimate the commercial impact of the recommendation engine, the last transaction data of the customers was used</a:t>
            </a:r>
          </a:p>
          <a:p>
            <a:r>
              <a:rPr lang="en-US" dirty="0" smtClean="0"/>
              <a:t>The </a:t>
            </a:r>
            <a:r>
              <a:rPr lang="en-US" dirty="0"/>
              <a:t>items recommended to the user from the recommendation model was then quantified in terms of volume, revenue and profit. </a:t>
            </a:r>
          </a:p>
          <a:p>
            <a:r>
              <a:rPr lang="en-US" dirty="0"/>
              <a:t>Using the </a:t>
            </a:r>
            <a:r>
              <a:rPr lang="en-US" dirty="0" smtClean="0"/>
              <a:t>Score of the model (precision </a:t>
            </a:r>
            <a:r>
              <a:rPr lang="en-US" dirty="0"/>
              <a:t>and </a:t>
            </a:r>
            <a:r>
              <a:rPr lang="en-US" dirty="0" smtClean="0"/>
              <a:t>recall), </a:t>
            </a:r>
            <a:r>
              <a:rPr lang="en-US" dirty="0"/>
              <a:t>we are able to estimate how many items of the recommended items the customer will actually purchase. This gave us revenue and volume.</a:t>
            </a:r>
          </a:p>
          <a:p>
            <a:r>
              <a:rPr lang="en-US" dirty="0"/>
              <a:t>The estimated additional revenue generated per year is £</a:t>
            </a:r>
            <a:r>
              <a:rPr lang="en-US" dirty="0" smtClean="0"/>
              <a:t>1 </a:t>
            </a:r>
            <a:r>
              <a:rPr lang="en-US" dirty="0"/>
              <a:t>million</a:t>
            </a:r>
          </a:p>
          <a:p>
            <a:pPr marL="45720" indent="0">
              <a:buNone/>
            </a:pPr>
            <a:r>
              <a:rPr lang="en-US" sz="3200" dirty="0">
                <a:solidFill>
                  <a:srgbClr val="92D050"/>
                </a:solidFill>
              </a:rPr>
              <a:t>The estimated profit from using the recommendation model per year is </a:t>
            </a:r>
            <a:r>
              <a:rPr lang="en-US" dirty="0"/>
              <a:t> </a:t>
            </a:r>
            <a:r>
              <a:rPr lang="en-US" sz="2800" b="1" dirty="0">
                <a:solidFill>
                  <a:srgbClr val="92D050"/>
                </a:solidFill>
              </a:rPr>
              <a:t>$</a:t>
            </a:r>
            <a:r>
              <a:rPr lang="en-US" sz="2800" b="1" dirty="0" smtClean="0">
                <a:solidFill>
                  <a:srgbClr val="92D050"/>
                </a:solidFill>
              </a:rPr>
              <a:t>676,000</a:t>
            </a:r>
            <a:endParaRPr lang="en-GB" sz="2800" b="1" dirty="0">
              <a:solidFill>
                <a:srgbClr val="92D050"/>
              </a:solidFill>
            </a:endParaRPr>
          </a:p>
        </p:txBody>
      </p:sp>
      <p:pic>
        <p:nvPicPr>
          <p:cNvPr id="4" name="Picture 3"/>
          <p:cNvPicPr>
            <a:picLocks noChangeAspect="1"/>
          </p:cNvPicPr>
          <p:nvPr/>
        </p:nvPicPr>
        <p:blipFill>
          <a:blip r:embed="rId2"/>
          <a:stretch>
            <a:fillRect/>
          </a:stretch>
        </p:blipFill>
        <p:spPr>
          <a:xfrm>
            <a:off x="10322489" y="4963886"/>
            <a:ext cx="1615470" cy="1610814"/>
          </a:xfrm>
          <a:prstGeom prst="rect">
            <a:avLst/>
          </a:prstGeom>
        </p:spPr>
      </p:pic>
    </p:spTree>
    <p:extLst>
      <p:ext uri="{BB962C8B-B14F-4D97-AF65-F5344CB8AC3E}">
        <p14:creationId xmlns:p14="http://schemas.microsoft.com/office/powerpoint/2010/main" val="4040540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694" y="1173575"/>
            <a:ext cx="11060206" cy="2926080"/>
          </a:xfrm>
        </p:spPr>
        <p:txBody>
          <a:bodyPr/>
          <a:lstStyle/>
          <a:p>
            <a:pPr lvl="0"/>
            <a:r>
              <a:rPr lang="en-US" sz="6600" dirty="0">
                <a:solidFill>
                  <a:schemeClr val="accent4"/>
                </a:solidFill>
              </a:rPr>
              <a:t>3. Predictive Model</a:t>
            </a:r>
            <a:endParaRPr lang="en-GB" sz="6600" dirty="0">
              <a:solidFill>
                <a:schemeClr val="accent4"/>
              </a:solidFill>
            </a:endParaRPr>
          </a:p>
        </p:txBody>
      </p:sp>
    </p:spTree>
    <p:extLst>
      <p:ext uri="{BB962C8B-B14F-4D97-AF65-F5344CB8AC3E}">
        <p14:creationId xmlns:p14="http://schemas.microsoft.com/office/powerpoint/2010/main" val="1515407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customers leaving"/>
          <p:cNvPicPr>
            <a:picLocks noChangeAspect="1" noChangeArrowheads="1"/>
          </p:cNvPicPr>
          <p:nvPr/>
        </p:nvPicPr>
        <p:blipFill rotWithShape="1">
          <a:blip r:embed="rId2">
            <a:extLst>
              <a:ext uri="{28A0092B-C50C-407E-A947-70E740481C1C}">
                <a14:useLocalDpi xmlns:a14="http://schemas.microsoft.com/office/drawing/2010/main" val="0"/>
              </a:ext>
            </a:extLst>
          </a:blip>
          <a:srcRect b="6220"/>
          <a:stretch/>
        </p:blipFill>
        <p:spPr bwMode="auto">
          <a:xfrm>
            <a:off x="8973732" y="4035075"/>
            <a:ext cx="2919438" cy="241616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a:t>Purpose of a Predictive Model</a:t>
            </a:r>
            <a:endParaRPr lang="en-GB" dirty="0"/>
          </a:p>
        </p:txBody>
      </p:sp>
      <p:sp>
        <p:nvSpPr>
          <p:cNvPr id="5" name="Content Placeholder 4"/>
          <p:cNvSpPr>
            <a:spLocks noGrp="1"/>
          </p:cNvSpPr>
          <p:nvPr>
            <p:ph idx="1"/>
          </p:nvPr>
        </p:nvSpPr>
        <p:spPr>
          <a:xfrm>
            <a:off x="1143001" y="2057400"/>
            <a:ext cx="8902788" cy="4038600"/>
          </a:xfrm>
        </p:spPr>
        <p:txBody>
          <a:bodyPr/>
          <a:lstStyle/>
          <a:p>
            <a:pPr marL="45720" indent="0">
              <a:buNone/>
            </a:pPr>
            <a:r>
              <a:rPr lang="en-US" dirty="0"/>
              <a:t>Of AHG’s</a:t>
            </a:r>
            <a:r>
              <a:rPr lang="en-US" sz="2800" dirty="0"/>
              <a:t> 18,484 </a:t>
            </a:r>
            <a:r>
              <a:rPr lang="en-US" dirty="0"/>
              <a:t>customer database - </a:t>
            </a:r>
            <a:r>
              <a:rPr lang="en-US" sz="3200" dirty="0"/>
              <a:t>5,559</a:t>
            </a:r>
            <a:r>
              <a:rPr lang="en-US" dirty="0"/>
              <a:t> customers have not made a purchase in the last 8 months. These are classified as customers who have churned, and impact the profitability of the business. The management needs </a:t>
            </a:r>
            <a:r>
              <a:rPr lang="en-US" sz="2800" dirty="0">
                <a:solidFill>
                  <a:schemeClr val="accent1"/>
                </a:solidFill>
              </a:rPr>
              <a:t>quantifiable </a:t>
            </a:r>
            <a:r>
              <a:rPr lang="en-US" dirty="0"/>
              <a:t>and </a:t>
            </a:r>
            <a:r>
              <a:rPr lang="en-US" sz="2800" dirty="0">
                <a:solidFill>
                  <a:schemeClr val="accent3"/>
                </a:solidFill>
              </a:rPr>
              <a:t>timely</a:t>
            </a:r>
            <a:r>
              <a:rPr lang="en-US" dirty="0"/>
              <a:t> metrics in order to tackle this.</a:t>
            </a:r>
          </a:p>
          <a:p>
            <a:pPr marL="45720" indent="0">
              <a:buNone/>
            </a:pPr>
            <a:r>
              <a:rPr lang="en-US" dirty="0"/>
              <a:t>The </a:t>
            </a:r>
            <a:r>
              <a:rPr lang="en-US" sz="2400" dirty="0">
                <a:solidFill>
                  <a:schemeClr val="accent6"/>
                </a:solidFill>
              </a:rPr>
              <a:t>Predictive Model </a:t>
            </a:r>
            <a:r>
              <a:rPr lang="en-US" dirty="0"/>
              <a:t>will find a pattern in the features of customers who have left in the past, and find similar patterns in existing customers, to send alerts if it finds that a customer is potentially going to leave. </a:t>
            </a:r>
          </a:p>
          <a:p>
            <a:pPr marL="45720" indent="0">
              <a:buNone/>
            </a:pPr>
            <a:r>
              <a:rPr lang="en-US" dirty="0"/>
              <a:t>This enables the management to take necessary retention measures</a:t>
            </a:r>
            <a:endParaRPr lang="en-GB" dirty="0"/>
          </a:p>
        </p:txBody>
      </p:sp>
    </p:spTree>
    <p:extLst>
      <p:ext uri="{BB962C8B-B14F-4D97-AF65-F5344CB8AC3E}">
        <p14:creationId xmlns:p14="http://schemas.microsoft.com/office/powerpoint/2010/main" val="1235259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716" y="81746"/>
            <a:ext cx="7358724" cy="979197"/>
          </a:xfrm>
        </p:spPr>
        <p:txBody>
          <a:bodyPr>
            <a:normAutofit/>
          </a:bodyPr>
          <a:lstStyle/>
          <a:p>
            <a:pPr lvl="0"/>
            <a:r>
              <a:rPr lang="en-US" dirty="0" smtClean="0"/>
              <a:t>Methodology</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48858071"/>
              </p:ext>
            </p:extLst>
          </p:nvPr>
        </p:nvGraphicFramePr>
        <p:xfrm>
          <a:off x="-670560" y="705395"/>
          <a:ext cx="12553987" cy="5852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5902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endParaRPr lang="en-GB" dirty="0"/>
          </a:p>
        </p:txBody>
      </p:sp>
      <p:sp>
        <p:nvSpPr>
          <p:cNvPr id="3" name="Content Placeholder 2"/>
          <p:cNvSpPr>
            <a:spLocks noGrp="1"/>
          </p:cNvSpPr>
          <p:nvPr>
            <p:ph idx="1"/>
          </p:nvPr>
        </p:nvSpPr>
        <p:spPr>
          <a:xfrm>
            <a:off x="797735" y="2057400"/>
            <a:ext cx="5283025" cy="4038600"/>
          </a:xfrm>
        </p:spPr>
        <p:txBody>
          <a:bodyPr/>
          <a:lstStyle/>
          <a:p>
            <a:r>
              <a:rPr lang="en-US" dirty="0"/>
              <a:t>The target variable is churn, where </a:t>
            </a:r>
            <a:r>
              <a:rPr lang="en-US" b="1" dirty="0"/>
              <a:t>zero is the customers who made purchases in the last 8 months (non-churner), </a:t>
            </a:r>
            <a:r>
              <a:rPr lang="en-US" dirty="0"/>
              <a:t>and </a:t>
            </a:r>
            <a:r>
              <a:rPr lang="en-US" b="1" dirty="0"/>
              <a:t>1 is customers who did not (churner).</a:t>
            </a:r>
          </a:p>
          <a:p>
            <a:r>
              <a:rPr lang="en-US" dirty="0"/>
              <a:t>16 features from the </a:t>
            </a:r>
            <a:r>
              <a:rPr lang="en-US" dirty="0" err="1"/>
              <a:t>DimCustomer</a:t>
            </a:r>
            <a:r>
              <a:rPr lang="en-US" dirty="0"/>
              <a:t> and </a:t>
            </a:r>
            <a:r>
              <a:rPr lang="en-US" dirty="0" err="1"/>
              <a:t>FactInternetSales</a:t>
            </a:r>
            <a:r>
              <a:rPr lang="en-US" dirty="0"/>
              <a:t> tables are identified to train the model</a:t>
            </a:r>
          </a:p>
          <a:p>
            <a:r>
              <a:rPr lang="en-US" dirty="0"/>
              <a:t>The following types of data are in the table – 1 </a:t>
            </a:r>
            <a:r>
              <a:rPr lang="en-US" dirty="0" err="1"/>
              <a:t>datetime</a:t>
            </a:r>
            <a:r>
              <a:rPr lang="en-US" dirty="0"/>
              <a:t>, 1 float, 11 integers and 5 objects</a:t>
            </a:r>
          </a:p>
        </p:txBody>
      </p:sp>
      <p:pic>
        <p:nvPicPr>
          <p:cNvPr id="4" name="Picture 3"/>
          <p:cNvPicPr>
            <a:picLocks noChangeAspect="1"/>
          </p:cNvPicPr>
          <p:nvPr/>
        </p:nvPicPr>
        <p:blipFill rotWithShape="1">
          <a:blip r:embed="rId2"/>
          <a:srcRect l="6771" t="32534" r="62281" b="18270"/>
          <a:stretch/>
        </p:blipFill>
        <p:spPr>
          <a:xfrm>
            <a:off x="6311900" y="1727200"/>
            <a:ext cx="5067300" cy="4089400"/>
          </a:xfrm>
          <a:prstGeom prst="rect">
            <a:avLst/>
          </a:prstGeom>
        </p:spPr>
      </p:pic>
    </p:spTree>
    <p:extLst>
      <p:ext uri="{BB962C8B-B14F-4D97-AF65-F5344CB8AC3E}">
        <p14:creationId xmlns:p14="http://schemas.microsoft.com/office/powerpoint/2010/main" val="4271498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3462" y="283245"/>
            <a:ext cx="5522660" cy="1509285"/>
          </a:xfrm>
        </p:spPr>
        <p:txBody>
          <a:bodyPr>
            <a:normAutofit/>
          </a:bodyPr>
          <a:lstStyle/>
          <a:p>
            <a:r>
              <a:rPr lang="en-US" dirty="0"/>
              <a:t>Exploratory Data Analysis</a:t>
            </a:r>
            <a:endParaRPr lang="en-GB" dirty="0"/>
          </a:p>
        </p:txBody>
      </p:sp>
      <p:sp>
        <p:nvSpPr>
          <p:cNvPr id="3" name="Content Placeholder 2"/>
          <p:cNvSpPr>
            <a:spLocks noGrp="1"/>
          </p:cNvSpPr>
          <p:nvPr>
            <p:ph idx="1"/>
          </p:nvPr>
        </p:nvSpPr>
        <p:spPr>
          <a:xfrm>
            <a:off x="493462" y="2051094"/>
            <a:ext cx="4299256" cy="3876741"/>
          </a:xfrm>
        </p:spPr>
        <p:txBody>
          <a:bodyPr>
            <a:normAutofit/>
          </a:bodyPr>
          <a:lstStyle/>
          <a:p>
            <a:pPr marL="45720" indent="0">
              <a:buNone/>
            </a:pPr>
            <a:r>
              <a:rPr lang="en-US" sz="2400" dirty="0"/>
              <a:t>Upon plotting the distribution of continuous variables, we confirm that they are normally distributed, and that there are no outliers</a:t>
            </a:r>
          </a:p>
          <a:p>
            <a:pPr marL="45720" indent="0">
              <a:buNone/>
            </a:pPr>
            <a:r>
              <a:rPr lang="en-US" sz="2400" dirty="0"/>
              <a:t>Chi-Square test results confirm that the selected training variables are independent of each other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1764" y="734517"/>
            <a:ext cx="6718954" cy="5306519"/>
          </a:xfrm>
          <a:prstGeom prst="rect">
            <a:avLst/>
          </a:prstGeom>
        </p:spPr>
      </p:pic>
    </p:spTree>
    <p:extLst>
      <p:ext uri="{BB962C8B-B14F-4D97-AF65-F5344CB8AC3E}">
        <p14:creationId xmlns:p14="http://schemas.microsoft.com/office/powerpoint/2010/main" val="3758691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Summary</a:t>
            </a:r>
            <a:endParaRPr lang="en-GB" dirty="0"/>
          </a:p>
        </p:txBody>
      </p:sp>
      <p:sp>
        <p:nvSpPr>
          <p:cNvPr id="3" name="Content Placeholder 2"/>
          <p:cNvSpPr>
            <a:spLocks noGrp="1"/>
          </p:cNvSpPr>
          <p:nvPr>
            <p:ph idx="1"/>
          </p:nvPr>
        </p:nvSpPr>
        <p:spPr/>
        <p:txBody>
          <a:bodyPr/>
          <a:lstStyle/>
          <a:p>
            <a:r>
              <a:rPr lang="en-US" dirty="0"/>
              <a:t>The 3 tools built in this project will empower the management of AHG to make data driven decisions, and  in-turn increase the commercial value of the business</a:t>
            </a:r>
          </a:p>
          <a:p>
            <a:r>
              <a:rPr lang="en-US" dirty="0"/>
              <a:t>The </a:t>
            </a:r>
            <a:r>
              <a:rPr lang="en-US" b="1" dirty="0">
                <a:solidFill>
                  <a:schemeClr val="accent2"/>
                </a:solidFill>
              </a:rPr>
              <a:t>Reporting Dashboard </a:t>
            </a:r>
            <a:r>
              <a:rPr lang="en-US" dirty="0"/>
              <a:t>will enable a single window summary of the business activity, which will significantly reduce the decision making time</a:t>
            </a:r>
          </a:p>
          <a:p>
            <a:r>
              <a:rPr lang="en-US" dirty="0"/>
              <a:t>By suggesting products a customer is likely to buy, the </a:t>
            </a:r>
            <a:r>
              <a:rPr lang="en-US" b="1" dirty="0">
                <a:solidFill>
                  <a:schemeClr val="accent3"/>
                </a:solidFill>
              </a:rPr>
              <a:t>Recommendation Engine </a:t>
            </a:r>
            <a:r>
              <a:rPr lang="en-US" dirty="0"/>
              <a:t>will increase customer basket sizes and the revenue generated through online sales</a:t>
            </a:r>
          </a:p>
          <a:p>
            <a:r>
              <a:rPr lang="en-US" dirty="0" smtClean="0"/>
              <a:t>The </a:t>
            </a:r>
            <a:r>
              <a:rPr lang="en-US" b="1" dirty="0" smtClean="0">
                <a:solidFill>
                  <a:schemeClr val="accent4"/>
                </a:solidFill>
              </a:rPr>
              <a:t>Predictive Model </a:t>
            </a:r>
            <a:r>
              <a:rPr lang="en-US" dirty="0"/>
              <a:t>is estimated to cut loss due to customer churn by up to </a:t>
            </a:r>
            <a:r>
              <a:rPr lang="en-US" dirty="0" smtClean="0"/>
              <a:t>$643,140 every year</a:t>
            </a:r>
            <a:endParaRPr lang="en-GB" dirty="0"/>
          </a:p>
        </p:txBody>
      </p:sp>
    </p:spTree>
    <p:extLst>
      <p:ext uri="{BB962C8B-B14F-4D97-AF65-F5344CB8AC3E}">
        <p14:creationId xmlns:p14="http://schemas.microsoft.com/office/powerpoint/2010/main" val="3935343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2743" y="276844"/>
            <a:ext cx="9205485" cy="1539343"/>
          </a:xfrm>
        </p:spPr>
        <p:txBody>
          <a:bodyPr>
            <a:normAutofit/>
          </a:bodyPr>
          <a:lstStyle/>
          <a:p>
            <a:pPr lvl="0"/>
            <a:r>
              <a:rPr lang="en-US" dirty="0"/>
              <a:t>Exploratory Data Analysis</a:t>
            </a:r>
            <a:br>
              <a:rPr lang="en-US" dirty="0"/>
            </a:br>
            <a:r>
              <a:rPr lang="en-US" sz="3200" dirty="0">
                <a:solidFill>
                  <a:schemeClr val="bg1">
                    <a:lumMod val="50000"/>
                  </a:schemeClr>
                </a:solidFill>
              </a:rPr>
              <a:t>Churner &amp; non-churner average profile</a:t>
            </a:r>
            <a:endParaRPr lang="en-GB" sz="3200" dirty="0">
              <a:solidFill>
                <a:schemeClr val="bg1">
                  <a:lumMod val="50000"/>
                </a:schemeClr>
              </a:solidFill>
            </a:endParaRPr>
          </a:p>
        </p:txBody>
      </p:sp>
      <p:pic>
        <p:nvPicPr>
          <p:cNvPr id="1042" name="Picture 18" descr="Image result for customers 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1683" y="519714"/>
            <a:ext cx="2361256" cy="101093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p:cNvGraphicFramePr>
            <a:graphicFrameLocks noChangeAspect="1"/>
          </p:cNvGraphicFramePr>
          <p:nvPr>
            <p:extLst>
              <p:ext uri="{D42A27DB-BD31-4B8C-83A1-F6EECF244321}">
                <p14:modId xmlns:p14="http://schemas.microsoft.com/office/powerpoint/2010/main" val="934892700"/>
              </p:ext>
            </p:extLst>
          </p:nvPr>
        </p:nvGraphicFramePr>
        <p:xfrm>
          <a:off x="2074015" y="1530649"/>
          <a:ext cx="7988968" cy="3631407"/>
        </p:xfrm>
        <a:graphic>
          <a:graphicData uri="http://schemas.openxmlformats.org/presentationml/2006/ole">
            <mc:AlternateContent xmlns:mc="http://schemas.openxmlformats.org/markup-compatibility/2006">
              <mc:Choice xmlns:v="urn:schemas-microsoft-com:vml" Requires="v">
                <p:oleObj spid="_x0000_s1113" name="Binary Worksheet" r:id="rId4" imgW="3406246" imgH="1653556" progId="Excel.SheetBinaryMacroEnabled.12">
                  <p:embed/>
                </p:oleObj>
              </mc:Choice>
              <mc:Fallback>
                <p:oleObj name="Binary Worksheet" r:id="rId4" imgW="3406246" imgH="1653556" progId="Excel.SheetBinaryMacroEnabled.12">
                  <p:embed/>
                  <p:pic>
                    <p:nvPicPr>
                      <p:cNvPr id="0" name=""/>
                      <p:cNvPicPr/>
                      <p:nvPr/>
                    </p:nvPicPr>
                    <p:blipFill>
                      <a:blip r:embed="rId5"/>
                      <a:stretch>
                        <a:fillRect/>
                      </a:stretch>
                    </p:blipFill>
                    <p:spPr>
                      <a:xfrm>
                        <a:off x="2074015" y="1530649"/>
                        <a:ext cx="7988968" cy="3631407"/>
                      </a:xfrm>
                      <a:prstGeom prst="rect">
                        <a:avLst/>
                      </a:prstGeom>
                    </p:spPr>
                  </p:pic>
                </p:oleObj>
              </mc:Fallback>
            </mc:AlternateContent>
          </a:graphicData>
        </a:graphic>
      </p:graphicFrame>
      <p:sp>
        <p:nvSpPr>
          <p:cNvPr id="2" name="TextBox 1"/>
          <p:cNvSpPr txBox="1"/>
          <p:nvPr/>
        </p:nvSpPr>
        <p:spPr>
          <a:xfrm>
            <a:off x="896983" y="5512525"/>
            <a:ext cx="9945188" cy="830997"/>
          </a:xfrm>
          <a:prstGeom prst="rect">
            <a:avLst/>
          </a:prstGeom>
          <a:noFill/>
        </p:spPr>
        <p:txBody>
          <a:bodyPr wrap="square" rtlCol="0">
            <a:spAutoFit/>
          </a:bodyPr>
          <a:lstStyle/>
          <a:p>
            <a:pPr algn="ctr"/>
            <a:r>
              <a:rPr lang="en-US" sz="2400" dirty="0" smtClean="0"/>
              <a:t>Churners earns less and spends less as against Non-Churners</a:t>
            </a:r>
          </a:p>
          <a:p>
            <a:pPr algn="ctr"/>
            <a:r>
              <a:rPr lang="en-US" sz="2400" dirty="0" smtClean="0"/>
              <a:t>Churners also have more with average days since first purchase  </a:t>
            </a:r>
            <a:endParaRPr lang="en-US" sz="2400" dirty="0"/>
          </a:p>
        </p:txBody>
      </p:sp>
    </p:spTree>
    <p:extLst>
      <p:ext uri="{BB962C8B-B14F-4D97-AF65-F5344CB8AC3E}">
        <p14:creationId xmlns:p14="http://schemas.microsoft.com/office/powerpoint/2010/main" val="6641355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187116" y="2065544"/>
            <a:ext cx="4054431" cy="1015663"/>
          </a:xfrm>
          <a:prstGeom prst="rect">
            <a:avLst/>
          </a:prstGeom>
          <a:noFill/>
        </p:spPr>
        <p:txBody>
          <a:bodyPr wrap="square" rtlCol="0">
            <a:spAutoFit/>
          </a:bodyPr>
          <a:lstStyle/>
          <a:p>
            <a:pPr algn="ctr"/>
            <a:r>
              <a:rPr lang="en-US" sz="2000" dirty="0"/>
              <a:t>Married customers are more loyal (less likely to churn) than unmarried customers</a:t>
            </a:r>
            <a:endParaRPr lang="en-GB" sz="2000" dirty="0"/>
          </a:p>
        </p:txBody>
      </p:sp>
      <p:sp>
        <p:nvSpPr>
          <p:cNvPr id="11" name="TextBox 10"/>
          <p:cNvSpPr txBox="1"/>
          <p:nvPr/>
        </p:nvSpPr>
        <p:spPr>
          <a:xfrm>
            <a:off x="6513096" y="2072457"/>
            <a:ext cx="4828672" cy="707886"/>
          </a:xfrm>
          <a:prstGeom prst="rect">
            <a:avLst/>
          </a:prstGeom>
          <a:noFill/>
        </p:spPr>
        <p:txBody>
          <a:bodyPr wrap="square" rtlCol="0">
            <a:spAutoFit/>
          </a:bodyPr>
          <a:lstStyle/>
          <a:p>
            <a:pPr algn="ctr"/>
            <a:r>
              <a:rPr lang="en-US" sz="2000" dirty="0"/>
              <a:t>A significant number of loyal customers do not have children</a:t>
            </a:r>
            <a:endParaRPr lang="en-GB" sz="2000" dirty="0"/>
          </a:p>
        </p:txBody>
      </p:sp>
      <p:sp>
        <p:nvSpPr>
          <p:cNvPr id="12" name="Title 3"/>
          <p:cNvSpPr>
            <a:spLocks noGrp="1"/>
          </p:cNvSpPr>
          <p:nvPr>
            <p:ph type="title"/>
          </p:nvPr>
        </p:nvSpPr>
        <p:spPr>
          <a:xfrm>
            <a:off x="303787" y="293045"/>
            <a:ext cx="9875520" cy="955584"/>
          </a:xfrm>
        </p:spPr>
        <p:txBody>
          <a:bodyPr/>
          <a:lstStyle/>
          <a:p>
            <a:pPr lvl="0"/>
            <a:r>
              <a:rPr lang="en-US" dirty="0"/>
              <a:t>Exploratory Data Analysis</a:t>
            </a:r>
            <a:endParaRPr lang="en-GB" dirty="0"/>
          </a:p>
        </p:txBody>
      </p:sp>
      <p:sp>
        <p:nvSpPr>
          <p:cNvPr id="13" name="Rectangle 12"/>
          <p:cNvSpPr/>
          <p:nvPr/>
        </p:nvSpPr>
        <p:spPr>
          <a:xfrm>
            <a:off x="378062" y="1125264"/>
            <a:ext cx="11174909" cy="646331"/>
          </a:xfrm>
          <a:prstGeom prst="rect">
            <a:avLst/>
          </a:prstGeom>
        </p:spPr>
        <p:txBody>
          <a:bodyPr wrap="square">
            <a:spAutoFit/>
          </a:bodyPr>
          <a:lstStyle/>
          <a:p>
            <a:r>
              <a:rPr lang="en-US" dirty="0"/>
              <a:t>Upon plotting the input variables versus the target variable churn, we are able to visually identify certain key characteristics of customers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779" y="3081206"/>
            <a:ext cx="4182768" cy="3459390"/>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62997" y="3081206"/>
            <a:ext cx="5578771" cy="3459389"/>
          </a:xfrm>
        </p:spPr>
      </p:pic>
    </p:spTree>
    <p:extLst>
      <p:ext uri="{BB962C8B-B14F-4D97-AF65-F5344CB8AC3E}">
        <p14:creationId xmlns:p14="http://schemas.microsoft.com/office/powerpoint/2010/main" val="1589986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93558" y="1751305"/>
            <a:ext cx="3253229" cy="646331"/>
          </a:xfrm>
          <a:prstGeom prst="rect">
            <a:avLst/>
          </a:prstGeom>
          <a:noFill/>
        </p:spPr>
        <p:txBody>
          <a:bodyPr wrap="square" rtlCol="0">
            <a:spAutoFit/>
          </a:bodyPr>
          <a:lstStyle/>
          <a:p>
            <a:pPr algn="ctr"/>
            <a:r>
              <a:rPr lang="en-US" dirty="0"/>
              <a:t>Most customers are in the age group of 35 to 49</a:t>
            </a:r>
            <a:endParaRPr lang="en-GB" dirty="0"/>
          </a:p>
        </p:txBody>
      </p:sp>
      <p:sp>
        <p:nvSpPr>
          <p:cNvPr id="6" name="Title 3"/>
          <p:cNvSpPr>
            <a:spLocks noGrp="1"/>
          </p:cNvSpPr>
          <p:nvPr>
            <p:ph type="title"/>
          </p:nvPr>
        </p:nvSpPr>
        <p:spPr>
          <a:xfrm>
            <a:off x="303787" y="293045"/>
            <a:ext cx="9875520" cy="955584"/>
          </a:xfrm>
        </p:spPr>
        <p:txBody>
          <a:bodyPr/>
          <a:lstStyle/>
          <a:p>
            <a:pPr lvl="0"/>
            <a:r>
              <a:rPr lang="en-US" dirty="0"/>
              <a:t>Exploratory Data Analysis</a:t>
            </a:r>
            <a:endParaRPr lang="en-GB" dirty="0"/>
          </a:p>
        </p:txBody>
      </p:sp>
      <p:sp>
        <p:nvSpPr>
          <p:cNvPr id="11" name="TextBox 10"/>
          <p:cNvSpPr txBox="1"/>
          <p:nvPr/>
        </p:nvSpPr>
        <p:spPr>
          <a:xfrm>
            <a:off x="8208193" y="1740028"/>
            <a:ext cx="3737650" cy="830997"/>
          </a:xfrm>
          <a:prstGeom prst="rect">
            <a:avLst/>
          </a:prstGeom>
          <a:noFill/>
        </p:spPr>
        <p:txBody>
          <a:bodyPr wrap="square" rtlCol="0">
            <a:spAutoFit/>
          </a:bodyPr>
          <a:lstStyle/>
          <a:p>
            <a:pPr algn="ctr"/>
            <a:r>
              <a:rPr lang="en-US" sz="1600" dirty="0"/>
              <a:t>Most customers tend to have a partial college education or Bachelors qualification</a:t>
            </a:r>
            <a:endParaRPr lang="en-GB" sz="1600" dirty="0"/>
          </a:p>
        </p:txBody>
      </p:sp>
      <p:sp>
        <p:nvSpPr>
          <p:cNvPr id="15" name="TextBox 14"/>
          <p:cNvSpPr txBox="1"/>
          <p:nvPr/>
        </p:nvSpPr>
        <p:spPr>
          <a:xfrm>
            <a:off x="4379495" y="1753355"/>
            <a:ext cx="3295989" cy="830997"/>
          </a:xfrm>
          <a:prstGeom prst="rect">
            <a:avLst/>
          </a:prstGeom>
          <a:noFill/>
        </p:spPr>
        <p:txBody>
          <a:bodyPr wrap="square" rtlCol="0">
            <a:spAutoFit/>
          </a:bodyPr>
          <a:lstStyle/>
          <a:p>
            <a:pPr algn="ctr"/>
            <a:r>
              <a:rPr lang="en-US" sz="1600" dirty="0"/>
              <a:t>More customers tend to be professionals or in a skilled manual occupation</a:t>
            </a:r>
            <a:endParaRPr lang="en-GB" sz="16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5486" y="2431360"/>
            <a:ext cx="4011418" cy="31072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6155" y="2431361"/>
            <a:ext cx="3759331" cy="310729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976" y="2431360"/>
            <a:ext cx="3228179" cy="3194377"/>
          </a:xfrm>
          <a:prstGeom prst="rect">
            <a:avLst/>
          </a:prstGeom>
        </p:spPr>
      </p:pic>
      <p:sp>
        <p:nvSpPr>
          <p:cNvPr id="19" name="Content Placeholder 18"/>
          <p:cNvSpPr>
            <a:spLocks noGrp="1"/>
          </p:cNvSpPr>
          <p:nvPr>
            <p:ph idx="1"/>
          </p:nvPr>
        </p:nvSpPr>
        <p:spPr>
          <a:xfrm>
            <a:off x="487680" y="975361"/>
            <a:ext cx="11364686" cy="5120640"/>
          </a:xfrm>
        </p:spPr>
        <p:txBody>
          <a:bodyPr/>
          <a:lstStyle/>
          <a:p>
            <a:r>
              <a:rPr lang="en-US" dirty="0" smtClean="0"/>
              <a:t>Graph</a:t>
            </a:r>
            <a:br>
              <a:rPr lang="en-US" dirty="0" smtClean="0"/>
            </a:br>
            <a:endParaRPr lang="en-US" dirty="0"/>
          </a:p>
        </p:txBody>
      </p:sp>
    </p:spTree>
    <p:extLst>
      <p:ext uri="{BB962C8B-B14F-4D97-AF65-F5344CB8AC3E}">
        <p14:creationId xmlns:p14="http://schemas.microsoft.com/office/powerpoint/2010/main" val="1045984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8093" y="282043"/>
            <a:ext cx="7358724" cy="979197"/>
          </a:xfrm>
        </p:spPr>
        <p:txBody>
          <a:bodyPr>
            <a:normAutofit fontScale="90000"/>
          </a:bodyPr>
          <a:lstStyle/>
          <a:p>
            <a:pPr lvl="0"/>
            <a:r>
              <a:rPr lang="en-US" dirty="0"/>
              <a:t>Data selection to train the model</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43258717"/>
              </p:ext>
            </p:extLst>
          </p:nvPr>
        </p:nvGraphicFramePr>
        <p:xfrm>
          <a:off x="278093" y="1459933"/>
          <a:ext cx="11605334" cy="46626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5971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8093" y="282043"/>
            <a:ext cx="7358724" cy="979197"/>
          </a:xfrm>
        </p:spPr>
        <p:txBody>
          <a:bodyPr>
            <a:normAutofit/>
          </a:bodyPr>
          <a:lstStyle/>
          <a:p>
            <a:pPr lvl="0"/>
            <a:r>
              <a:rPr lang="en-US" dirty="0" smtClean="0"/>
              <a:t>Multi-collinearity &amp; Overfitting</a:t>
            </a:r>
            <a:endParaRPr lang="en-GB" dirty="0"/>
          </a:p>
        </p:txBody>
      </p:sp>
      <p:sp>
        <p:nvSpPr>
          <p:cNvPr id="3" name="TextBox 2"/>
          <p:cNvSpPr txBox="1"/>
          <p:nvPr/>
        </p:nvSpPr>
        <p:spPr>
          <a:xfrm>
            <a:off x="957943" y="1463040"/>
            <a:ext cx="2912110" cy="3185160"/>
          </a:xfrm>
          <a:prstGeom prst="rect">
            <a:avLst/>
          </a:prstGeom>
          <a:noFill/>
        </p:spPr>
        <p:txBody>
          <a:bodyPr wrap="square" rtlCol="0">
            <a:spAutoFit/>
          </a:bodyPr>
          <a:lstStyle/>
          <a:p>
            <a:endParaRPr lang="en-US" dirty="0"/>
          </a:p>
        </p:txBody>
      </p:sp>
      <p:pic>
        <p:nvPicPr>
          <p:cNvPr id="7" name="Picture 6"/>
          <p:cNvPicPr/>
          <p:nvPr/>
        </p:nvPicPr>
        <p:blipFill rotWithShape="1">
          <a:blip r:embed="rId2"/>
          <a:srcRect l="18077" t="34188" r="61410" b="25926"/>
          <a:stretch/>
        </p:blipFill>
        <p:spPr bwMode="auto">
          <a:xfrm>
            <a:off x="957943" y="1463039"/>
            <a:ext cx="3657600" cy="4310743"/>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5033554" y="1463040"/>
            <a:ext cx="6365966" cy="2308324"/>
          </a:xfrm>
          <a:prstGeom prst="rect">
            <a:avLst/>
          </a:prstGeom>
          <a:noFill/>
        </p:spPr>
        <p:txBody>
          <a:bodyPr wrap="square" rtlCol="0">
            <a:spAutoFit/>
          </a:bodyPr>
          <a:lstStyle/>
          <a:p>
            <a:r>
              <a:rPr lang="en-US" dirty="0" smtClean="0">
                <a:solidFill>
                  <a:srgbClr val="00B050"/>
                </a:solidFill>
              </a:rPr>
              <a:t>The features with VIF (Variance Inflation Factors) &gt; 10 correlate very highly with the other features.</a:t>
            </a:r>
          </a:p>
          <a:p>
            <a:r>
              <a:rPr lang="en-US" dirty="0" smtClean="0">
                <a:solidFill>
                  <a:srgbClr val="00B050"/>
                </a:solidFill>
              </a:rPr>
              <a:t>However, removing these features impacts the accuracy and predicting power of our models. Hence, a trade off between model accuracy, AUC ROC Curve and interpretability of our models in terms of feature importance.</a:t>
            </a:r>
          </a:p>
          <a:p>
            <a:endParaRPr lang="en-US" dirty="0" smtClean="0">
              <a:solidFill>
                <a:srgbClr val="00B050"/>
              </a:solidFill>
            </a:endParaRPr>
          </a:p>
          <a:p>
            <a:r>
              <a:rPr lang="en-US" dirty="0" smtClean="0">
                <a:solidFill>
                  <a:srgbClr val="00B050"/>
                </a:solidFill>
              </a:rPr>
              <a:t>We chose to retain the variables for higher predicting power</a:t>
            </a:r>
            <a:endParaRPr lang="en-US" dirty="0">
              <a:solidFill>
                <a:srgbClr val="00B050"/>
              </a:solidFill>
            </a:endParaRPr>
          </a:p>
        </p:txBody>
      </p:sp>
      <p:sp>
        <p:nvSpPr>
          <p:cNvPr id="8" name="TextBox 7"/>
          <p:cNvSpPr txBox="1"/>
          <p:nvPr/>
        </p:nvSpPr>
        <p:spPr>
          <a:xfrm>
            <a:off x="5225143" y="4023360"/>
            <a:ext cx="6514011" cy="646331"/>
          </a:xfrm>
          <a:prstGeom prst="rect">
            <a:avLst/>
          </a:prstGeom>
          <a:noFill/>
        </p:spPr>
        <p:txBody>
          <a:bodyPr wrap="square" rtlCol="0">
            <a:spAutoFit/>
          </a:bodyPr>
          <a:lstStyle/>
          <a:p>
            <a:r>
              <a:rPr lang="en-US" dirty="0" smtClean="0"/>
              <a:t>To address overfitting, the test and train data was split into Ten (10) Stratified </a:t>
            </a:r>
            <a:r>
              <a:rPr lang="en-US" dirty="0" err="1" smtClean="0"/>
              <a:t>KFolds</a:t>
            </a:r>
            <a:r>
              <a:rPr lang="en-US" dirty="0" smtClean="0"/>
              <a:t>, and iterated over.</a:t>
            </a:r>
            <a:endParaRPr lang="en-US" dirty="0"/>
          </a:p>
        </p:txBody>
      </p:sp>
    </p:spTree>
    <p:extLst>
      <p:ext uri="{BB962C8B-B14F-4D97-AF65-F5344CB8AC3E}">
        <p14:creationId xmlns:p14="http://schemas.microsoft.com/office/powerpoint/2010/main" val="10007212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1868" y="269965"/>
            <a:ext cx="9875520" cy="1356360"/>
          </a:xfrm>
        </p:spPr>
        <p:txBody>
          <a:bodyPr/>
          <a:lstStyle/>
          <a:p>
            <a:r>
              <a:rPr lang="en-US" dirty="0"/>
              <a:t>Predictive Models Trained</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943420"/>
              </p:ext>
            </p:extLst>
          </p:nvPr>
        </p:nvGraphicFramePr>
        <p:xfrm>
          <a:off x="2254577" y="1358536"/>
          <a:ext cx="7952811" cy="33856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001486" y="5512525"/>
            <a:ext cx="10284823" cy="646331"/>
          </a:xfrm>
          <a:prstGeom prst="rect">
            <a:avLst/>
          </a:prstGeom>
          <a:noFill/>
        </p:spPr>
        <p:txBody>
          <a:bodyPr wrap="square" rtlCol="0">
            <a:spAutoFit/>
          </a:bodyPr>
          <a:lstStyle/>
          <a:p>
            <a:r>
              <a:rPr lang="en-US" dirty="0" smtClean="0"/>
              <a:t>The result for the two best performing models using ROC AUC score and accuracy are displayed in the following slides</a:t>
            </a:r>
            <a:endParaRPr lang="en-US" dirty="0"/>
          </a:p>
        </p:txBody>
      </p:sp>
    </p:spTree>
    <p:extLst>
      <p:ext uri="{BB962C8B-B14F-4D97-AF65-F5344CB8AC3E}">
        <p14:creationId xmlns:p14="http://schemas.microsoft.com/office/powerpoint/2010/main" val="3082657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575" y="269069"/>
            <a:ext cx="11728505" cy="775960"/>
          </a:xfrm>
        </p:spPr>
        <p:txBody>
          <a:bodyPr>
            <a:normAutofit/>
          </a:bodyPr>
          <a:lstStyle/>
          <a:p>
            <a:r>
              <a:rPr lang="en-US" dirty="0"/>
              <a:t>LGBM </a:t>
            </a:r>
            <a:r>
              <a:rPr lang="en-US" dirty="0" smtClean="0"/>
              <a:t>Classifier - </a:t>
            </a:r>
            <a:r>
              <a:rPr lang="en-US" sz="3200" dirty="0" smtClean="0">
                <a:solidFill>
                  <a:schemeClr val="bg1">
                    <a:lumMod val="50000"/>
                  </a:schemeClr>
                </a:solidFill>
              </a:rPr>
              <a:t>Prediction </a:t>
            </a:r>
            <a:r>
              <a:rPr lang="en-US" sz="3200" dirty="0" smtClean="0">
                <a:solidFill>
                  <a:schemeClr val="bg1">
                    <a:lumMod val="50000"/>
                  </a:schemeClr>
                </a:solidFill>
              </a:rPr>
              <a:t>&amp; Evaluation</a:t>
            </a:r>
            <a:endParaRPr lang="en-US" sz="3200" dirty="0"/>
          </a:p>
        </p:txBody>
      </p:sp>
      <p:sp>
        <p:nvSpPr>
          <p:cNvPr id="3" name="Content Placeholder 2"/>
          <p:cNvSpPr>
            <a:spLocks noGrp="1"/>
          </p:cNvSpPr>
          <p:nvPr>
            <p:ph idx="1"/>
          </p:nvPr>
        </p:nvSpPr>
        <p:spPr>
          <a:xfrm>
            <a:off x="855617" y="1907721"/>
            <a:ext cx="9872871" cy="4038600"/>
          </a:xfrm>
        </p:spPr>
        <p:txBody>
          <a:bodyPr>
            <a:normAutofit lnSpcReduction="10000"/>
          </a:bodyPr>
          <a:lstStyle/>
          <a:p>
            <a:pPr marL="45720" indent="0">
              <a:buNone/>
            </a:pPr>
            <a:r>
              <a:rPr lang="en-US" dirty="0"/>
              <a:t>Classification Report</a:t>
            </a:r>
          </a:p>
          <a:p>
            <a:r>
              <a:rPr lang="en-US" dirty="0">
                <a:solidFill>
                  <a:schemeClr val="bg1">
                    <a:lumMod val="50000"/>
                  </a:schemeClr>
                </a:solidFill>
              </a:rPr>
              <a:t>The average precision is </a:t>
            </a:r>
            <a:r>
              <a:rPr lang="en-US" dirty="0" smtClean="0">
                <a:solidFill>
                  <a:schemeClr val="bg1">
                    <a:lumMod val="50000"/>
                  </a:schemeClr>
                </a:solidFill>
              </a:rPr>
              <a:t>0.95</a:t>
            </a:r>
            <a:endParaRPr lang="en-US" dirty="0">
              <a:solidFill>
                <a:schemeClr val="bg1">
                  <a:lumMod val="50000"/>
                </a:schemeClr>
              </a:solidFill>
            </a:endParaRPr>
          </a:p>
          <a:p>
            <a:r>
              <a:rPr lang="en-US" dirty="0">
                <a:solidFill>
                  <a:schemeClr val="bg1">
                    <a:lumMod val="50000"/>
                  </a:schemeClr>
                </a:solidFill>
              </a:rPr>
              <a:t>The average recall is </a:t>
            </a:r>
            <a:r>
              <a:rPr lang="en-US" dirty="0" smtClean="0">
                <a:solidFill>
                  <a:schemeClr val="bg1">
                    <a:lumMod val="50000"/>
                  </a:schemeClr>
                </a:solidFill>
              </a:rPr>
              <a:t>0.95</a:t>
            </a:r>
            <a:endParaRPr lang="en-US" dirty="0">
              <a:solidFill>
                <a:schemeClr val="bg1">
                  <a:lumMod val="50000"/>
                </a:schemeClr>
              </a:solidFill>
            </a:endParaRPr>
          </a:p>
          <a:p>
            <a:r>
              <a:rPr lang="en-US" dirty="0">
                <a:solidFill>
                  <a:schemeClr val="bg1">
                    <a:lumMod val="50000"/>
                  </a:schemeClr>
                </a:solidFill>
              </a:rPr>
              <a:t>The f1-score is </a:t>
            </a:r>
            <a:r>
              <a:rPr lang="en-US" dirty="0" smtClean="0">
                <a:solidFill>
                  <a:schemeClr val="bg1">
                    <a:lumMod val="50000"/>
                  </a:schemeClr>
                </a:solidFill>
              </a:rPr>
              <a:t>0.95</a:t>
            </a:r>
            <a:endParaRPr lang="en-US" dirty="0">
              <a:solidFill>
                <a:schemeClr val="bg1">
                  <a:lumMod val="50000"/>
                </a:schemeClr>
              </a:solidFill>
            </a:endParaRPr>
          </a:p>
          <a:p>
            <a:pPr marL="45720" indent="0">
              <a:buNone/>
            </a:pPr>
            <a:r>
              <a:rPr lang="en-US" dirty="0"/>
              <a:t>Confusion Matrix</a:t>
            </a:r>
          </a:p>
          <a:p>
            <a:r>
              <a:rPr lang="en-US" dirty="0">
                <a:solidFill>
                  <a:schemeClr val="accent2">
                    <a:lumMod val="75000"/>
                  </a:schemeClr>
                </a:solidFill>
              </a:rPr>
              <a:t>Classified correctly as Non - Churners – </a:t>
            </a:r>
            <a:r>
              <a:rPr lang="en-US" dirty="0" smtClean="0">
                <a:solidFill>
                  <a:schemeClr val="accent2">
                    <a:lumMod val="75000"/>
                  </a:schemeClr>
                </a:solidFill>
              </a:rPr>
              <a:t>620</a:t>
            </a:r>
            <a:endParaRPr lang="en-US" dirty="0">
              <a:solidFill>
                <a:schemeClr val="accent2">
                  <a:lumMod val="75000"/>
                </a:schemeClr>
              </a:solidFill>
            </a:endParaRPr>
          </a:p>
          <a:p>
            <a:r>
              <a:rPr lang="en-US" dirty="0">
                <a:solidFill>
                  <a:schemeClr val="accent2">
                    <a:lumMod val="75000"/>
                  </a:schemeClr>
                </a:solidFill>
              </a:rPr>
              <a:t>Classified correctly as Churners – </a:t>
            </a:r>
            <a:r>
              <a:rPr lang="en-US" dirty="0" smtClean="0">
                <a:solidFill>
                  <a:schemeClr val="accent2">
                    <a:lumMod val="75000"/>
                  </a:schemeClr>
                </a:solidFill>
              </a:rPr>
              <a:t>332</a:t>
            </a:r>
            <a:endParaRPr lang="en-US" dirty="0">
              <a:solidFill>
                <a:schemeClr val="accent2">
                  <a:lumMod val="75000"/>
                </a:schemeClr>
              </a:solidFill>
            </a:endParaRPr>
          </a:p>
          <a:p>
            <a:r>
              <a:rPr lang="en-US" dirty="0">
                <a:solidFill>
                  <a:schemeClr val="accent5"/>
                </a:solidFill>
              </a:rPr>
              <a:t>Classified incorrectly as Non - Churners – </a:t>
            </a:r>
            <a:r>
              <a:rPr lang="en-US" dirty="0" smtClean="0">
                <a:solidFill>
                  <a:schemeClr val="accent5"/>
                </a:solidFill>
              </a:rPr>
              <a:t>26</a:t>
            </a:r>
            <a:endParaRPr lang="en-US" dirty="0" smtClean="0">
              <a:solidFill>
                <a:schemeClr val="accent5"/>
              </a:solidFill>
            </a:endParaRPr>
          </a:p>
          <a:p>
            <a:r>
              <a:rPr lang="en-US" dirty="0" smtClean="0">
                <a:solidFill>
                  <a:schemeClr val="accent5"/>
                </a:solidFill>
              </a:rPr>
              <a:t>Classified </a:t>
            </a:r>
            <a:r>
              <a:rPr lang="en-US" dirty="0">
                <a:solidFill>
                  <a:schemeClr val="accent5"/>
                </a:solidFill>
              </a:rPr>
              <a:t>incorrectly as Churners </a:t>
            </a:r>
            <a:r>
              <a:rPr lang="en-US" dirty="0" smtClean="0">
                <a:solidFill>
                  <a:schemeClr val="accent5"/>
                </a:solidFill>
              </a:rPr>
              <a:t>– 22</a:t>
            </a:r>
            <a:endParaRPr lang="en-US" dirty="0" smtClean="0">
              <a:solidFill>
                <a:schemeClr val="accent5"/>
              </a:solidFill>
            </a:endParaRPr>
          </a:p>
          <a:p>
            <a:endParaRPr lang="en-US" dirty="0">
              <a:solidFill>
                <a:schemeClr val="accent5"/>
              </a:solidFill>
            </a:endParaRPr>
          </a:p>
          <a:p>
            <a:pPr marL="45720" indent="0">
              <a:buNone/>
            </a:pPr>
            <a:endParaRPr lang="en-US" dirty="0">
              <a:solidFill>
                <a:schemeClr val="accent5"/>
              </a:solidFill>
            </a:endParaRPr>
          </a:p>
        </p:txBody>
      </p:sp>
      <p:pic>
        <p:nvPicPr>
          <p:cNvPr id="6" name="Picture 5"/>
          <p:cNvPicPr/>
          <p:nvPr/>
        </p:nvPicPr>
        <p:blipFill rotWithShape="1">
          <a:blip r:embed="rId2"/>
          <a:srcRect l="18462" t="37607" r="52820" b="44843"/>
          <a:stretch/>
        </p:blipFill>
        <p:spPr bwMode="auto">
          <a:xfrm>
            <a:off x="6561908" y="1817017"/>
            <a:ext cx="4310271" cy="1580414"/>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a:srcRect l="18975" t="33960" r="66538" b="57607"/>
          <a:stretch/>
        </p:blipFill>
        <p:spPr bwMode="auto">
          <a:xfrm>
            <a:off x="8029303" y="3978455"/>
            <a:ext cx="2842876" cy="994139"/>
          </a:xfrm>
          <a:prstGeom prst="rect">
            <a:avLst/>
          </a:prstGeom>
          <a:ln>
            <a:noFill/>
          </a:ln>
          <a:extLst>
            <a:ext uri="{53640926-AAD7-44D8-BBD7-CCE9431645EC}">
              <a14:shadowObscured xmlns:a14="http://schemas.microsoft.com/office/drawing/2010/main"/>
            </a:ext>
          </a:extLst>
        </p:spPr>
      </p:pic>
      <p:sp>
        <p:nvSpPr>
          <p:cNvPr id="8" name="TextBox 7"/>
          <p:cNvSpPr txBox="1"/>
          <p:nvPr/>
        </p:nvSpPr>
        <p:spPr>
          <a:xfrm>
            <a:off x="857793" y="1402333"/>
            <a:ext cx="5704115" cy="369332"/>
          </a:xfrm>
          <a:prstGeom prst="rect">
            <a:avLst/>
          </a:prstGeom>
          <a:noFill/>
        </p:spPr>
        <p:txBody>
          <a:bodyPr wrap="square" rtlCol="0">
            <a:spAutoFit/>
          </a:bodyPr>
          <a:lstStyle/>
          <a:p>
            <a:r>
              <a:rPr lang="en-US" dirty="0" smtClean="0"/>
              <a:t>ROC AUC SCORE: 0.98913</a:t>
            </a:r>
            <a:endParaRPr lang="en-US" dirty="0"/>
          </a:p>
        </p:txBody>
      </p:sp>
    </p:spTree>
    <p:extLst>
      <p:ext uri="{BB962C8B-B14F-4D97-AF65-F5344CB8AC3E}">
        <p14:creationId xmlns:p14="http://schemas.microsoft.com/office/powerpoint/2010/main" val="17535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866" y="304800"/>
            <a:ext cx="11493137" cy="957943"/>
          </a:xfrm>
        </p:spPr>
        <p:txBody>
          <a:bodyPr/>
          <a:lstStyle/>
          <a:p>
            <a:r>
              <a:rPr lang="en-US" dirty="0"/>
              <a:t>XGB </a:t>
            </a:r>
            <a:r>
              <a:rPr lang="en-US" dirty="0" smtClean="0"/>
              <a:t>Classifier - </a:t>
            </a:r>
            <a:r>
              <a:rPr lang="en-US" sz="3200" dirty="0" smtClean="0">
                <a:solidFill>
                  <a:schemeClr val="bg1">
                    <a:lumMod val="50000"/>
                  </a:schemeClr>
                </a:solidFill>
              </a:rPr>
              <a:t>Prediction </a:t>
            </a:r>
            <a:r>
              <a:rPr lang="en-US" sz="3200" dirty="0" smtClean="0">
                <a:solidFill>
                  <a:schemeClr val="bg1">
                    <a:lumMod val="50000"/>
                  </a:schemeClr>
                </a:solidFill>
              </a:rPr>
              <a:t>&amp; Evaluation</a:t>
            </a:r>
            <a:endParaRPr lang="en-US" sz="3200" dirty="0"/>
          </a:p>
        </p:txBody>
      </p:sp>
      <p:sp>
        <p:nvSpPr>
          <p:cNvPr id="3" name="Content Placeholder 2"/>
          <p:cNvSpPr>
            <a:spLocks noGrp="1"/>
          </p:cNvSpPr>
          <p:nvPr>
            <p:ph idx="1"/>
          </p:nvPr>
        </p:nvSpPr>
        <p:spPr/>
        <p:txBody>
          <a:bodyPr>
            <a:normAutofit lnSpcReduction="10000"/>
          </a:bodyPr>
          <a:lstStyle/>
          <a:p>
            <a:pPr marL="45720" indent="0">
              <a:buNone/>
            </a:pPr>
            <a:r>
              <a:rPr lang="en-US" dirty="0"/>
              <a:t>Classification Report</a:t>
            </a:r>
          </a:p>
          <a:p>
            <a:r>
              <a:rPr lang="en-US" dirty="0">
                <a:solidFill>
                  <a:schemeClr val="bg1">
                    <a:lumMod val="50000"/>
                  </a:schemeClr>
                </a:solidFill>
              </a:rPr>
              <a:t>The average precision is </a:t>
            </a:r>
            <a:r>
              <a:rPr lang="en-US" dirty="0" smtClean="0">
                <a:solidFill>
                  <a:schemeClr val="bg1">
                    <a:lumMod val="50000"/>
                  </a:schemeClr>
                </a:solidFill>
              </a:rPr>
              <a:t>0.95</a:t>
            </a:r>
            <a:endParaRPr lang="en-US" dirty="0">
              <a:solidFill>
                <a:schemeClr val="bg1">
                  <a:lumMod val="50000"/>
                </a:schemeClr>
              </a:solidFill>
            </a:endParaRPr>
          </a:p>
          <a:p>
            <a:r>
              <a:rPr lang="en-US" dirty="0">
                <a:solidFill>
                  <a:schemeClr val="bg1">
                    <a:lumMod val="50000"/>
                  </a:schemeClr>
                </a:solidFill>
              </a:rPr>
              <a:t>The average recall is </a:t>
            </a:r>
            <a:r>
              <a:rPr lang="en-US" dirty="0" smtClean="0">
                <a:solidFill>
                  <a:schemeClr val="bg1">
                    <a:lumMod val="50000"/>
                  </a:schemeClr>
                </a:solidFill>
              </a:rPr>
              <a:t>0.95</a:t>
            </a:r>
            <a:endParaRPr lang="en-US" dirty="0">
              <a:solidFill>
                <a:schemeClr val="bg1">
                  <a:lumMod val="50000"/>
                </a:schemeClr>
              </a:solidFill>
            </a:endParaRPr>
          </a:p>
          <a:p>
            <a:r>
              <a:rPr lang="en-US" dirty="0">
                <a:solidFill>
                  <a:schemeClr val="bg1">
                    <a:lumMod val="50000"/>
                  </a:schemeClr>
                </a:solidFill>
              </a:rPr>
              <a:t>The f1-score is </a:t>
            </a:r>
            <a:r>
              <a:rPr lang="en-US" dirty="0" smtClean="0">
                <a:solidFill>
                  <a:schemeClr val="bg1">
                    <a:lumMod val="50000"/>
                  </a:schemeClr>
                </a:solidFill>
              </a:rPr>
              <a:t>0.95</a:t>
            </a:r>
            <a:endParaRPr lang="en-US" dirty="0">
              <a:solidFill>
                <a:schemeClr val="bg1">
                  <a:lumMod val="50000"/>
                </a:schemeClr>
              </a:solidFill>
            </a:endParaRPr>
          </a:p>
          <a:p>
            <a:pPr marL="45720" indent="0">
              <a:buNone/>
            </a:pPr>
            <a:r>
              <a:rPr lang="en-US" dirty="0"/>
              <a:t>Confusion Matrix</a:t>
            </a:r>
          </a:p>
          <a:p>
            <a:r>
              <a:rPr lang="en-US" dirty="0">
                <a:solidFill>
                  <a:schemeClr val="accent2">
                    <a:lumMod val="75000"/>
                  </a:schemeClr>
                </a:solidFill>
              </a:rPr>
              <a:t>Classified correctly as Non - Churners – </a:t>
            </a:r>
            <a:r>
              <a:rPr lang="en-US" dirty="0" smtClean="0">
                <a:solidFill>
                  <a:schemeClr val="accent2">
                    <a:lumMod val="75000"/>
                  </a:schemeClr>
                </a:solidFill>
              </a:rPr>
              <a:t>625</a:t>
            </a:r>
            <a:endParaRPr lang="en-US" dirty="0">
              <a:solidFill>
                <a:schemeClr val="accent2">
                  <a:lumMod val="75000"/>
                </a:schemeClr>
              </a:solidFill>
            </a:endParaRPr>
          </a:p>
          <a:p>
            <a:r>
              <a:rPr lang="en-US" dirty="0">
                <a:solidFill>
                  <a:schemeClr val="accent2">
                    <a:lumMod val="75000"/>
                  </a:schemeClr>
                </a:solidFill>
              </a:rPr>
              <a:t>Classified correctly as Churners – </a:t>
            </a:r>
            <a:r>
              <a:rPr lang="en-US" dirty="0" smtClean="0">
                <a:solidFill>
                  <a:schemeClr val="accent2">
                    <a:lumMod val="75000"/>
                  </a:schemeClr>
                </a:solidFill>
              </a:rPr>
              <a:t>328</a:t>
            </a:r>
            <a:endParaRPr lang="en-US" dirty="0">
              <a:solidFill>
                <a:schemeClr val="accent2">
                  <a:lumMod val="75000"/>
                </a:schemeClr>
              </a:solidFill>
            </a:endParaRPr>
          </a:p>
          <a:p>
            <a:r>
              <a:rPr lang="en-US" dirty="0">
                <a:solidFill>
                  <a:schemeClr val="accent5">
                    <a:lumMod val="60000"/>
                    <a:lumOff val="40000"/>
                  </a:schemeClr>
                </a:solidFill>
              </a:rPr>
              <a:t>Classified incorrectly as Non - Churners – </a:t>
            </a:r>
            <a:r>
              <a:rPr lang="en-US" dirty="0" smtClean="0">
                <a:solidFill>
                  <a:schemeClr val="accent5">
                    <a:lumMod val="60000"/>
                    <a:lumOff val="40000"/>
                  </a:schemeClr>
                </a:solidFill>
              </a:rPr>
              <a:t>21</a:t>
            </a:r>
            <a:endParaRPr lang="en-US" dirty="0" smtClean="0">
              <a:solidFill>
                <a:schemeClr val="accent5">
                  <a:lumMod val="60000"/>
                  <a:lumOff val="40000"/>
                </a:schemeClr>
              </a:solidFill>
            </a:endParaRPr>
          </a:p>
          <a:p>
            <a:r>
              <a:rPr lang="en-US" dirty="0" smtClean="0">
                <a:solidFill>
                  <a:schemeClr val="accent5">
                    <a:lumMod val="60000"/>
                    <a:lumOff val="40000"/>
                  </a:schemeClr>
                </a:solidFill>
              </a:rPr>
              <a:t>Classified incorrectly as Churners - 15</a:t>
            </a:r>
            <a:endParaRPr lang="en-US" dirty="0">
              <a:solidFill>
                <a:schemeClr val="accent5">
                  <a:lumMod val="60000"/>
                  <a:lumOff val="40000"/>
                </a:schemeClr>
              </a:solidFill>
            </a:endParaRPr>
          </a:p>
        </p:txBody>
      </p:sp>
      <p:pic>
        <p:nvPicPr>
          <p:cNvPr id="7" name="Picture 6"/>
          <p:cNvPicPr/>
          <p:nvPr/>
        </p:nvPicPr>
        <p:blipFill rotWithShape="1">
          <a:blip r:embed="rId2"/>
          <a:srcRect l="19102" t="72706" r="51539" b="7692"/>
          <a:stretch/>
        </p:blipFill>
        <p:spPr bwMode="auto">
          <a:xfrm>
            <a:off x="7045234" y="1733006"/>
            <a:ext cx="4293326" cy="1698171"/>
          </a:xfrm>
          <a:prstGeom prst="rect">
            <a:avLst/>
          </a:prstGeom>
          <a:ln>
            <a:noFill/>
          </a:ln>
          <a:extLst>
            <a:ext uri="{53640926-AAD7-44D8-BBD7-CCE9431645EC}">
              <a14:shadowObscured xmlns:a14="http://schemas.microsoft.com/office/drawing/2010/main"/>
            </a:ext>
          </a:extLst>
        </p:spPr>
      </p:pic>
      <p:pic>
        <p:nvPicPr>
          <p:cNvPr id="9" name="Picture 8"/>
          <p:cNvPicPr/>
          <p:nvPr/>
        </p:nvPicPr>
        <p:blipFill rotWithShape="1">
          <a:blip r:embed="rId3"/>
          <a:srcRect l="19103" t="64501" r="66282" b="26959"/>
          <a:stretch/>
        </p:blipFill>
        <p:spPr bwMode="auto">
          <a:xfrm>
            <a:off x="8159932" y="3755571"/>
            <a:ext cx="2934788" cy="1060269"/>
          </a:xfrm>
          <a:prstGeom prst="rect">
            <a:avLst/>
          </a:prstGeom>
          <a:ln>
            <a:noFill/>
          </a:ln>
          <a:extLst>
            <a:ext uri="{53640926-AAD7-44D8-BBD7-CCE9431645EC}">
              <a14:shadowObscured xmlns:a14="http://schemas.microsoft.com/office/drawing/2010/main"/>
            </a:ext>
          </a:extLst>
        </p:spPr>
      </p:pic>
      <p:sp>
        <p:nvSpPr>
          <p:cNvPr id="10" name="TextBox 9"/>
          <p:cNvSpPr txBox="1"/>
          <p:nvPr/>
        </p:nvSpPr>
        <p:spPr>
          <a:xfrm>
            <a:off x="1206136" y="1428459"/>
            <a:ext cx="5704115" cy="369332"/>
          </a:xfrm>
          <a:prstGeom prst="rect">
            <a:avLst/>
          </a:prstGeom>
          <a:noFill/>
        </p:spPr>
        <p:txBody>
          <a:bodyPr wrap="square" rtlCol="0">
            <a:spAutoFit/>
          </a:bodyPr>
          <a:lstStyle/>
          <a:p>
            <a:r>
              <a:rPr lang="en-US" dirty="0" smtClean="0"/>
              <a:t>ROC AUC SCORE: 0.98913</a:t>
            </a:r>
            <a:endParaRPr lang="en-US" dirty="0"/>
          </a:p>
        </p:txBody>
      </p:sp>
    </p:spTree>
    <p:extLst>
      <p:ext uri="{BB962C8B-B14F-4D97-AF65-F5344CB8AC3E}">
        <p14:creationId xmlns:p14="http://schemas.microsoft.com/office/powerpoint/2010/main" val="2724486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62828" y="263517"/>
            <a:ext cx="9875520" cy="1356360"/>
          </a:xfrm>
        </p:spPr>
        <p:txBody>
          <a:bodyPr>
            <a:normAutofit/>
          </a:bodyPr>
          <a:lstStyle/>
          <a:p>
            <a:r>
              <a:rPr lang="en-US" sz="4000" dirty="0"/>
              <a:t>Model Selected </a:t>
            </a:r>
            <a:r>
              <a:rPr lang="en-US" sz="4000" dirty="0">
                <a:solidFill>
                  <a:schemeClr val="bg1">
                    <a:lumMod val="50000"/>
                  </a:schemeClr>
                </a:solidFill>
              </a:rPr>
              <a:t>– Random Forest Classifier</a:t>
            </a:r>
            <a:endParaRPr lang="en-GB" sz="4000" dirty="0">
              <a:solidFill>
                <a:schemeClr val="bg1">
                  <a:lumMod val="50000"/>
                </a:schemeClr>
              </a:solidFill>
            </a:endParaRPr>
          </a:p>
        </p:txBody>
      </p:sp>
      <p:sp>
        <p:nvSpPr>
          <p:cNvPr id="6" name="Rectangle 5"/>
          <p:cNvSpPr/>
          <p:nvPr/>
        </p:nvSpPr>
        <p:spPr>
          <a:xfrm>
            <a:off x="562829" y="1593151"/>
            <a:ext cx="5358700" cy="3785652"/>
          </a:xfrm>
          <a:prstGeom prst="rect">
            <a:avLst/>
          </a:prstGeom>
        </p:spPr>
        <p:txBody>
          <a:bodyPr wrap="square">
            <a:spAutoFit/>
          </a:bodyPr>
          <a:lstStyle/>
          <a:p>
            <a:pPr marL="45720" indent="0">
              <a:buNone/>
            </a:pPr>
            <a:r>
              <a:rPr lang="en-US" sz="2400" dirty="0"/>
              <a:t>As per the classification report, of the </a:t>
            </a:r>
            <a:r>
              <a:rPr lang="en-US" sz="2400" dirty="0" smtClean="0"/>
              <a:t>6 </a:t>
            </a:r>
            <a:r>
              <a:rPr lang="en-US" sz="2400" dirty="0"/>
              <a:t>models trained, the </a:t>
            </a:r>
            <a:r>
              <a:rPr lang="en-US" sz="2400" dirty="0" smtClean="0"/>
              <a:t>XGB</a:t>
            </a:r>
            <a:r>
              <a:rPr lang="en-US" sz="2400" dirty="0" smtClean="0"/>
              <a:t> </a:t>
            </a:r>
            <a:r>
              <a:rPr lang="en-US" sz="2400" dirty="0"/>
              <a:t>and </a:t>
            </a:r>
            <a:r>
              <a:rPr lang="en-US" sz="2400" dirty="0" smtClean="0"/>
              <a:t>Light GBM</a:t>
            </a:r>
            <a:r>
              <a:rPr lang="en-US" sz="2400" dirty="0" smtClean="0"/>
              <a:t> </a:t>
            </a:r>
            <a:r>
              <a:rPr lang="en-US" sz="2400" dirty="0"/>
              <a:t>classifiers had similar outcomes, </a:t>
            </a:r>
            <a:r>
              <a:rPr lang="en-US" sz="2400" dirty="0" smtClean="0"/>
              <a:t>which is better than the others.</a:t>
            </a:r>
          </a:p>
          <a:p>
            <a:pPr marL="45720" indent="0">
              <a:buNone/>
            </a:pPr>
            <a:endParaRPr lang="en-US" sz="2400" dirty="0"/>
          </a:p>
          <a:p>
            <a:pPr marL="45720" indent="0">
              <a:buNone/>
            </a:pPr>
            <a:r>
              <a:rPr lang="en-US" sz="2400" dirty="0">
                <a:solidFill>
                  <a:schemeClr val="accent3"/>
                </a:solidFill>
              </a:rPr>
              <a:t>Taking the </a:t>
            </a:r>
            <a:r>
              <a:rPr lang="en-US" sz="2400" dirty="0" smtClean="0">
                <a:solidFill>
                  <a:schemeClr val="accent3"/>
                </a:solidFill>
              </a:rPr>
              <a:t>AUC ROC score into </a:t>
            </a:r>
            <a:r>
              <a:rPr lang="en-US" sz="2400" dirty="0">
                <a:solidFill>
                  <a:schemeClr val="accent3"/>
                </a:solidFill>
              </a:rPr>
              <a:t>account, where the </a:t>
            </a:r>
            <a:r>
              <a:rPr lang="en-US" sz="2400" dirty="0" smtClean="0">
                <a:solidFill>
                  <a:schemeClr val="accent3"/>
                </a:solidFill>
              </a:rPr>
              <a:t>XGB </a:t>
            </a:r>
            <a:r>
              <a:rPr lang="en-US" sz="2400" dirty="0">
                <a:solidFill>
                  <a:schemeClr val="accent3"/>
                </a:solidFill>
              </a:rPr>
              <a:t>Classifier had a marginally </a:t>
            </a:r>
            <a:r>
              <a:rPr lang="en-US" sz="2400" dirty="0" smtClean="0">
                <a:solidFill>
                  <a:schemeClr val="accent3"/>
                </a:solidFill>
              </a:rPr>
              <a:t>higher score, </a:t>
            </a:r>
            <a:r>
              <a:rPr lang="en-US" sz="2400" dirty="0">
                <a:solidFill>
                  <a:schemeClr val="accent3"/>
                </a:solidFill>
              </a:rPr>
              <a:t>we will be using this model to train our final prediction </a:t>
            </a:r>
            <a:r>
              <a:rPr lang="en-US" sz="2400" dirty="0" smtClean="0">
                <a:solidFill>
                  <a:schemeClr val="accent3"/>
                </a:solidFill>
              </a:rPr>
              <a:t>model.</a:t>
            </a:r>
          </a:p>
        </p:txBody>
      </p:sp>
      <p:graphicFrame>
        <p:nvGraphicFramePr>
          <p:cNvPr id="8" name="Content Placeholder 3"/>
          <p:cNvGraphicFramePr>
            <a:graphicFrameLocks/>
          </p:cNvGraphicFramePr>
          <p:nvPr>
            <p:extLst>
              <p:ext uri="{D42A27DB-BD31-4B8C-83A1-F6EECF244321}">
                <p14:modId xmlns:p14="http://schemas.microsoft.com/office/powerpoint/2010/main" val="865892402"/>
              </p:ext>
            </p:extLst>
          </p:nvPr>
        </p:nvGraphicFramePr>
        <p:xfrm>
          <a:off x="5820286" y="2228510"/>
          <a:ext cx="5535691" cy="2928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2" descr="Image result for green tick png"/>
          <p:cNvPicPr>
            <a:picLocks noChangeAspect="1" noChangeArrowheads="1"/>
          </p:cNvPicPr>
          <p:nvPr/>
        </p:nvPicPr>
        <p:blipFill>
          <a:blip r:embed="rId7">
            <a:biLevel thresh="25000"/>
            <a:extLst>
              <a:ext uri="{BEBA8EAE-BF5A-486C-A8C5-ECC9F3942E4B}">
                <a14:imgProps xmlns:a14="http://schemas.microsoft.com/office/drawing/2010/main">
                  <a14:imgLayer r:embed="rId8">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7763203" y="5223360"/>
            <a:ext cx="682384" cy="682384"/>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10990217" y="3840480"/>
            <a:ext cx="300445" cy="28302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inus 2"/>
          <p:cNvSpPr/>
          <p:nvPr/>
        </p:nvSpPr>
        <p:spPr>
          <a:xfrm rot="18189569">
            <a:off x="9249154" y="1951044"/>
            <a:ext cx="538628" cy="218674"/>
          </a:xfrm>
          <a:prstGeom prst="mathMinus">
            <a:avLst/>
          </a:prstGeom>
          <a:solidFill>
            <a:srgbClr val="00CC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ultiply 3"/>
          <p:cNvSpPr/>
          <p:nvPr/>
        </p:nvSpPr>
        <p:spPr>
          <a:xfrm>
            <a:off x="11038114" y="3862251"/>
            <a:ext cx="235131" cy="261257"/>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2624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425" y="410815"/>
            <a:ext cx="9875520" cy="1356360"/>
          </a:xfrm>
        </p:spPr>
        <p:txBody>
          <a:bodyPr/>
          <a:lstStyle/>
          <a:p>
            <a:r>
              <a:rPr lang="en-US" dirty="0"/>
              <a:t>Top 10 Important Features of the Model</a:t>
            </a:r>
            <a:endParaRPr lang="en-GB" dirty="0"/>
          </a:p>
        </p:txBody>
      </p:sp>
      <p:sp>
        <p:nvSpPr>
          <p:cNvPr id="5" name="Rectangle 1"/>
          <p:cNvSpPr>
            <a:spLocks noChangeArrowheads="1"/>
          </p:cNvSpPr>
          <p:nvPr/>
        </p:nvSpPr>
        <p:spPr bwMode="auto">
          <a:xfrm>
            <a:off x="4726811" y="4912151"/>
            <a:ext cx="2705248" cy="21544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400" b="0" i="0" u="none" strike="noStrike" cap="none" normalizeH="0" baseline="0" dirty="0">
              <a:ln>
                <a:noFill/>
              </a:ln>
              <a:solidFill>
                <a:schemeClr val="tx1"/>
              </a:solidFill>
              <a:effectLst/>
            </a:endParaRPr>
          </a:p>
        </p:txBody>
      </p:sp>
      <p:sp>
        <p:nvSpPr>
          <p:cNvPr id="6" name="Content Placeholder 5"/>
          <p:cNvSpPr>
            <a:spLocks noGrp="1"/>
          </p:cNvSpPr>
          <p:nvPr>
            <p:ph idx="1"/>
          </p:nvPr>
        </p:nvSpPr>
        <p:spPr>
          <a:xfrm>
            <a:off x="197460" y="1447120"/>
            <a:ext cx="4529351" cy="4869106"/>
          </a:xfrm>
        </p:spPr>
        <p:txBody>
          <a:bodyPr numCol="1">
            <a:normAutofit fontScale="85000" lnSpcReduction="10000"/>
          </a:bodyPr>
          <a:lstStyle/>
          <a:p>
            <a:pPr marL="457200" indent="-457200" algn="r" eaLnBrk="0" fontAlgn="base" hangingPunct="0">
              <a:lnSpc>
                <a:spcPct val="150000"/>
              </a:lnSpc>
              <a:spcBef>
                <a:spcPts val="900"/>
              </a:spcBef>
              <a:spcAft>
                <a:spcPct val="0"/>
              </a:spcAft>
              <a:buClrTx/>
              <a:buSzTx/>
              <a:buFont typeface="+mj-lt"/>
              <a:buAutoNum type="arabicPeriod"/>
            </a:pPr>
            <a:r>
              <a:rPr lang="en-US" altLang="en-US" sz="2000" dirty="0" smtClean="0">
                <a:solidFill>
                  <a:srgbClr val="000000"/>
                </a:solidFill>
              </a:rPr>
              <a:t>Total </a:t>
            </a:r>
            <a:r>
              <a:rPr lang="en-US" altLang="en-US" sz="2000" dirty="0">
                <a:solidFill>
                  <a:srgbClr val="000000"/>
                </a:solidFill>
              </a:rPr>
              <a:t>Sales </a:t>
            </a:r>
            <a:r>
              <a:rPr lang="en-US" altLang="en-US" sz="2000" dirty="0" smtClean="0">
                <a:solidFill>
                  <a:srgbClr val="000000"/>
                </a:solidFill>
              </a:rPr>
              <a:t>Amount</a:t>
            </a:r>
          </a:p>
          <a:p>
            <a:pPr marL="457200" indent="-457200" algn="r" eaLnBrk="0" fontAlgn="base" hangingPunct="0">
              <a:lnSpc>
                <a:spcPct val="150000"/>
              </a:lnSpc>
              <a:spcBef>
                <a:spcPts val="900"/>
              </a:spcBef>
              <a:spcAft>
                <a:spcPct val="0"/>
              </a:spcAft>
              <a:buClrTx/>
              <a:buSzTx/>
              <a:buFont typeface="+mj-lt"/>
              <a:buAutoNum type="arabicPeriod"/>
            </a:pPr>
            <a:r>
              <a:rPr lang="en-US" altLang="en-US" sz="2000" dirty="0">
                <a:solidFill>
                  <a:srgbClr val="000000"/>
                </a:solidFill>
              </a:rPr>
              <a:t>Days Since First Purchase </a:t>
            </a:r>
          </a:p>
          <a:p>
            <a:pPr marL="457200" indent="-457200" algn="r" eaLnBrk="0" fontAlgn="base" hangingPunct="0">
              <a:lnSpc>
                <a:spcPct val="150000"/>
              </a:lnSpc>
              <a:spcBef>
                <a:spcPts val="900"/>
              </a:spcBef>
              <a:spcAft>
                <a:spcPct val="0"/>
              </a:spcAft>
              <a:buClrTx/>
              <a:buSzTx/>
              <a:buFont typeface="+mj-lt"/>
              <a:buAutoNum type="arabicPeriod"/>
            </a:pPr>
            <a:r>
              <a:rPr lang="en-US" altLang="en-US" sz="2000" dirty="0" smtClean="0">
                <a:solidFill>
                  <a:srgbClr val="000000"/>
                </a:solidFill>
              </a:rPr>
              <a:t>Geography </a:t>
            </a:r>
            <a:r>
              <a:rPr lang="en-US" altLang="en-US" sz="2000" dirty="0">
                <a:solidFill>
                  <a:srgbClr val="000000"/>
                </a:solidFill>
              </a:rPr>
              <a:t>Key </a:t>
            </a:r>
          </a:p>
          <a:p>
            <a:pPr marL="457200" indent="-457200" algn="r" eaLnBrk="0" fontAlgn="base" hangingPunct="0">
              <a:lnSpc>
                <a:spcPct val="150000"/>
              </a:lnSpc>
              <a:spcBef>
                <a:spcPts val="900"/>
              </a:spcBef>
              <a:spcAft>
                <a:spcPct val="0"/>
              </a:spcAft>
              <a:buClrTx/>
              <a:buSzTx/>
              <a:buFont typeface="+mj-lt"/>
              <a:buAutoNum type="arabicPeriod"/>
            </a:pPr>
            <a:r>
              <a:rPr lang="en-US" altLang="en-US" sz="2000" dirty="0">
                <a:solidFill>
                  <a:srgbClr val="000000"/>
                </a:solidFill>
              </a:rPr>
              <a:t>Age </a:t>
            </a:r>
            <a:endParaRPr lang="en-US" altLang="en-US" sz="2000" dirty="0" smtClean="0">
              <a:solidFill>
                <a:srgbClr val="000000"/>
              </a:solidFill>
            </a:endParaRPr>
          </a:p>
          <a:p>
            <a:pPr marL="457200" indent="-457200" algn="r" eaLnBrk="0" fontAlgn="base" hangingPunct="0">
              <a:lnSpc>
                <a:spcPct val="150000"/>
              </a:lnSpc>
              <a:spcBef>
                <a:spcPts val="900"/>
              </a:spcBef>
              <a:spcAft>
                <a:spcPct val="0"/>
              </a:spcAft>
              <a:buClrTx/>
              <a:buSzTx/>
              <a:buFont typeface="+mj-lt"/>
              <a:buAutoNum type="arabicPeriod"/>
            </a:pPr>
            <a:r>
              <a:rPr lang="en-US" altLang="en-US" sz="2000" dirty="0" smtClean="0">
                <a:solidFill>
                  <a:srgbClr val="000000"/>
                </a:solidFill>
              </a:rPr>
              <a:t>Yearly </a:t>
            </a:r>
            <a:r>
              <a:rPr lang="en-US" altLang="en-US" sz="2000" dirty="0">
                <a:solidFill>
                  <a:srgbClr val="000000"/>
                </a:solidFill>
              </a:rPr>
              <a:t>Income </a:t>
            </a:r>
          </a:p>
          <a:p>
            <a:pPr marL="457200" indent="-457200" algn="r" eaLnBrk="0" fontAlgn="base" hangingPunct="0">
              <a:lnSpc>
                <a:spcPct val="150000"/>
              </a:lnSpc>
              <a:spcBef>
                <a:spcPts val="900"/>
              </a:spcBef>
              <a:spcAft>
                <a:spcPct val="0"/>
              </a:spcAft>
              <a:buClrTx/>
              <a:buSzTx/>
              <a:buFont typeface="+mj-lt"/>
              <a:buAutoNum type="arabicPeriod"/>
            </a:pPr>
            <a:r>
              <a:rPr lang="en-US" altLang="en-US" sz="2000" dirty="0" smtClean="0">
                <a:solidFill>
                  <a:srgbClr val="000000"/>
                </a:solidFill>
              </a:rPr>
              <a:t>Order Quantity</a:t>
            </a:r>
          </a:p>
          <a:p>
            <a:pPr marL="457200" indent="-457200" algn="r" eaLnBrk="0" fontAlgn="base" hangingPunct="0">
              <a:lnSpc>
                <a:spcPct val="150000"/>
              </a:lnSpc>
              <a:spcBef>
                <a:spcPts val="900"/>
              </a:spcBef>
              <a:spcAft>
                <a:spcPct val="0"/>
              </a:spcAft>
              <a:buClrTx/>
              <a:buSzTx/>
              <a:buFont typeface="+mj-lt"/>
              <a:buAutoNum type="arabicPeriod"/>
            </a:pPr>
            <a:r>
              <a:rPr lang="en-US" altLang="en-US" sz="2000" dirty="0" smtClean="0">
                <a:solidFill>
                  <a:srgbClr val="000000"/>
                </a:solidFill>
              </a:rPr>
              <a:t>Commute Distance</a:t>
            </a:r>
          </a:p>
          <a:p>
            <a:pPr marL="457200" indent="-457200" algn="r" eaLnBrk="0" fontAlgn="base" hangingPunct="0">
              <a:lnSpc>
                <a:spcPct val="150000"/>
              </a:lnSpc>
              <a:spcBef>
                <a:spcPts val="900"/>
              </a:spcBef>
              <a:spcAft>
                <a:spcPct val="0"/>
              </a:spcAft>
              <a:buClrTx/>
              <a:buSzTx/>
              <a:buFont typeface="+mj-lt"/>
              <a:buAutoNum type="arabicPeriod"/>
            </a:pPr>
            <a:r>
              <a:rPr lang="en-US" altLang="en-US" sz="2000" dirty="0" smtClean="0">
                <a:solidFill>
                  <a:srgbClr val="000000"/>
                </a:solidFill>
              </a:rPr>
              <a:t>English Education</a:t>
            </a:r>
          </a:p>
          <a:p>
            <a:pPr marL="457200" indent="-457200" algn="r" eaLnBrk="0" fontAlgn="base" hangingPunct="0">
              <a:lnSpc>
                <a:spcPct val="150000"/>
              </a:lnSpc>
              <a:spcBef>
                <a:spcPts val="900"/>
              </a:spcBef>
              <a:spcAft>
                <a:spcPct val="0"/>
              </a:spcAft>
              <a:buClrTx/>
              <a:buSzTx/>
              <a:buFont typeface="+mj-lt"/>
              <a:buAutoNum type="arabicPeriod"/>
            </a:pPr>
            <a:r>
              <a:rPr lang="en-US" altLang="en-US" sz="2000" dirty="0" smtClean="0">
                <a:solidFill>
                  <a:srgbClr val="000000"/>
                </a:solidFill>
              </a:rPr>
              <a:t>Total Children</a:t>
            </a:r>
          </a:p>
          <a:p>
            <a:pPr marL="457200" indent="-457200" algn="r" eaLnBrk="0" fontAlgn="base" hangingPunct="0">
              <a:lnSpc>
                <a:spcPct val="150000"/>
              </a:lnSpc>
              <a:spcBef>
                <a:spcPts val="900"/>
              </a:spcBef>
              <a:spcAft>
                <a:spcPct val="0"/>
              </a:spcAft>
              <a:buClrTx/>
              <a:buSzTx/>
              <a:buFont typeface="+mj-lt"/>
              <a:buAutoNum type="arabicPeriod"/>
            </a:pPr>
            <a:r>
              <a:rPr lang="en-US" altLang="en-US" sz="2000" dirty="0" smtClean="0">
                <a:solidFill>
                  <a:srgbClr val="000000"/>
                </a:solidFill>
              </a:rPr>
              <a:t>English Occupation</a:t>
            </a:r>
            <a:endParaRPr lang="en-US" altLang="en-US" sz="2000" dirty="0">
              <a:solidFill>
                <a:srgbClr val="000000"/>
              </a:solidFill>
            </a:endParaRPr>
          </a:p>
          <a:p>
            <a:pPr marL="457200" indent="-457200" algn="r" eaLnBrk="0" fontAlgn="base" hangingPunct="0">
              <a:lnSpc>
                <a:spcPct val="150000"/>
              </a:lnSpc>
              <a:spcBef>
                <a:spcPts val="900"/>
              </a:spcBef>
              <a:spcAft>
                <a:spcPct val="0"/>
              </a:spcAft>
              <a:buClrTx/>
              <a:buSzTx/>
              <a:buFont typeface="+mj-lt"/>
              <a:buAutoNum type="arabicPeriod"/>
            </a:pPr>
            <a:endParaRPr lang="en-US" altLang="en-US" sz="2000" dirty="0">
              <a:solidFill>
                <a:srgbClr val="000000"/>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2383" t="-475" b="-1"/>
          <a:stretch/>
        </p:blipFill>
        <p:spPr>
          <a:xfrm>
            <a:off x="4789714" y="1297577"/>
            <a:ext cx="3265715" cy="4920284"/>
          </a:xfrm>
          <a:prstGeom prst="rect">
            <a:avLst/>
          </a:prstGeom>
        </p:spPr>
      </p:pic>
    </p:spTree>
    <p:extLst>
      <p:ext uri="{BB962C8B-B14F-4D97-AF65-F5344CB8AC3E}">
        <p14:creationId xmlns:p14="http://schemas.microsoft.com/office/powerpoint/2010/main" val="710147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858861619"/>
              </p:ext>
            </p:extLst>
          </p:nvPr>
        </p:nvGraphicFramePr>
        <p:xfrm>
          <a:off x="1526764" y="587689"/>
          <a:ext cx="9170894" cy="5741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97718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Commercial Impact of Churn</a:t>
            </a:r>
            <a:endParaRPr lang="en-GB" dirty="0"/>
          </a:p>
        </p:txBody>
      </p:sp>
      <p:sp>
        <p:nvSpPr>
          <p:cNvPr id="3" name="Content Placeholder 2"/>
          <p:cNvSpPr>
            <a:spLocks noGrp="1"/>
          </p:cNvSpPr>
          <p:nvPr>
            <p:ph idx="1"/>
          </p:nvPr>
        </p:nvSpPr>
        <p:spPr/>
        <p:txBody>
          <a:bodyPr>
            <a:normAutofit/>
          </a:bodyPr>
          <a:lstStyle/>
          <a:p>
            <a:r>
              <a:rPr lang="en-US" sz="2400" dirty="0"/>
              <a:t>Customers scored – </a:t>
            </a:r>
            <a:r>
              <a:rPr lang="en-US" sz="2400" dirty="0" smtClean="0"/>
              <a:t>6,462</a:t>
            </a:r>
            <a:endParaRPr lang="en-US" sz="2400" dirty="0"/>
          </a:p>
          <a:p>
            <a:r>
              <a:rPr lang="en-US" sz="2400" dirty="0"/>
              <a:t>Customers likely to churn – </a:t>
            </a:r>
            <a:r>
              <a:rPr lang="en-US" sz="2400" dirty="0" smtClean="0"/>
              <a:t>314</a:t>
            </a:r>
            <a:endParaRPr lang="en-US" sz="2400" dirty="0"/>
          </a:p>
          <a:p>
            <a:r>
              <a:rPr lang="en-US" sz="2400" dirty="0"/>
              <a:t>Customers likely to stay – </a:t>
            </a:r>
            <a:r>
              <a:rPr lang="en-US" sz="2400" dirty="0" smtClean="0"/>
              <a:t>6,148</a:t>
            </a:r>
            <a:endParaRPr lang="en-US" sz="2400" dirty="0"/>
          </a:p>
          <a:p>
            <a:r>
              <a:rPr lang="en-US" sz="2400" dirty="0"/>
              <a:t>Average revenue per customer per year- </a:t>
            </a:r>
            <a:r>
              <a:rPr lang="en-US" sz="2400" dirty="0" smtClean="0"/>
              <a:t>$1,588</a:t>
            </a:r>
            <a:endParaRPr lang="en-US" sz="2400" dirty="0"/>
          </a:p>
          <a:p>
            <a:pPr marL="45720" indent="0">
              <a:buNone/>
            </a:pPr>
            <a:r>
              <a:rPr lang="en-US" sz="3200" dirty="0">
                <a:solidFill>
                  <a:srgbClr val="FC8174"/>
                </a:solidFill>
              </a:rPr>
              <a:t>Total revenue loss from customers likely to churn per year is </a:t>
            </a:r>
            <a:r>
              <a:rPr lang="en-US" sz="3200" b="1" dirty="0">
                <a:solidFill>
                  <a:srgbClr val="FC8174"/>
                </a:solidFill>
              </a:rPr>
              <a:t>$</a:t>
            </a:r>
            <a:r>
              <a:rPr lang="en-US" sz="3200" b="1" dirty="0" smtClean="0">
                <a:solidFill>
                  <a:srgbClr val="FC8174"/>
                </a:solidFill>
              </a:rPr>
              <a:t>498,000</a:t>
            </a:r>
            <a:endParaRPr lang="en-GB" sz="3200" b="1" dirty="0">
              <a:solidFill>
                <a:schemeClr val="accent4"/>
              </a:solidFill>
            </a:endParaRPr>
          </a:p>
        </p:txBody>
      </p:sp>
    </p:spTree>
    <p:extLst>
      <p:ext uri="{BB962C8B-B14F-4D97-AF65-F5344CB8AC3E}">
        <p14:creationId xmlns:p14="http://schemas.microsoft.com/office/powerpoint/2010/main" val="2367371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 to Prevent Customer Churn</a:t>
            </a:r>
            <a:endParaRPr lang="en-GB" dirty="0"/>
          </a:p>
        </p:txBody>
      </p:sp>
      <p:sp>
        <p:nvSpPr>
          <p:cNvPr id="5" name="Content Placeholder 4"/>
          <p:cNvSpPr>
            <a:spLocks noGrp="1"/>
          </p:cNvSpPr>
          <p:nvPr>
            <p:ph idx="1"/>
          </p:nvPr>
        </p:nvSpPr>
        <p:spPr>
          <a:xfrm>
            <a:off x="1143000" y="2066278"/>
            <a:ext cx="9872871" cy="4038600"/>
          </a:xfrm>
        </p:spPr>
        <p:txBody>
          <a:bodyPr>
            <a:normAutofit/>
          </a:bodyPr>
          <a:lstStyle/>
          <a:p>
            <a:pPr marL="45720" lvl="0" indent="0" rtl="0">
              <a:buNone/>
            </a:pPr>
            <a:r>
              <a:rPr lang="en-US" sz="2400" b="1" dirty="0">
                <a:solidFill>
                  <a:schemeClr val="accent1"/>
                </a:solidFill>
              </a:rPr>
              <a:t>Identify customers that are likely to churn </a:t>
            </a:r>
            <a:r>
              <a:rPr lang="en-US" sz="2400" dirty="0"/>
              <a:t>on a weekly basis. Any customer that has not purchased items over the last 5 months is to be classified as a churner or non-churner</a:t>
            </a:r>
            <a:endParaRPr lang="en-GB" sz="2400" dirty="0"/>
          </a:p>
          <a:p>
            <a:pPr lvl="0" rtl="0"/>
            <a:r>
              <a:rPr lang="en-US" sz="2400" dirty="0"/>
              <a:t>Upon identifying a potential churner,</a:t>
            </a:r>
            <a:r>
              <a:rPr lang="en-US" sz="2400" b="1" dirty="0">
                <a:solidFill>
                  <a:schemeClr val="accent2"/>
                </a:solidFill>
              </a:rPr>
              <a:t> email/post a promotional voucher or discount coupon</a:t>
            </a:r>
            <a:endParaRPr lang="en-GB" sz="2400" b="1" dirty="0">
              <a:solidFill>
                <a:schemeClr val="accent2"/>
              </a:solidFill>
            </a:endParaRPr>
          </a:p>
          <a:p>
            <a:pPr lvl="0" rtl="0"/>
            <a:r>
              <a:rPr lang="en-US" sz="2400" b="1" dirty="0">
                <a:solidFill>
                  <a:schemeClr val="accent3"/>
                </a:solidFill>
              </a:rPr>
              <a:t>Identify recommended product from the recommendation model </a:t>
            </a:r>
            <a:r>
              <a:rPr lang="en-US" sz="2400" dirty="0"/>
              <a:t>and send related promotions to the buyer</a:t>
            </a:r>
            <a:endParaRPr lang="en-GB" sz="2400" dirty="0"/>
          </a:p>
          <a:p>
            <a:pPr lvl="0" rtl="0"/>
            <a:r>
              <a:rPr lang="en-US" sz="2400" dirty="0"/>
              <a:t>Ask for feedback and recommendations on product range + specification from customer to </a:t>
            </a:r>
            <a:r>
              <a:rPr lang="en-US" sz="2400" b="1" dirty="0">
                <a:solidFill>
                  <a:schemeClr val="accent4"/>
                </a:solidFill>
              </a:rPr>
              <a:t>engage and revive them</a:t>
            </a:r>
            <a:endParaRPr lang="en-GB" sz="2400" b="1" dirty="0">
              <a:solidFill>
                <a:schemeClr val="accent4"/>
              </a:solidFill>
            </a:endParaRPr>
          </a:p>
        </p:txBody>
      </p:sp>
    </p:spTree>
    <p:extLst>
      <p:ext uri="{BB962C8B-B14F-4D97-AF65-F5344CB8AC3E}">
        <p14:creationId xmlns:p14="http://schemas.microsoft.com/office/powerpoint/2010/main" val="8629403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endParaRPr lang="en-GB" dirty="0"/>
          </a:p>
        </p:txBody>
      </p:sp>
    </p:spTree>
    <p:extLst>
      <p:ext uri="{BB962C8B-B14F-4D97-AF65-F5344CB8AC3E}">
        <p14:creationId xmlns:p14="http://schemas.microsoft.com/office/powerpoint/2010/main" val="180798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694" y="1173575"/>
            <a:ext cx="11060206" cy="2926080"/>
          </a:xfrm>
        </p:spPr>
        <p:txBody>
          <a:bodyPr/>
          <a:lstStyle/>
          <a:p>
            <a:pPr lvl="0"/>
            <a:r>
              <a:rPr lang="en-US" sz="6600" dirty="0">
                <a:solidFill>
                  <a:schemeClr val="accent2"/>
                </a:solidFill>
              </a:rPr>
              <a:t>1. Reporting dashboard</a:t>
            </a:r>
            <a:endParaRPr lang="en-GB" sz="6600" dirty="0">
              <a:solidFill>
                <a:schemeClr val="accent2"/>
              </a:solidFill>
            </a:endParaRPr>
          </a:p>
        </p:txBody>
      </p:sp>
    </p:spTree>
    <p:extLst>
      <p:ext uri="{BB962C8B-B14F-4D97-AF65-F5344CB8AC3E}">
        <p14:creationId xmlns:p14="http://schemas.microsoft.com/office/powerpoint/2010/main" val="700337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the dashboard</a:t>
            </a:r>
            <a:endParaRPr lang="en-GB" dirty="0"/>
          </a:p>
        </p:txBody>
      </p:sp>
      <p:sp>
        <p:nvSpPr>
          <p:cNvPr id="3" name="Content Placeholder 2"/>
          <p:cNvSpPr>
            <a:spLocks noGrp="1"/>
          </p:cNvSpPr>
          <p:nvPr>
            <p:ph idx="1"/>
          </p:nvPr>
        </p:nvSpPr>
        <p:spPr/>
        <p:txBody>
          <a:bodyPr/>
          <a:lstStyle/>
          <a:p>
            <a:pPr marL="45720" indent="0">
              <a:buNone/>
            </a:pPr>
            <a:r>
              <a:rPr lang="en-US" dirty="0"/>
              <a:t>As a global manufacturer and seller of bikes and bike accessories AHG continuously generates enormous data everyday - across 6 countries and 4 product categories </a:t>
            </a:r>
          </a:p>
          <a:p>
            <a:pPr marL="45720" indent="0">
              <a:buNone/>
            </a:pPr>
            <a:r>
              <a:rPr lang="en-US" dirty="0"/>
              <a:t>The management at AHG need – </a:t>
            </a:r>
            <a:r>
              <a:rPr lang="en-US" sz="3200" dirty="0">
                <a:solidFill>
                  <a:schemeClr val="accent1"/>
                </a:solidFill>
              </a:rPr>
              <a:t>visual,</a:t>
            </a:r>
            <a:r>
              <a:rPr lang="en-US" sz="3200" dirty="0">
                <a:solidFill>
                  <a:schemeClr val="accent4"/>
                </a:solidFill>
              </a:rPr>
              <a:t> </a:t>
            </a:r>
            <a:r>
              <a:rPr lang="en-US" sz="3600" dirty="0">
                <a:solidFill>
                  <a:schemeClr val="accent4"/>
                </a:solidFill>
              </a:rPr>
              <a:t>intelligent</a:t>
            </a:r>
            <a:r>
              <a:rPr lang="en-US" dirty="0">
                <a:solidFill>
                  <a:schemeClr val="accent4"/>
                </a:solidFill>
              </a:rPr>
              <a:t> </a:t>
            </a:r>
            <a:r>
              <a:rPr lang="en-US" dirty="0"/>
              <a:t>and</a:t>
            </a:r>
            <a:r>
              <a:rPr lang="en-US" sz="2800" dirty="0"/>
              <a:t> </a:t>
            </a:r>
            <a:r>
              <a:rPr lang="en-US" sz="3200" dirty="0">
                <a:solidFill>
                  <a:schemeClr val="accent2">
                    <a:lumMod val="75000"/>
                  </a:schemeClr>
                </a:solidFill>
              </a:rPr>
              <a:t>real-time</a:t>
            </a:r>
            <a:r>
              <a:rPr lang="en-US" sz="2800" dirty="0">
                <a:solidFill>
                  <a:schemeClr val="accent2">
                    <a:lumMod val="75000"/>
                  </a:schemeClr>
                </a:solidFill>
              </a:rPr>
              <a:t> </a:t>
            </a:r>
            <a:r>
              <a:rPr lang="en-US" dirty="0"/>
              <a:t>insights of the business performance</a:t>
            </a:r>
          </a:p>
          <a:p>
            <a:pPr marL="45720" indent="0">
              <a:buNone/>
            </a:pPr>
            <a:r>
              <a:rPr lang="en-US" dirty="0"/>
              <a:t>A dashboard with a clean and intuitive interface, highlighting key performance indicators – will define and support AHGs business decisions</a:t>
            </a:r>
          </a:p>
          <a:p>
            <a:pPr marL="45720" indent="0">
              <a:buNone/>
            </a:pPr>
            <a:endParaRPr lang="en-GB" dirty="0"/>
          </a:p>
        </p:txBody>
      </p:sp>
    </p:spTree>
    <p:extLst>
      <p:ext uri="{BB962C8B-B14F-4D97-AF65-F5344CB8AC3E}">
        <p14:creationId xmlns:p14="http://schemas.microsoft.com/office/powerpoint/2010/main" val="677532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637" y="374276"/>
            <a:ext cx="4742781" cy="1078006"/>
          </a:xfrm>
        </p:spPr>
        <p:txBody>
          <a:bodyPr/>
          <a:lstStyle/>
          <a:p>
            <a:r>
              <a:rPr lang="en-US" dirty="0"/>
              <a:t>Dashboard filters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34011778"/>
              </p:ext>
            </p:extLst>
          </p:nvPr>
        </p:nvGraphicFramePr>
        <p:xfrm>
          <a:off x="2865567" y="944965"/>
          <a:ext cx="5836023" cy="51412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2033924" y="3315539"/>
            <a:ext cx="831643" cy="461665"/>
          </a:xfrm>
          <a:prstGeom prst="rect">
            <a:avLst/>
          </a:prstGeom>
        </p:spPr>
        <p:txBody>
          <a:bodyPr wrap="square">
            <a:spAutoFit/>
          </a:bodyPr>
          <a:lstStyle/>
          <a:p>
            <a:pPr lvl="0" algn="ctr"/>
            <a:r>
              <a:rPr lang="en-US" sz="2400" dirty="0"/>
              <a:t>Date</a:t>
            </a:r>
            <a:endParaRPr lang="en-GB" sz="2400" dirty="0"/>
          </a:p>
        </p:txBody>
      </p:sp>
      <p:sp>
        <p:nvSpPr>
          <p:cNvPr id="8" name="Rectangle 7"/>
          <p:cNvSpPr/>
          <p:nvPr/>
        </p:nvSpPr>
        <p:spPr>
          <a:xfrm>
            <a:off x="5291418" y="502393"/>
            <a:ext cx="1201355" cy="461665"/>
          </a:xfrm>
          <a:prstGeom prst="rect">
            <a:avLst/>
          </a:prstGeom>
        </p:spPr>
        <p:txBody>
          <a:bodyPr wrap="none">
            <a:spAutoFit/>
          </a:bodyPr>
          <a:lstStyle/>
          <a:p>
            <a:pPr lvl="0" algn="ctr"/>
            <a:r>
              <a:rPr lang="en-US" sz="2400" dirty="0"/>
              <a:t>Regions</a:t>
            </a:r>
            <a:endParaRPr lang="en-GB" sz="2400" dirty="0"/>
          </a:p>
        </p:txBody>
      </p:sp>
      <p:sp>
        <p:nvSpPr>
          <p:cNvPr id="9" name="Rectangle 8"/>
          <p:cNvSpPr/>
          <p:nvPr/>
        </p:nvSpPr>
        <p:spPr>
          <a:xfrm>
            <a:off x="8408862" y="3315539"/>
            <a:ext cx="2377574" cy="461665"/>
          </a:xfrm>
          <a:prstGeom prst="rect">
            <a:avLst/>
          </a:prstGeom>
        </p:spPr>
        <p:txBody>
          <a:bodyPr wrap="none">
            <a:spAutoFit/>
          </a:bodyPr>
          <a:lstStyle/>
          <a:p>
            <a:pPr lvl="0" algn="ctr"/>
            <a:r>
              <a:rPr lang="en-US" sz="2400" dirty="0"/>
              <a:t>Product category</a:t>
            </a:r>
            <a:endParaRPr lang="en-GB" sz="2400" dirty="0"/>
          </a:p>
        </p:txBody>
      </p:sp>
      <p:sp>
        <p:nvSpPr>
          <p:cNvPr id="11" name="Rectangle 10"/>
          <p:cNvSpPr/>
          <p:nvPr/>
        </p:nvSpPr>
        <p:spPr>
          <a:xfrm>
            <a:off x="870507" y="2121110"/>
            <a:ext cx="1866194" cy="2363483"/>
          </a:xfrm>
          <a:prstGeom prst="rect">
            <a:avLst/>
          </a:prstGeom>
          <a:noFill/>
          <a:ln>
            <a:noFill/>
          </a:ln>
          <a:sp3d/>
        </p:spPr>
        <p:style>
          <a:lnRef idx="0">
            <a:scrgbClr r="0" g="0" b="0"/>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sp>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47932" y="1171221"/>
            <a:ext cx="1276143" cy="1276143"/>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90766" y="2736246"/>
            <a:ext cx="1391770" cy="1391770"/>
          </a:xfrm>
          <a:prstGeom prst="rect">
            <a:avLst/>
          </a:prstGeom>
        </p:spPr>
      </p:pic>
      <p:pic>
        <p:nvPicPr>
          <p:cNvPr id="15" name="Picture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84666" y="2920682"/>
            <a:ext cx="1064479" cy="1022898"/>
          </a:xfrm>
          <a:prstGeom prst="rect">
            <a:avLst/>
          </a:prstGeom>
        </p:spPr>
      </p:pic>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978321" y="4311374"/>
            <a:ext cx="1617461" cy="1617461"/>
          </a:xfrm>
          <a:prstGeom prst="rect">
            <a:avLst/>
          </a:prstGeom>
        </p:spPr>
      </p:pic>
      <p:sp>
        <p:nvSpPr>
          <p:cNvPr id="17" name="Rectangle 16"/>
          <p:cNvSpPr/>
          <p:nvPr/>
        </p:nvSpPr>
        <p:spPr>
          <a:xfrm>
            <a:off x="4303045" y="6159937"/>
            <a:ext cx="2961067" cy="424732"/>
          </a:xfrm>
          <a:prstGeom prst="rect">
            <a:avLst/>
          </a:prstGeom>
        </p:spPr>
        <p:txBody>
          <a:bodyPr wrap="none">
            <a:spAutoFit/>
          </a:bodyPr>
          <a:lstStyle/>
          <a:p>
            <a:pPr lvl="0" algn="ctr" defTabSz="1377950">
              <a:lnSpc>
                <a:spcPct val="90000"/>
              </a:lnSpc>
              <a:spcBef>
                <a:spcPct val="0"/>
              </a:spcBef>
              <a:spcAft>
                <a:spcPct val="35000"/>
              </a:spcAft>
            </a:pPr>
            <a:r>
              <a:rPr lang="en-US" sz="2400" dirty="0"/>
              <a:t>Sub-product category</a:t>
            </a:r>
            <a:endParaRPr lang="en-GB" sz="2400" dirty="0"/>
          </a:p>
        </p:txBody>
      </p:sp>
      <p:sp>
        <p:nvSpPr>
          <p:cNvPr id="3" name="TextBox 2"/>
          <p:cNvSpPr txBox="1"/>
          <p:nvPr/>
        </p:nvSpPr>
        <p:spPr>
          <a:xfrm>
            <a:off x="8475348" y="4913172"/>
            <a:ext cx="3269809" cy="1200329"/>
          </a:xfrm>
          <a:prstGeom prst="rect">
            <a:avLst/>
          </a:prstGeom>
          <a:noFill/>
        </p:spPr>
        <p:txBody>
          <a:bodyPr wrap="square" rtlCol="0">
            <a:spAutoFit/>
          </a:bodyPr>
          <a:lstStyle/>
          <a:p>
            <a:r>
              <a:rPr lang="en-US" sz="2400" dirty="0">
                <a:solidFill>
                  <a:schemeClr val="accent4"/>
                </a:solidFill>
              </a:rPr>
              <a:t>Drill down to a specific time period, product and region using filters</a:t>
            </a:r>
            <a:endParaRPr lang="en-GB" sz="2400" dirty="0">
              <a:solidFill>
                <a:schemeClr val="accent4"/>
              </a:solidFill>
            </a:endParaRPr>
          </a:p>
        </p:txBody>
      </p:sp>
      <p:cxnSp>
        <p:nvCxnSpPr>
          <p:cNvPr id="18" name="Curved Connector 17"/>
          <p:cNvCxnSpPr/>
          <p:nvPr/>
        </p:nvCxnSpPr>
        <p:spPr>
          <a:xfrm rot="10800000">
            <a:off x="5992428" y="3546372"/>
            <a:ext cx="2488651" cy="1914523"/>
          </a:xfrm>
          <a:prstGeom prst="curvedConnector3">
            <a:avLst>
              <a:gd name="adj1" fmla="val 67836"/>
            </a:avLst>
          </a:prstGeom>
          <a:ln w="38100">
            <a:solidFill>
              <a:schemeClr val="accent3">
                <a:lumMod val="40000"/>
                <a:lumOff val="60000"/>
              </a:schemeClr>
            </a:solidFill>
            <a:headEnd w="lg" len="lg"/>
            <a:tailEnd type="triangle" w="lg" len="lg"/>
          </a:ln>
        </p:spPr>
        <p:style>
          <a:lnRef idx="2">
            <a:schemeClr val="accent3"/>
          </a:lnRef>
          <a:fillRef idx="0">
            <a:schemeClr val="accent3"/>
          </a:fillRef>
          <a:effectRef idx="1">
            <a:schemeClr val="accent3"/>
          </a:effectRef>
          <a:fontRef idx="minor">
            <a:schemeClr val="tx1"/>
          </a:fontRef>
        </p:style>
      </p:cxnSp>
      <p:sp>
        <p:nvSpPr>
          <p:cNvPr id="21" name="Rounded Rectangle 20"/>
          <p:cNvSpPr/>
          <p:nvPr/>
        </p:nvSpPr>
        <p:spPr>
          <a:xfrm>
            <a:off x="5590644" y="3375063"/>
            <a:ext cx="337351" cy="281061"/>
          </a:xfrm>
          <a:prstGeom prst="roundRect">
            <a:avLst/>
          </a:prstGeom>
          <a:solidFill>
            <a:srgbClr val="FFFF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964220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31347"/>
            <a:ext cx="9875520" cy="1356360"/>
          </a:xfrm>
        </p:spPr>
        <p:txBody>
          <a:bodyPr/>
          <a:lstStyle/>
          <a:p>
            <a:r>
              <a:rPr lang="en-US" dirty="0"/>
              <a:t>Key Performance Indicators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3718891"/>
              </p:ext>
            </p:extLst>
          </p:nvPr>
        </p:nvGraphicFramePr>
        <p:xfrm>
          <a:off x="1488142" y="1351430"/>
          <a:ext cx="8296835" cy="50162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780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t="5367" r="26538" b="8304"/>
          <a:stretch/>
        </p:blipFill>
        <p:spPr bwMode="auto">
          <a:xfrm>
            <a:off x="243840" y="261257"/>
            <a:ext cx="11695611" cy="6287589"/>
          </a:xfrm>
          <a:prstGeom prst="rect">
            <a:avLst/>
          </a:prstGeom>
          <a:ln>
            <a:noFill/>
          </a:ln>
          <a:extLst>
            <a:ext uri="{53640926-AAD7-44D8-BBD7-CCE9431645EC}">
              <a14:shadowObscured xmlns:a14="http://schemas.microsoft.com/office/drawing/2010/main"/>
            </a:ext>
          </a:extLst>
        </p:spPr>
      </p:pic>
      <p:sp>
        <p:nvSpPr>
          <p:cNvPr id="6" name="Rectangle 5"/>
          <p:cNvSpPr/>
          <p:nvPr/>
        </p:nvSpPr>
        <p:spPr>
          <a:xfrm>
            <a:off x="350156" y="775976"/>
            <a:ext cx="4981301" cy="3163176"/>
          </a:xfrm>
          <a:prstGeom prst="rect">
            <a:avLst/>
          </a:prstGeom>
          <a:solidFill>
            <a:schemeClr val="accent3">
              <a:alpha val="83000"/>
            </a:schemeClr>
          </a:solidFill>
          <a:ln w="12700" cap="sq">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4400" dirty="0"/>
              <a:t>Key Performance </a:t>
            </a:r>
            <a:r>
              <a:rPr lang="en-US" sz="4400" b="1" dirty="0"/>
              <a:t>Indicators</a:t>
            </a:r>
            <a:endParaRPr lang="en-GB" sz="4400" b="1" dirty="0"/>
          </a:p>
        </p:txBody>
      </p:sp>
      <p:sp>
        <p:nvSpPr>
          <p:cNvPr id="7" name="Rectangle 6"/>
          <p:cNvSpPr/>
          <p:nvPr/>
        </p:nvSpPr>
        <p:spPr>
          <a:xfrm>
            <a:off x="350156" y="3959447"/>
            <a:ext cx="4091215" cy="2589399"/>
          </a:xfrm>
          <a:prstGeom prst="rect">
            <a:avLst/>
          </a:prstGeom>
          <a:solidFill>
            <a:schemeClr val="accent2">
              <a:alpha val="83000"/>
            </a:schemeClr>
          </a:solidFill>
          <a:ln w="12700" cap="sq">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t>Net Revenue by Region </a:t>
            </a:r>
            <a:r>
              <a:rPr lang="en-US" sz="3200" b="1" dirty="0"/>
              <a:t>Chart</a:t>
            </a:r>
            <a:endParaRPr lang="en-GB" sz="3200" b="1" dirty="0"/>
          </a:p>
        </p:txBody>
      </p:sp>
      <p:sp>
        <p:nvSpPr>
          <p:cNvPr id="8" name="Rectangle 7"/>
          <p:cNvSpPr/>
          <p:nvPr/>
        </p:nvSpPr>
        <p:spPr>
          <a:xfrm>
            <a:off x="4450830" y="4807130"/>
            <a:ext cx="7488621" cy="1741715"/>
          </a:xfrm>
          <a:prstGeom prst="rect">
            <a:avLst/>
          </a:prstGeom>
          <a:solidFill>
            <a:schemeClr val="accent2">
              <a:alpha val="83000"/>
            </a:schemeClr>
          </a:solidFill>
          <a:ln w="12700" cap="sq">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t>Net Revenue &amp; Quantity by Product Category </a:t>
            </a:r>
            <a:r>
              <a:rPr lang="en-US" sz="3200" b="1" dirty="0"/>
              <a:t>Chart</a:t>
            </a:r>
            <a:endParaRPr lang="en-GB" sz="3200" b="1" dirty="0"/>
          </a:p>
        </p:txBody>
      </p:sp>
      <p:sp>
        <p:nvSpPr>
          <p:cNvPr id="9" name="Rectangle 8"/>
          <p:cNvSpPr/>
          <p:nvPr/>
        </p:nvSpPr>
        <p:spPr>
          <a:xfrm>
            <a:off x="5312978" y="3138362"/>
            <a:ext cx="6558456" cy="1670121"/>
          </a:xfrm>
          <a:prstGeom prst="rect">
            <a:avLst/>
          </a:prstGeom>
          <a:solidFill>
            <a:schemeClr val="accent2">
              <a:alpha val="83000"/>
            </a:schemeClr>
          </a:solidFill>
          <a:ln w="12700" cap="sq">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t>Net Revenue over Selected Time Period </a:t>
            </a:r>
            <a:r>
              <a:rPr lang="en-US" sz="3200" b="1" dirty="0"/>
              <a:t>Chart</a:t>
            </a:r>
            <a:endParaRPr lang="en-GB" sz="3200" b="1" dirty="0"/>
          </a:p>
        </p:txBody>
      </p:sp>
      <p:sp>
        <p:nvSpPr>
          <p:cNvPr id="10" name="Rectangle 9"/>
          <p:cNvSpPr/>
          <p:nvPr/>
        </p:nvSpPr>
        <p:spPr>
          <a:xfrm>
            <a:off x="5331457" y="1846217"/>
            <a:ext cx="6539977" cy="1271850"/>
          </a:xfrm>
          <a:prstGeom prst="rect">
            <a:avLst/>
          </a:prstGeom>
          <a:solidFill>
            <a:schemeClr val="accent4">
              <a:alpha val="83000"/>
            </a:schemeClr>
          </a:solidFill>
          <a:ln w="12700" cap="sq">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b="1" dirty="0"/>
              <a:t>Top 5 </a:t>
            </a:r>
            <a:r>
              <a:rPr lang="en-US" sz="2400" dirty="0"/>
              <a:t>Product Sub-categories</a:t>
            </a:r>
            <a:endParaRPr lang="en-GB" sz="2400" dirty="0"/>
          </a:p>
        </p:txBody>
      </p:sp>
      <p:sp>
        <p:nvSpPr>
          <p:cNvPr id="11" name="Rectangle 10"/>
          <p:cNvSpPr/>
          <p:nvPr/>
        </p:nvSpPr>
        <p:spPr>
          <a:xfrm>
            <a:off x="5331457" y="397018"/>
            <a:ext cx="2585546" cy="1424784"/>
          </a:xfrm>
          <a:prstGeom prst="rect">
            <a:avLst/>
          </a:prstGeom>
          <a:solidFill>
            <a:schemeClr val="accent4">
              <a:alpha val="83000"/>
            </a:schemeClr>
          </a:solidFill>
          <a:ln w="12700" cap="sq">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b="1" dirty="0"/>
              <a:t>Top 5 </a:t>
            </a:r>
            <a:r>
              <a:rPr lang="en-US" sz="3200" dirty="0" smtClean="0"/>
              <a:t>Customers</a:t>
            </a:r>
            <a:endParaRPr lang="en-GB" sz="3200" dirty="0"/>
          </a:p>
        </p:txBody>
      </p:sp>
      <p:sp>
        <p:nvSpPr>
          <p:cNvPr id="12" name="Rectangle 11"/>
          <p:cNvSpPr/>
          <p:nvPr/>
        </p:nvSpPr>
        <p:spPr>
          <a:xfrm>
            <a:off x="7917003" y="397018"/>
            <a:ext cx="1793054" cy="1438081"/>
          </a:xfrm>
          <a:prstGeom prst="rect">
            <a:avLst/>
          </a:prstGeom>
          <a:solidFill>
            <a:schemeClr val="accent4">
              <a:alpha val="83000"/>
            </a:schemeClr>
          </a:solidFill>
          <a:ln w="12700" cap="sq">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b="1" dirty="0"/>
              <a:t>Top 5 </a:t>
            </a:r>
            <a:r>
              <a:rPr lang="en-US" sz="3200" dirty="0" smtClean="0"/>
              <a:t>Customers</a:t>
            </a:r>
            <a:endParaRPr lang="en-GB" sz="3200" dirty="0"/>
          </a:p>
        </p:txBody>
      </p:sp>
      <p:sp>
        <p:nvSpPr>
          <p:cNvPr id="13" name="Rectangle 12"/>
          <p:cNvSpPr/>
          <p:nvPr/>
        </p:nvSpPr>
        <p:spPr>
          <a:xfrm>
            <a:off x="9711560" y="1238180"/>
            <a:ext cx="2159875" cy="585403"/>
          </a:xfrm>
          <a:prstGeom prst="rect">
            <a:avLst/>
          </a:prstGeom>
          <a:solidFill>
            <a:schemeClr val="accent6">
              <a:alpha val="83000"/>
            </a:schemeClr>
          </a:solidFill>
          <a:ln w="12700" cap="sq">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000" dirty="0"/>
              <a:t>Product category </a:t>
            </a:r>
            <a:r>
              <a:rPr lang="en-US" sz="2000" b="1" dirty="0"/>
              <a:t>Filter</a:t>
            </a:r>
            <a:endParaRPr lang="en-GB" sz="2000" b="1" dirty="0"/>
          </a:p>
        </p:txBody>
      </p:sp>
      <p:sp>
        <p:nvSpPr>
          <p:cNvPr id="14" name="Rectangle 13"/>
          <p:cNvSpPr/>
          <p:nvPr/>
        </p:nvSpPr>
        <p:spPr>
          <a:xfrm>
            <a:off x="9711560" y="397017"/>
            <a:ext cx="2159874" cy="823745"/>
          </a:xfrm>
          <a:prstGeom prst="rect">
            <a:avLst/>
          </a:prstGeom>
          <a:solidFill>
            <a:schemeClr val="accent6">
              <a:alpha val="83000"/>
            </a:schemeClr>
          </a:solidFill>
          <a:ln w="12700" cap="sq">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t>Region </a:t>
            </a:r>
            <a:r>
              <a:rPr lang="en-US" sz="3200" b="1" dirty="0"/>
              <a:t>Filter</a:t>
            </a:r>
            <a:endParaRPr lang="en-GB" sz="3200" b="1" dirty="0"/>
          </a:p>
        </p:txBody>
      </p:sp>
    </p:spTree>
    <p:extLst>
      <p:ext uri="{BB962C8B-B14F-4D97-AF65-F5344CB8AC3E}">
        <p14:creationId xmlns:p14="http://schemas.microsoft.com/office/powerpoint/2010/main" val="3135650537"/>
      </p:ext>
    </p:extLst>
  </p:cSld>
  <p:clrMapOvr>
    <a:masterClrMapping/>
  </p:clrMapOvr>
</p:sld>
</file>

<file path=ppt/theme/theme1.xml><?xml version="1.0" encoding="utf-8"?>
<a:theme xmlns:a="http://schemas.openxmlformats.org/drawingml/2006/main" name="Basis">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Basis</Template>
  <TotalTime>32529</TotalTime>
  <Words>2363</Words>
  <Application>Microsoft Office PowerPoint</Application>
  <PresentationFormat>Widescreen</PresentationFormat>
  <Paragraphs>295</Paragraphs>
  <Slides>42</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7" baseType="lpstr">
      <vt:lpstr>Arial</vt:lpstr>
      <vt:lpstr>Calibri</vt:lpstr>
      <vt:lpstr>Corbel</vt:lpstr>
      <vt:lpstr>Basis</vt:lpstr>
      <vt:lpstr>Binary Worksheet</vt:lpstr>
      <vt:lpstr>Pairview practical Work Experience Project Data science</vt:lpstr>
      <vt:lpstr>Adventure Hardware group</vt:lpstr>
      <vt:lpstr>Executive Summary</vt:lpstr>
      <vt:lpstr>PowerPoint Presentation</vt:lpstr>
      <vt:lpstr>1. Reporting dashboard</vt:lpstr>
      <vt:lpstr>Purpose of the dashboard</vt:lpstr>
      <vt:lpstr>Dashboard filters</vt:lpstr>
      <vt:lpstr>Key Performance Indicators</vt:lpstr>
      <vt:lpstr>PowerPoint Presentation</vt:lpstr>
      <vt:lpstr>PowerPoint Presentation</vt:lpstr>
      <vt:lpstr>2. Recommendation engine</vt:lpstr>
      <vt:lpstr>Need for a Recommendation Engine</vt:lpstr>
      <vt:lpstr>Methodology</vt:lpstr>
      <vt:lpstr>Transforming and Normalizing Data</vt:lpstr>
      <vt:lpstr>Training Models</vt:lpstr>
      <vt:lpstr>Training Models</vt:lpstr>
      <vt:lpstr>PowerPoint Presentation</vt:lpstr>
      <vt:lpstr>Evaluating Model Performance</vt:lpstr>
      <vt:lpstr>Evaluating Model Performance RMSE VALUES</vt:lpstr>
      <vt:lpstr>PowerPoint Presentation</vt:lpstr>
      <vt:lpstr>Evaluating Model Performance- Summary</vt:lpstr>
      <vt:lpstr>Selecting the Optimal Model Based on the evaluation, the Item Similarity Model using Cosine Similarity - on the Purchase Counts Data is our final model</vt:lpstr>
      <vt:lpstr>Model Output</vt:lpstr>
      <vt:lpstr>Commercial Impact of the Recommendation Engine</vt:lpstr>
      <vt:lpstr>3. Predictive Model</vt:lpstr>
      <vt:lpstr>Purpose of a Predictive Model</vt:lpstr>
      <vt:lpstr>Methodology</vt:lpstr>
      <vt:lpstr>Exploratory Data Analysis</vt:lpstr>
      <vt:lpstr>Exploratory Data Analysis</vt:lpstr>
      <vt:lpstr>Exploratory Data Analysis Churner &amp; non-churner average profile</vt:lpstr>
      <vt:lpstr>Exploratory Data Analysis</vt:lpstr>
      <vt:lpstr>Exploratory Data Analysis</vt:lpstr>
      <vt:lpstr>Data selection to train the model</vt:lpstr>
      <vt:lpstr>Multi-collinearity &amp; Overfitting</vt:lpstr>
      <vt:lpstr>Predictive Models Trained</vt:lpstr>
      <vt:lpstr>LGBM Classifier - Prediction &amp; Evaluation</vt:lpstr>
      <vt:lpstr>XGB Classifier - Prediction &amp; Evaluation</vt:lpstr>
      <vt:lpstr>Model Selected – Random Forest Classifier</vt:lpstr>
      <vt:lpstr>Top 10 Important Features of the Model</vt:lpstr>
      <vt:lpstr>Commercial Impact of Churn</vt:lpstr>
      <vt:lpstr>Recommendations to Prevent Customer Churn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OLUWAGBEMIGA</cp:lastModifiedBy>
  <cp:revision>339</cp:revision>
  <dcterms:created xsi:type="dcterms:W3CDTF">2019-03-18T15:15:31Z</dcterms:created>
  <dcterms:modified xsi:type="dcterms:W3CDTF">2020-12-06T12:11:30Z</dcterms:modified>
</cp:coreProperties>
</file>