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2FAE-11B9-46A1-B2CB-1C37ED347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1F02-0DF5-4454-B89C-87321905E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25A8-8FC4-4361-8D3C-C9460DAB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DA7D-F0B2-4D2A-BE7E-4C412B74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B64C-4283-4F8F-9D9C-B582180B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3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4A62-2460-47D2-84DF-DC4CE32D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38C4D-BE7F-45CC-8412-990C97A7C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FDAA-DBCF-4053-AD32-1143D397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5F8AF-821C-4068-9E27-EE524756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2A69-19BE-4998-8CF9-D39E18CA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8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E65DC-EA8D-4E23-A7F0-3267CEA99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4BF5B-BDD5-4810-B279-648EA913D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9D607-25B1-4067-A673-DFC98563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AEB1-77C6-4562-8829-84325EB8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1E83D-BCBA-4465-886C-E28EB716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6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EF9D-9041-476B-9F6F-B7FC9FBD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2D1F-E441-4B08-8891-C92BAB02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C5F4-1135-4484-AE7A-02C02FF9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9CE8-466F-40CB-9FBC-7A246865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CC8B-9DB3-42C3-A236-01502796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6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8966-F70C-409E-A267-DFE03969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240C-1261-4A3A-B2FC-50F8798B2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D2660-E772-4FD8-81F6-B1BEFB6E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442EF-CB3F-4C91-9A7E-512ED1C0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EF10D-1F5A-4F25-92CA-538585E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55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8CB8-4E6D-4AC3-9279-6E5C34C0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8003-80A9-4755-8DAD-407561AF5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B89A4-24A1-4F63-872A-E7D7EF097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2D41D-E9D8-4CA9-959F-E88475B9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A3CD8-46FA-4542-8CDC-3526B769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613C7-D9EF-4D06-AF89-14F6B943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8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C782-72B1-49C3-90E6-C0B206E9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31057-5899-4FCE-81D7-08F9C4C6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48CF2-CDAE-4590-928C-6DFEA1433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0A61B-BEAD-4DD8-AC33-E97DDE40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F9703-0C53-4ABB-A77F-7B0224391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B55CD-BFA0-4F50-9D11-2780F87B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3A636-6A56-4519-AB5E-23B48574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77D07-C6B3-48BB-BFD4-A2A84DFB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0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B699-7F9E-415E-8950-9B15287B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86E39-FB12-43F4-A79B-F3F62322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9ED02-FC51-41F7-8934-33BB45D4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CBF5A-2C07-4F4D-984F-5A085EC5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8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9F2E8-8C2E-4C25-80B9-D3B24F88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A90E8-DD00-4270-980C-8DD7CCF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87BB3-B071-48D4-B94D-503DFDF7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1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38BD-4663-482D-B84E-444E1762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EC08-3D03-4B5C-BC5D-4E9F4E01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DFF5C-CF24-40CA-B0E0-C45D56C8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4E143-99DD-49CC-8F23-9E5D3970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36E92-FB20-4E4B-B563-19569911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B597F-F757-48E7-B84B-976183A8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24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EDD7-6CD2-46B9-BAB2-2EC0C31D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FD51E-BB01-4A89-AF49-A898A00E9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E5606-F1DF-43BC-A4B3-87AFF2DDC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EDD22-131A-4A15-B284-D7E2E871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67A56-18D2-48EE-B273-02DD4F77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C6CF0-AC58-4DCB-8872-5936FBAC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6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4E6DD-49CB-4DEE-9C8D-DB3D2373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70FD9-83AA-44E5-ACCF-397EF376D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05AB-4649-4205-88DB-610BC6FB8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E5F4-DAF2-4F2D-9E4A-D4F512A3717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7DFA5-9706-48B9-8BBB-64AD2EBFF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099C-2E95-4EBA-9411-550B7E55F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1F7B-5C38-45E0-97D0-825C49440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5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2DFD-44CD-4D86-9B45-8ADDEC605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564"/>
            <a:ext cx="9144000" cy="702107"/>
          </a:xfrm>
        </p:spPr>
        <p:txBody>
          <a:bodyPr>
            <a:normAutofit/>
          </a:bodyPr>
          <a:lstStyle/>
          <a:p>
            <a:r>
              <a:rPr lang="en-US" sz="2800" dirty="0"/>
              <a:t>Mid Review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00D9A-E218-491D-9A5F-2313F2E81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6460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Health Monitoring System  </a:t>
            </a:r>
            <a:endParaRPr lang="en-IN" sz="3600" b="1" dirty="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705649-DDD5-4977-8A6F-37286AC0AE7C}"/>
              </a:ext>
            </a:extLst>
          </p:cNvPr>
          <p:cNvCxnSpPr>
            <a:cxnSpLocks/>
          </p:cNvCxnSpPr>
          <p:nvPr/>
        </p:nvCxnSpPr>
        <p:spPr>
          <a:xfrm>
            <a:off x="4142509" y="1126980"/>
            <a:ext cx="390698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ITH Logo Design">
            <a:extLst>
              <a:ext uri="{FF2B5EF4-FFF2-40B4-BE49-F238E27FC236}">
                <a16:creationId xmlns:a16="http://schemas.microsoft.com/office/drawing/2014/main" id="{701A1101-B057-464A-A7B2-0FAEFF3B6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786" y="166966"/>
            <a:ext cx="703312" cy="707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043689-59A2-4C56-856B-473F930F1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733" y="2396383"/>
            <a:ext cx="3850531" cy="12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5ACE-43FC-46A8-BADE-74B4D9BB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4" y="286327"/>
            <a:ext cx="10515600" cy="48996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Work Sans SemiBold" pitchFamily="2" charset="0"/>
              </a:rPr>
              <a:t>Overview</a:t>
            </a:r>
            <a:endParaRPr lang="en-IN" sz="3200" dirty="0">
              <a:latin typeface="Work Sans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572D-1F86-46D7-9755-07B92F83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246910"/>
            <a:ext cx="10702636" cy="493005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Work Sans" pitchFamily="2" charset="0"/>
              </a:rPr>
              <a:t>Objectives</a:t>
            </a:r>
          </a:p>
          <a:p>
            <a:r>
              <a:rPr lang="en-US" sz="2000" dirty="0">
                <a:latin typeface="Work Sans" pitchFamily="2" charset="0"/>
              </a:rPr>
              <a:t>Design Proposal</a:t>
            </a:r>
          </a:p>
          <a:p>
            <a:r>
              <a:rPr lang="en-US" sz="2000" dirty="0">
                <a:latin typeface="Work Sans" pitchFamily="2" charset="0"/>
              </a:rPr>
              <a:t>Plan of Approach</a:t>
            </a:r>
            <a:endParaRPr lang="en-IN" sz="2000" dirty="0">
              <a:latin typeface="Work Sans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EB9266-7893-490F-8F88-BF2A8FF88F0D}"/>
              </a:ext>
            </a:extLst>
          </p:cNvPr>
          <p:cNvCxnSpPr>
            <a:cxnSpLocks/>
          </p:cNvCxnSpPr>
          <p:nvPr/>
        </p:nvCxnSpPr>
        <p:spPr>
          <a:xfrm>
            <a:off x="651164" y="874830"/>
            <a:ext cx="24430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ITH Logo Design">
            <a:extLst>
              <a:ext uri="{FF2B5EF4-FFF2-40B4-BE49-F238E27FC236}">
                <a16:creationId xmlns:a16="http://schemas.microsoft.com/office/drawing/2014/main" id="{AA71E5E9-6B82-418E-8FED-534AF09DE1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786" y="166966"/>
            <a:ext cx="703312" cy="7078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11E7C-DBEE-46CE-B1FB-9B780C9F6EBA}"/>
              </a:ext>
            </a:extLst>
          </p:cNvPr>
          <p:cNvCxnSpPr>
            <a:cxnSpLocks/>
          </p:cNvCxnSpPr>
          <p:nvPr/>
        </p:nvCxnSpPr>
        <p:spPr>
          <a:xfrm>
            <a:off x="708891" y="6387087"/>
            <a:ext cx="10774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8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Work Sans</vt:lpstr>
      <vt:lpstr>Work Sans SemiBold</vt:lpstr>
      <vt:lpstr>Office Theme</vt:lpstr>
      <vt:lpstr>Mid Review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Review</dc:title>
  <dc:creator>Harish  S A</dc:creator>
  <cp:lastModifiedBy>Harish  S A</cp:lastModifiedBy>
  <cp:revision>5</cp:revision>
  <dcterms:created xsi:type="dcterms:W3CDTF">2022-03-22T10:55:10Z</dcterms:created>
  <dcterms:modified xsi:type="dcterms:W3CDTF">2022-03-22T11:42:09Z</dcterms:modified>
</cp:coreProperties>
</file>