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crackingdemon/register-and-login-system-in-mern-stack-1n9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- 10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60486"/>
              </p:ext>
            </p:extLst>
          </p:nvPr>
        </p:nvGraphicFramePr>
        <p:xfrm>
          <a:off x="318655" y="1233056"/>
          <a:ext cx="11554690" cy="4053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2487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62981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101138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Practical - 8: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MERN stands for MongoDB, Express, React, Node and these four things added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make the stack. Create a project with this stack and implement Register and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system for your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/>
                        <a:t>Requirement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 err="1"/>
                        <a:t>Reactjs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NodeJs</a:t>
                      </a:r>
                      <a:r>
                        <a:rPr lang="en-US" sz="2800" dirty="0"/>
                        <a:t>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Required Software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Link to refer :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https://dev.to/crackingdemon/register-and-login-system-in-mern-stack-1n98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131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Practical - 10 Introduction</vt:lpstr>
      <vt:lpstr>Practical –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Dev Halvawala</cp:lastModifiedBy>
  <cp:revision>350</cp:revision>
  <dcterms:created xsi:type="dcterms:W3CDTF">2018-02-13T10:21:47Z</dcterms:created>
  <dcterms:modified xsi:type="dcterms:W3CDTF">2022-10-10T06:59:46Z</dcterms:modified>
</cp:coreProperties>
</file>