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iiGTurOPAzbE6rrp1tNbpudZ3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9DFB99-B41B-4FD3-B3CA-EBDA4A0B88CE}">
  <a:tblStyle styleId="{5B9DFB99-B41B-4FD3-B3CA-EBDA4A0B88C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W1Kttu53qT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483139" y="2963853"/>
            <a:ext cx="9144000" cy="930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Practical - 9 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423720" y="1164379"/>
            <a:ext cx="9144000" cy="146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CS381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Full Stack Development</a:t>
            </a:r>
            <a:endParaRPr/>
          </a:p>
        </p:txBody>
      </p:sp>
      <p:pic>
        <p:nvPicPr>
          <p:cNvPr descr="https://ci6.googleusercontent.com/proxy/bfr2pXhklaZ9bki9T7aWtugdc09WdaxjR_tJLRge_1-Ur2lfHeTaUnG7NWLJ34AS81XAfRo9s0x9iLo6ylJcp3rJDdwDxCpuwMSXojhfeF-Qp236ez2-2QjMYmmEoEwfwi3sDvjmm3PQQtJqPEO16u_8jj23GemlSKjO6wIlY7IFRzrRWdrw00fMWCpgvLNPw0W9uAc9JiQKz7s=s0-d-e1-ft#https://docs.google.com/uc?export=download&amp;id=0B8B0dGR3LhgWa2RSRWZLSE1zUW8&amp;revid=0B8B0dGR3LhgWSHYzdUJRM01mRG1CeVdLWHhxTm5nMlFML1A0PQ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276226"/>
            <a:ext cx="2209800" cy="4476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345540" y="768548"/>
            <a:ext cx="2156360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Accredited with 'A' by NAAC - Govt. of India</a:t>
            </a:r>
            <a:endParaRPr b="0" i="0" sz="7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Accredited with 'A' by KCG -   Govt. of Gujarat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0" y="54174"/>
            <a:ext cx="1371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0"/>
            <a:ext cx="10515600" cy="900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Practical – 9</a:t>
            </a:r>
            <a:endParaRPr/>
          </a:p>
        </p:txBody>
      </p:sp>
      <p:sp>
        <p:nvSpPr>
          <p:cNvPr id="100" name="Google Shape;10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318655" y="11891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{5B9DFB99-B41B-4FD3-B3CA-EBDA4A0B88CE}</a:tableStyleId>
              </a:tblPr>
              <a:tblGrid>
                <a:gridCol w="2924875"/>
                <a:gridCol w="8629825"/>
              </a:tblGrid>
              <a:tr h="1055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/>
                        <a:t>Practical - </a:t>
                      </a:r>
                      <a:r>
                        <a:rPr lang="en-US" sz="2800"/>
                        <a:t>9</a:t>
                      </a:r>
                      <a:r>
                        <a:rPr b="1" lang="en-US" sz="2800" u="none" cap="none" strike="noStrike"/>
                        <a:t>: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14071" lvl="0" marL="75590" marR="220294" rtl="0" algn="l">
                        <a:lnSpc>
                          <a:spcPct val="1067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Create, Read, Update and Delete Operations</a:t>
                      </a:r>
                      <a:r>
                        <a:rPr b="0"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Node.js, Express  server and Mongo DB. Use React Framework for developing your user  interface. Use Rest APIs, CORS for client-server communication.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/>
                        <a:t>Requirement :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Knowledge of HTML, CSS and Javascript, Material-UI, Bootstrap-5, Reactjs,node JS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/>
                        <a:t>Required</a:t>
                      </a:r>
                      <a:endParaRPr b="1" sz="2800"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/>
                        <a:t>Software :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Nodejs, Visual Studio Code/Sublime text/etc.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/>
                        <a:t>Link to refer : 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https://youtu.be/W1Kttu53qTg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idx="4294967295" type="body"/>
          </p:nvPr>
        </p:nvSpPr>
        <p:spPr>
          <a:xfrm>
            <a:off x="838200" y="102336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108" name="Google Shape;10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2018-02-13T10:21:47Z</dcterms:created>
  <dc:creator>Windows User</dc:creator>
</cp:coreProperties>
</file>