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98CBD8-C734-4587-A61A-472352E3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449D1FB-1B06-40FE-BDED-086B4CC3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FC9E5-4880-40FE-BC43-F88BCF61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20681A-77EC-4A28-BBF8-62F27F85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F965C5D-3FD6-4C8F-8FFF-B247ED7B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6D9A7E-E50F-48CA-B4D1-06734367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87BAA81-DD86-496B-AB9C-971A40B7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927D47-F9EC-4532-8A90-0A5746A0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542EDD-72C0-4DD9-BC4B-8D5C43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EE0F146-75E5-4407-90BC-348A2F2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31A7E2C-3824-4A97-BF44-B36890097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28F0845-CDDF-4D11-8C4A-0A71766B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6B7236-DA11-44D3-A44C-47E45B6A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AADA02-F76A-4DA9-9656-04CB0D76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6A07C7-7BF4-4C7A-B592-6B824D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F5EA51-78DE-4F1F-A8B6-A558C3E7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24B80E1-1EB5-47EE-93F5-5C3FD946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1D8164-6D37-4747-AC89-C540211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CB73B9D-A808-47BD-8834-541AD8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24F087-558D-4D5F-A0A8-D5C194D1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43C1A3-9420-444F-9466-14B286B4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DE43D0-388F-4800-8D95-474A9DE4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D85110-B147-4EB4-B27B-8A7DEAE3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C2D5E8-11AE-4D2A-8BA4-ECFA8E2D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A92ED6F-D978-42A4-B404-20F188D2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DD7CA5-1319-46C3-B890-6ED6A02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CA2D16-3E51-454D-B18F-ABF1C453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8099213-AFB8-40DE-9B92-90BDCC85F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3159A5E-2D37-4ADF-B9AD-31B9E7E8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AB6463B-FFC8-43C2-9919-CBB9427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147BBA7-1EC5-4DE7-8AA5-5E63AF7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929083-265B-4526-ACFC-FD2A9421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84F2193-0021-411A-B4E9-057519CC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4000B5B-B9DE-49C3-8F0D-AC5D2F15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809B082-3D85-4B91-9160-A133BD0E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102B5DF-E9F5-40D1-ADD9-0BE26D180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6BF0ACB-4FCC-4ED0-BB6A-6AD9F987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B19522F-7A30-4E85-8F98-BE149423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147AF85-E1C7-445C-8D1E-009644DF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3B6186-09F9-43D1-8D80-97CD6AAE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A12812F-AD0C-408A-9FDB-56E015C7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6E975F-A940-4A9A-B07B-5159B9C8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76CC398-6B26-42EA-B4D1-0E7F3643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E75FAAD-4266-4835-8BFF-92AB1A1A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B0AB960-FB8E-48F5-8B5C-0E259876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26BBBBF-ABCF-4B33-8FDD-D7C1300E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8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6B9BD1-DDEA-4D82-A746-52C6160D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F04667B-FD91-4C21-BEA5-A9063E5B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0A7F4A4-6CBD-43F2-B187-1E2A4E26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5BA3CF-3341-4A29-94E8-E274F6B3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6CACD8-1531-44A8-AB14-077F8397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FB76186-7363-490F-8D79-329F60D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B3AC06-B290-4204-971A-BBBBD3A7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41E25BB-0D9E-4969-ABA5-E9A6C6652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E7EE0F-9BFA-4C39-B3F3-EAC980CD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1A4C80A-8E30-4C93-8280-07141CF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D6AFB65-7485-43E6-8F3C-F0402CFF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F8E0B12-50B9-4890-B465-1E0AEBB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484C072-9CFC-4D56-89A4-8BDA22B4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0B79CE-B0A1-48E4-8748-D3342464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BF5523-CA47-4833-B087-1CA9E8E1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0EF9-9EF5-404C-A105-8481C1141D5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C1C3F40-9CF0-4849-BE6B-C898228A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2A8759-F1D1-4820-8EFC-25ACBDC8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29CD-0A5E-49E6-9EAB-EA733D658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629174" y="780252"/>
            <a:ext cx="4577140" cy="199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itle"/>
          <p:cNvSpPr txBox="1"/>
          <p:nvPr/>
        </p:nvSpPr>
        <p:spPr>
          <a:xfrm>
            <a:off x="2380795" y="978037"/>
            <a:ext cx="1035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재물 조사표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4839" y="1470358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품명</a:t>
            </a:r>
            <a:r>
              <a:rPr lang="en-US" altLang="ko-KR" sz="1050" dirty="0"/>
              <a:t>: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28536" y="1741999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모델</a:t>
            </a:r>
            <a:r>
              <a:rPr lang="en-US" altLang="ko-KR" sz="1050" dirty="0"/>
              <a:t>No</a:t>
            </a:r>
            <a:r>
              <a:rPr lang="en-US" altLang="ko-KR" sz="1050" dirty="0" smtClean="0"/>
              <a:t>:</a:t>
            </a:r>
            <a:endParaRPr lang="ko-KR" altLang="en-US" sz="1050" dirty="0"/>
          </a:p>
        </p:txBody>
      </p:sp>
      <p:sp>
        <p:nvSpPr>
          <p:cNvPr id="12" name="product_name_1"/>
          <p:cNvSpPr txBox="1"/>
          <p:nvPr/>
        </p:nvSpPr>
        <p:spPr>
          <a:xfrm>
            <a:off x="2917744" y="1470358"/>
            <a:ext cx="1283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24</a:t>
            </a:r>
            <a:r>
              <a:rPr lang="ko-KR" altLang="en-US" sz="1050" dirty="0"/>
              <a:t>인치 모니터</a:t>
            </a:r>
          </a:p>
        </p:txBody>
      </p:sp>
      <p:sp>
        <p:nvSpPr>
          <p:cNvPr id="13" name="model_no_1"/>
          <p:cNvSpPr txBox="1"/>
          <p:nvPr/>
        </p:nvSpPr>
        <p:spPr>
          <a:xfrm>
            <a:off x="2917744" y="1741999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MO12345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6721055" y="780252"/>
            <a:ext cx="4577140" cy="199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" name="title"/>
          <p:cNvSpPr txBox="1"/>
          <p:nvPr/>
        </p:nvSpPr>
        <p:spPr>
          <a:xfrm>
            <a:off x="8472676" y="978037"/>
            <a:ext cx="1091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재물 조사표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56720" y="1470358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품명</a:t>
            </a:r>
            <a:r>
              <a:rPr lang="en-US" altLang="ko-KR" sz="1050" dirty="0"/>
              <a:t>: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417" y="1741999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모델</a:t>
            </a:r>
            <a:r>
              <a:rPr lang="en-US" altLang="ko-KR" sz="1050" dirty="0"/>
              <a:t>No</a:t>
            </a:r>
            <a:r>
              <a:rPr lang="en-US" altLang="ko-KR" sz="1050" dirty="0" smtClean="0"/>
              <a:t>:</a:t>
            </a:r>
            <a:endParaRPr lang="ko-KR" altLang="en-US" sz="1050" dirty="0"/>
          </a:p>
        </p:txBody>
      </p:sp>
      <p:sp>
        <p:nvSpPr>
          <p:cNvPr id="21" name="product_name_2"/>
          <p:cNvSpPr txBox="1"/>
          <p:nvPr/>
        </p:nvSpPr>
        <p:spPr>
          <a:xfrm>
            <a:off x="9009625" y="1470358"/>
            <a:ext cx="1109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24</a:t>
            </a:r>
            <a:r>
              <a:rPr lang="ko-KR" altLang="en-US" sz="1050" dirty="0"/>
              <a:t>인치 모니터</a:t>
            </a:r>
          </a:p>
        </p:txBody>
      </p:sp>
      <p:sp>
        <p:nvSpPr>
          <p:cNvPr id="22" name="model_no_2"/>
          <p:cNvSpPr txBox="1"/>
          <p:nvPr/>
        </p:nvSpPr>
        <p:spPr>
          <a:xfrm>
            <a:off x="9009625" y="1741999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MO12345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719790" y="3494620"/>
            <a:ext cx="4577140" cy="199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title"/>
          <p:cNvSpPr txBox="1"/>
          <p:nvPr/>
        </p:nvSpPr>
        <p:spPr>
          <a:xfrm>
            <a:off x="2471411" y="3692405"/>
            <a:ext cx="10686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재물 조사표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5455" y="4184726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품명</a:t>
            </a:r>
            <a:r>
              <a:rPr lang="en-US" altLang="ko-KR" sz="1050" dirty="0"/>
              <a:t>: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619152" y="4456367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모델</a:t>
            </a:r>
            <a:r>
              <a:rPr lang="en-US" altLang="ko-KR" sz="1050" dirty="0"/>
              <a:t>No</a:t>
            </a:r>
            <a:r>
              <a:rPr lang="en-US" altLang="ko-KR" sz="1050" dirty="0" smtClean="0"/>
              <a:t>:</a:t>
            </a:r>
            <a:endParaRPr lang="ko-KR" altLang="en-US" sz="1050" dirty="0"/>
          </a:p>
        </p:txBody>
      </p:sp>
      <p:sp>
        <p:nvSpPr>
          <p:cNvPr id="28" name="product_name_3"/>
          <p:cNvSpPr txBox="1"/>
          <p:nvPr/>
        </p:nvSpPr>
        <p:spPr>
          <a:xfrm>
            <a:off x="3008360" y="4184726"/>
            <a:ext cx="106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24</a:t>
            </a:r>
            <a:r>
              <a:rPr lang="ko-KR" altLang="en-US" sz="1050" dirty="0"/>
              <a:t>인치 모니터</a:t>
            </a:r>
          </a:p>
        </p:txBody>
      </p:sp>
      <p:sp>
        <p:nvSpPr>
          <p:cNvPr id="29" name="model_no_3"/>
          <p:cNvSpPr txBox="1"/>
          <p:nvPr/>
        </p:nvSpPr>
        <p:spPr>
          <a:xfrm>
            <a:off x="3008360" y="4456367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MO12345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E45BC90-9885-47C4-8C01-36B06212C373}"/>
              </a:ext>
            </a:extLst>
          </p:cNvPr>
          <p:cNvSpPr/>
          <p:nvPr/>
        </p:nvSpPr>
        <p:spPr>
          <a:xfrm>
            <a:off x="6721055" y="3591715"/>
            <a:ext cx="4577140" cy="199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title"/>
          <p:cNvSpPr txBox="1"/>
          <p:nvPr/>
        </p:nvSpPr>
        <p:spPr>
          <a:xfrm>
            <a:off x="8472676" y="3789500"/>
            <a:ext cx="1171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재물 조사표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56720" y="4281821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품명</a:t>
            </a:r>
            <a:r>
              <a:rPr lang="en-US" altLang="ko-KR" sz="1050" dirty="0"/>
              <a:t>: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417" y="4553462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모델</a:t>
            </a:r>
            <a:r>
              <a:rPr lang="en-US" altLang="ko-KR" sz="1050" dirty="0"/>
              <a:t>No</a:t>
            </a:r>
            <a:r>
              <a:rPr lang="en-US" altLang="ko-KR" sz="1050" dirty="0" smtClean="0"/>
              <a:t>:</a:t>
            </a:r>
            <a:endParaRPr lang="ko-KR" altLang="en-US" sz="1050" dirty="0"/>
          </a:p>
        </p:txBody>
      </p:sp>
      <p:sp>
        <p:nvSpPr>
          <p:cNvPr id="35" name="product_name_4"/>
          <p:cNvSpPr txBox="1"/>
          <p:nvPr/>
        </p:nvSpPr>
        <p:spPr>
          <a:xfrm>
            <a:off x="9009625" y="4281821"/>
            <a:ext cx="1109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24</a:t>
            </a:r>
            <a:r>
              <a:rPr lang="ko-KR" altLang="en-US" sz="1050" dirty="0"/>
              <a:t>인치 모니터</a:t>
            </a:r>
          </a:p>
        </p:txBody>
      </p:sp>
      <p:sp>
        <p:nvSpPr>
          <p:cNvPr id="36" name="model_no_4"/>
          <p:cNvSpPr txBox="1"/>
          <p:nvPr/>
        </p:nvSpPr>
        <p:spPr>
          <a:xfrm>
            <a:off x="9009625" y="4553462"/>
            <a:ext cx="815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MO12345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694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사용자 지정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재물 조사표</dc:title>
  <dc:creator>DaeHyun Ham</dc:creator>
  <cp:lastModifiedBy>admin</cp:lastModifiedBy>
  <cp:revision>4</cp:revision>
  <dcterms:created xsi:type="dcterms:W3CDTF">2023-09-06T11:59:36Z</dcterms:created>
  <dcterms:modified xsi:type="dcterms:W3CDTF">2023-09-07T06:41:36Z</dcterms:modified>
</cp:coreProperties>
</file>