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CBD8-C734-4587-A61A-472352E3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49D1FB-1B06-40FE-BDED-086B4CC3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FC9E5-4880-40FE-BC43-F88BCF61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681A-77EC-4A28-BBF8-62F27F8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5C5D-3FD6-4C8F-8FFF-B247ED7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D9A7E-E50F-48CA-B4D1-06734367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BAA81-DD86-496B-AB9C-971A40B7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27D47-F9EC-4532-8A90-0A5746A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2EDD-72C0-4DD9-BC4B-8D5C43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0F146-75E5-4407-90BC-348A2F2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1A7E2C-3824-4A97-BF44-B36890097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F0845-CDDF-4D11-8C4A-0A71766B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236-DA11-44D3-A44C-47E45B6A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ADA02-F76A-4DA9-9656-04CB0D76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A07C7-7BF4-4C7A-B592-6B824D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EA51-78DE-4F1F-A8B6-A558C3E7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B80E1-1EB5-47EE-93F5-5C3FD946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D8164-6D37-4747-AC89-C540211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73B9D-A808-47BD-8834-541AD8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F087-558D-4D5F-A0A8-D5C194D1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C1A3-9420-444F-9466-14B286B4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E43D0-388F-4800-8D95-474A9DE4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85110-B147-4EB4-B27B-8A7DEAE3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2D5E8-11AE-4D2A-8BA4-ECFA8E2D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2ED6F-D978-42A4-B404-20F188D2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7CA5-1319-46C3-B890-6ED6A02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A2D16-3E51-454D-B18F-ABF1C453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99213-AFB8-40DE-9B92-90BDCC85F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59A5E-2D37-4ADF-B9AD-31B9E7E8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6463B-FFC8-43C2-9919-CBB9427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7BBA7-1EC5-4DE7-8AA5-5E63AF7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9083-265B-4526-ACFC-FD2A9421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F2193-0021-411A-B4E9-057519CC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00B5B-B9DE-49C3-8F0D-AC5D2F15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9B082-3D85-4B91-9160-A133BD0E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2B5DF-E9F5-40D1-ADD9-0BE26D180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F0ACB-4FCC-4ED0-BB6A-6AD9F987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9522F-7A30-4E85-8F98-BE149423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7AF85-E1C7-445C-8D1E-009644D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6186-09F9-43D1-8D80-97CD6AAE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2812F-AD0C-408A-9FDB-56E015C7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E975F-A940-4A9A-B07B-5159B9C8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CC398-6B26-42EA-B4D1-0E7F3643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5FAAD-4266-4835-8BFF-92AB1A1A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0AB960-FB8E-48F5-8B5C-0E259876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BBBBF-ABCF-4B33-8FDD-D7C1300E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8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B9BD1-DDEA-4D82-A746-52C6160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4667B-FD91-4C21-BEA5-A9063E5B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7F4A4-6CBD-43F2-B187-1E2A4E26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BA3CF-3341-4A29-94E8-E274F6B3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ACD8-1531-44A8-AB14-077F8397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76186-7363-490F-8D79-329F60D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3AC06-B290-4204-971A-BBBBD3A7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1E25BB-0D9E-4969-ABA5-E9A6C665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7EE0F-9BFA-4C39-B3F3-EAC980CD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4C80A-8E30-4C93-8280-07141CF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AFB65-7485-43E6-8F3C-F0402CFF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E0B12-50B9-4890-B465-1E0AEBB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30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4C072-9CFC-4D56-89A4-8BDA22B4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B79CE-B0A1-48E4-8748-D3342464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F5523-CA47-4833-B087-1CA9E8E1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C3F40-9CF0-4849-BE6B-C898228A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A8759-F1D1-4820-8EFC-25ACBDC8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AED57-B3DB-4B21-840E-77873D5A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9016" y="742426"/>
            <a:ext cx="1853967" cy="5681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재물 조사표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71F1B-8642-4069-B3D5-08DEFB19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9970" y="2435321"/>
            <a:ext cx="1806429" cy="41628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29174" y="327171"/>
            <a:ext cx="10905688" cy="578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62FF386-3D9C-4465-B74C-97A2FA960886}"/>
              </a:ext>
            </a:extLst>
          </p:cNvPr>
          <p:cNvSpPr txBox="1">
            <a:spLocks/>
          </p:cNvSpPr>
          <p:nvPr/>
        </p:nvSpPr>
        <p:spPr>
          <a:xfrm>
            <a:off x="6319705" y="2435321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24</a:t>
            </a:r>
            <a:r>
              <a:rPr lang="ko-KR" altLang="en-US" dirty="0"/>
              <a:t>인치 모니터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9214FF-11DD-42F7-8280-FB22C9E634E0}"/>
              </a:ext>
            </a:extLst>
          </p:cNvPr>
          <p:cNvSpPr txBox="1">
            <a:spLocks/>
          </p:cNvSpPr>
          <p:nvPr/>
        </p:nvSpPr>
        <p:spPr>
          <a:xfrm>
            <a:off x="3679969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모델</a:t>
            </a:r>
            <a:r>
              <a:rPr lang="en-US" altLang="ko-KR" dirty="0"/>
              <a:t>No: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39B4032-E910-444F-BAF0-A734ABA378FD}"/>
              </a:ext>
            </a:extLst>
          </p:cNvPr>
          <p:cNvSpPr txBox="1">
            <a:spLocks/>
          </p:cNvSpPr>
          <p:nvPr/>
        </p:nvSpPr>
        <p:spPr>
          <a:xfrm>
            <a:off x="6295936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MO12345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47460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제목 1">
            <a:extLst>
              <a:ext uri="{FF2B5EF4-FFF2-40B4-BE49-F238E27FC236}">
                <a16:creationId xmlns:a16="http://schemas.microsoft.com/office/drawing/2014/main" id="{121AED57-B3DB-4B21-840E-77873D5A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9016" y="742426"/>
            <a:ext cx="1853967" cy="5681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재물 조사표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71F1B-8642-4069-B3D5-08DEFB19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9970" y="2435321"/>
            <a:ext cx="1806429" cy="41628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29174" y="327171"/>
            <a:ext cx="10905688" cy="578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62FF386-3D9C-4465-B74C-97A2FA960886}"/>
              </a:ext>
            </a:extLst>
          </p:cNvPr>
          <p:cNvSpPr txBox="1">
            <a:spLocks/>
          </p:cNvSpPr>
          <p:nvPr/>
        </p:nvSpPr>
        <p:spPr>
          <a:xfrm>
            <a:off x="6319705" y="2435321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24</a:t>
            </a:r>
            <a:r>
              <a:rPr lang="ko-KR" altLang="en-US" dirty="0"/>
              <a:t>인치 모니터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9214FF-11DD-42F7-8280-FB22C9E634E0}"/>
              </a:ext>
            </a:extLst>
          </p:cNvPr>
          <p:cNvSpPr txBox="1">
            <a:spLocks/>
          </p:cNvSpPr>
          <p:nvPr/>
        </p:nvSpPr>
        <p:spPr>
          <a:xfrm>
            <a:off x="3679969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모델</a:t>
            </a:r>
            <a:r>
              <a:rPr lang="en-US" altLang="ko-KR" dirty="0"/>
              <a:t>No: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39B4032-E910-444F-BAF0-A734ABA378FD}"/>
              </a:ext>
            </a:extLst>
          </p:cNvPr>
          <p:cNvSpPr txBox="1">
            <a:spLocks/>
          </p:cNvSpPr>
          <p:nvPr/>
        </p:nvSpPr>
        <p:spPr>
          <a:xfrm>
            <a:off x="6295936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MO12345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재물 조사표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재물 조사표</dc:title>
  <dc:creator>DaeHyun Ham</dc:creator>
  <cp:lastModifiedBy>DaeHyun Ham</cp:lastModifiedBy>
  <cp:revision>1</cp:revision>
  <dcterms:created xsi:type="dcterms:W3CDTF">2023-09-06T11:59:36Z</dcterms:created>
  <dcterms:modified xsi:type="dcterms:W3CDTF">2023-09-06T11:59:44Z</dcterms:modified>
</cp:coreProperties>
</file>