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C872F6-8C21-F5B0-AD4E-824D2881F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766D1F-B2B3-75F6-D96B-42EA24E0C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63B21A-866B-4CD3-AE56-72A6A85F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E327-B587-4D64-ACDC-D4ABAABA8286}" type="datetimeFigureOut">
              <a:rPr lang="de-DE" smtClean="0"/>
              <a:t>19.10.2022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2AB848-7888-21C1-D810-2B9735D73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7D1BF9-1740-AA2C-EAC5-E90BFC53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128C-23E8-4C4E-AFD9-7DAEAEF12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10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B1C3AF-A964-39E2-D4BA-4F16A2F2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40C9A6-F871-0D1D-F896-CA93C833B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1B1C34-D33A-9BC6-6F8B-50972A01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E327-B587-4D64-ACDC-D4ABAABA8286}" type="datetimeFigureOut">
              <a:rPr lang="de-DE" smtClean="0"/>
              <a:t>19.10.2022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50E26A-A820-C31E-F092-1CD13B04A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14C11A-EDCA-1770-2C93-652E1FA4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128C-23E8-4C4E-AFD9-7DAEAEF12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2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3DF9F82-D6BB-F674-89BA-2647B9301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A1DB43-AD6E-FDDA-17EE-64483507D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1A3239-EF0A-964B-7AD9-EBBE3100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E327-B587-4D64-ACDC-D4ABAABA8286}" type="datetimeFigureOut">
              <a:rPr lang="de-DE" smtClean="0"/>
              <a:t>19.10.2022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DD0AF5-AEC9-50A9-1FD4-9733126C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8A316A-D57C-FD83-E977-3658C95C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128C-23E8-4C4E-AFD9-7DAEAEF12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86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A105-DA44-AC7A-E430-075F6C3D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B07A86-80AA-6741-CCE8-7AF926053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E0A6F3-1E3F-7079-A6F0-987A8EC9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E327-B587-4D64-ACDC-D4ABAABA8286}" type="datetimeFigureOut">
              <a:rPr lang="de-DE" smtClean="0"/>
              <a:t>19.10.2022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13C332-673F-3AB6-1C53-C43804CE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60849E-A437-33BD-52F6-F9E0ED21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128C-23E8-4C4E-AFD9-7DAEAEF12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82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F765C-6CB3-00B6-4BEE-51DAD932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F9543E-2417-2BCC-9A74-08BB42BD9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D26779-B065-9267-CAAA-F215751A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E327-B587-4D64-ACDC-D4ABAABA8286}" type="datetimeFigureOut">
              <a:rPr lang="de-DE" smtClean="0"/>
              <a:t>19.10.2022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81C00E-B45A-A2C4-8DC4-1A03C084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B5A9A4-1681-DE1D-E850-9BFEDCC0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128C-23E8-4C4E-AFD9-7DAEAEF12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96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5368AC-ED3E-F5A9-FABF-7111AFDD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43F49E-4D34-FBE9-2F29-1234B2344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88D951-A119-9AE8-EF2F-35E86CFE1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BDD78D-919A-FEB7-C47D-AF3751AD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E327-B587-4D64-ACDC-D4ABAABA8286}" type="datetimeFigureOut">
              <a:rPr lang="de-DE" smtClean="0"/>
              <a:t>19.10.2022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8B2B92-5C53-58AB-9A87-A4DFBCB6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DF248D-52B1-ED01-DD55-EEDC9054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128C-23E8-4C4E-AFD9-7DAEAEF12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72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95D7C-04E7-4893-8CB6-F76A7E49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AD48B6-B2EA-9DE5-8BB9-19A6650E4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DE2AD6-1B6F-8FB1-B4D0-99EBA2BA8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ED8C69-6490-1E82-EF5D-A426EE87F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39BFE5-277C-00F9-4A7C-5E46C6ABA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3CCBCB4-9083-14B3-4135-D58F1B3F4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E327-B587-4D64-ACDC-D4ABAABA8286}" type="datetimeFigureOut">
              <a:rPr lang="de-DE" smtClean="0"/>
              <a:t>19.10.2022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5E95CC9-04A2-663B-6625-B71CFFBF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1351CE9-FC78-BE87-8A5E-41FE6613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128C-23E8-4C4E-AFD9-7DAEAEF12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12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151908-C67A-247D-9441-A3951470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4BFD7D-DFCA-1326-D220-8F6BFA232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E327-B587-4D64-ACDC-D4ABAABA8286}" type="datetimeFigureOut">
              <a:rPr lang="de-DE" smtClean="0"/>
              <a:t>19.10.2022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54EF91-9F4C-2DEE-5FF3-B497E371A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366CB6-7874-9A37-708C-1C7D0982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128C-23E8-4C4E-AFD9-7DAEAEF12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34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9C48B46-B1BF-46FF-9985-1BAC00BC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E327-B587-4D64-ACDC-D4ABAABA8286}" type="datetimeFigureOut">
              <a:rPr lang="de-DE" smtClean="0"/>
              <a:t>19.10.2022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FF5CB4B-6780-4A36-6AE3-5BD878DD3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B6DC3A-5ACA-C25A-5C62-A5169964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128C-23E8-4C4E-AFD9-7DAEAEF12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2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31667-DC5F-5284-48F7-6431DFC6B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C6EE07-BA05-5018-2443-6FA64D400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651A98-F2E8-08CA-E137-D7FB9CC2B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AFABF8-1EFA-CDF0-9C26-DDDA0D86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E327-B587-4D64-ACDC-D4ABAABA8286}" type="datetimeFigureOut">
              <a:rPr lang="de-DE" smtClean="0"/>
              <a:t>19.10.2022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99FA70-5DE2-1D91-6BF7-E0728D6C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35BB3C-13A5-CCB0-3D02-5F7F8130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128C-23E8-4C4E-AFD9-7DAEAEF12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85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B2B85-C7D0-FBC1-0BAD-5B261A6A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897906-46C7-E3C3-9E86-1430B7F16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CCA009-F55C-4E9A-AD4F-CB6478AC7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FD47DC-B56E-E7B6-C089-FE96505F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E327-B587-4D64-ACDC-D4ABAABA8286}" type="datetimeFigureOut">
              <a:rPr lang="de-DE" smtClean="0"/>
              <a:t>19.10.2022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6A7230-3647-EC90-73C0-0EB5E9A17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CD2F7A-E6E6-1F9A-75E4-EAB2107B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128C-23E8-4C4E-AFD9-7DAEAEF12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98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FF0AB43-4CD2-0E86-322A-76F15359C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EBAB95-536E-4DAD-F190-5D10ECC0D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25DC56-6ADE-C3A1-AFD7-7A7B93746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FE327-B587-4D64-ACDC-D4ABAABA8286}" type="datetimeFigureOut">
              <a:rPr lang="de-DE" smtClean="0"/>
              <a:t>19.10.2022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A49620-01CF-A2A0-D5B3-4156FD7C4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571033-7422-8097-3829-3D4D0C818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5128C-23E8-4C4E-AFD9-7DAEAEF120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64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CB993-7D08-1920-848A-E5BAD7642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Architecture </a:t>
            </a:r>
            <a:r>
              <a:rPr lang="de-DE" dirty="0" err="1"/>
              <a:t>Planning</a:t>
            </a:r>
            <a:r>
              <a:rPr lang="de-DE" dirty="0"/>
              <a:t> Template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CE73BB-9707-7C4B-67C1-FA80F7FEE3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Dejan Guberinic</a:t>
            </a:r>
          </a:p>
        </p:txBody>
      </p:sp>
    </p:spTree>
    <p:extLst>
      <p:ext uri="{BB962C8B-B14F-4D97-AF65-F5344CB8AC3E}">
        <p14:creationId xmlns:p14="http://schemas.microsoft.com/office/powerpoint/2010/main" val="1915282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CB993-7D08-1920-848A-E5BAD7642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843"/>
            <a:ext cx="9144000" cy="970597"/>
          </a:xfrm>
        </p:spPr>
        <p:txBody>
          <a:bodyPr/>
          <a:lstStyle/>
          <a:p>
            <a:r>
              <a:rPr lang="de-DE" dirty="0"/>
              <a:t>Customer Model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CE73BB-9707-7C4B-67C1-FA80F7FEE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54551"/>
            <a:ext cx="9144000" cy="5056151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de-DE" dirty="0"/>
              <a:t>Customer</a:t>
            </a:r>
          </a:p>
          <a:p>
            <a:pPr marL="800100" lvl="1" indent="-342900" algn="l">
              <a:buFontTx/>
              <a:buChar char="-"/>
            </a:pPr>
            <a:r>
              <a:rPr lang="de-DE" dirty="0" err="1"/>
              <a:t>Id</a:t>
            </a:r>
            <a:r>
              <a:rPr lang="de-DE" dirty="0"/>
              <a:t> 		</a:t>
            </a:r>
            <a:r>
              <a:rPr lang="de-DE" dirty="0" err="1"/>
              <a:t>number</a:t>
            </a:r>
            <a:endParaRPr lang="de-DE" dirty="0"/>
          </a:p>
          <a:p>
            <a:pPr marL="800100" lvl="1" indent="-342900" algn="l">
              <a:buFontTx/>
              <a:buChar char="-"/>
            </a:pPr>
            <a:r>
              <a:rPr lang="de-DE" dirty="0" err="1"/>
              <a:t>firstName</a:t>
            </a:r>
            <a:r>
              <a:rPr lang="de-DE" dirty="0"/>
              <a:t>		</a:t>
            </a:r>
            <a:r>
              <a:rPr lang="de-DE" dirty="0" err="1"/>
              <a:t>string</a:t>
            </a:r>
            <a:endParaRPr lang="de-DE" dirty="0"/>
          </a:p>
          <a:p>
            <a:pPr marL="800100" lvl="1" indent="-342900" algn="l">
              <a:buFontTx/>
              <a:buChar char="-"/>
            </a:pPr>
            <a:r>
              <a:rPr lang="de-DE" dirty="0" err="1"/>
              <a:t>lastName</a:t>
            </a:r>
            <a:r>
              <a:rPr lang="de-DE" dirty="0"/>
              <a:t>		</a:t>
            </a:r>
            <a:r>
              <a:rPr lang="de-DE" dirty="0" err="1"/>
              <a:t>string</a:t>
            </a:r>
            <a:endParaRPr lang="de-DE" dirty="0"/>
          </a:p>
          <a:p>
            <a:pPr marL="800100" lvl="1" indent="-342900" algn="l">
              <a:buFontTx/>
              <a:buChar char="-"/>
            </a:pPr>
            <a:r>
              <a:rPr lang="de-DE" dirty="0"/>
              <a:t>….</a:t>
            </a:r>
          </a:p>
          <a:p>
            <a:pPr marL="800100" lvl="1" indent="-342900" algn="l">
              <a:buFontTx/>
              <a:buChar char="-"/>
            </a:pPr>
            <a:r>
              <a:rPr lang="de-DE" dirty="0"/>
              <a:t>Orders		Order[]</a:t>
            </a:r>
          </a:p>
        </p:txBody>
      </p:sp>
    </p:spTree>
    <p:extLst>
      <p:ext uri="{BB962C8B-B14F-4D97-AF65-F5344CB8AC3E}">
        <p14:creationId xmlns:p14="http://schemas.microsoft.com/office/powerpoint/2010/main" val="3682406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CB993-7D08-1920-848A-E5BAD7642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843"/>
            <a:ext cx="9144000" cy="970597"/>
          </a:xfrm>
        </p:spPr>
        <p:txBody>
          <a:bodyPr/>
          <a:lstStyle/>
          <a:p>
            <a:r>
              <a:rPr lang="de-DE" dirty="0"/>
              <a:t>Feature Components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CE73BB-9707-7C4B-67C1-FA80F7FEE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54551"/>
            <a:ext cx="9144000" cy="5056151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de-DE" dirty="0"/>
              <a:t>Customers</a:t>
            </a:r>
          </a:p>
          <a:p>
            <a:pPr marL="800100" lvl="1" indent="-342900" algn="l">
              <a:buFontTx/>
              <a:buChar char="-"/>
            </a:pPr>
            <a:r>
              <a:rPr lang="de-DE" dirty="0"/>
              <a:t>Display / </a:t>
            </a:r>
            <a:r>
              <a:rPr lang="de-DE" dirty="0" err="1"/>
              <a:t>filter</a:t>
            </a:r>
            <a:r>
              <a:rPr lang="de-DE" dirty="0"/>
              <a:t> / </a:t>
            </a:r>
            <a:r>
              <a:rPr lang="de-DE" dirty="0" err="1"/>
              <a:t>sort</a:t>
            </a:r>
            <a:r>
              <a:rPr lang="de-DE" dirty="0"/>
              <a:t> /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customers</a:t>
            </a:r>
            <a:r>
              <a:rPr lang="de-DE" dirty="0"/>
              <a:t> (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)</a:t>
            </a:r>
          </a:p>
          <a:p>
            <a:pPr marL="342900" indent="-342900" algn="l">
              <a:buFontTx/>
              <a:buChar char="-"/>
            </a:pPr>
            <a:r>
              <a:rPr lang="de-DE" dirty="0"/>
              <a:t>Customer</a:t>
            </a:r>
          </a:p>
          <a:p>
            <a:pPr marL="800100" lvl="1" indent="-342900" algn="l">
              <a:buFontTx/>
              <a:buChar char="-"/>
            </a:pPr>
            <a:r>
              <a:rPr lang="de-DE" dirty="0"/>
              <a:t>Create / </a:t>
            </a:r>
            <a:r>
              <a:rPr lang="de-DE" dirty="0" err="1"/>
              <a:t>read</a:t>
            </a:r>
            <a:r>
              <a:rPr lang="de-DE" dirty="0"/>
              <a:t> / update / </a:t>
            </a:r>
            <a:r>
              <a:rPr lang="de-DE" dirty="0" err="1"/>
              <a:t>delete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(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and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deletes</a:t>
            </a:r>
            <a:r>
              <a:rPr lang="de-DE" dirty="0"/>
              <a:t>)</a:t>
            </a:r>
          </a:p>
          <a:p>
            <a:pPr marL="342900" indent="-342900" algn="l">
              <a:buFontTx/>
              <a:buChar char="-"/>
            </a:pPr>
            <a:r>
              <a:rPr lang="de-DE" dirty="0"/>
              <a:t>Orders</a:t>
            </a:r>
          </a:p>
          <a:p>
            <a:pPr marL="800100" lvl="1" indent="-342900" algn="l">
              <a:buFontTx/>
              <a:buChar char="-"/>
            </a:pPr>
            <a:r>
              <a:rPr lang="de-DE" dirty="0"/>
              <a:t>Display /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orders</a:t>
            </a:r>
            <a:endParaRPr lang="de-DE" dirty="0"/>
          </a:p>
          <a:p>
            <a:pPr marL="342900" indent="-342900" algn="l">
              <a:buFontTx/>
              <a:buChar char="-"/>
            </a:pPr>
            <a:r>
              <a:rPr lang="de-DE" dirty="0"/>
              <a:t>Login</a:t>
            </a:r>
          </a:p>
          <a:p>
            <a:pPr marL="800100" lvl="1" indent="-342900" algn="l">
              <a:buFontTx/>
              <a:buChar char="-"/>
            </a:pPr>
            <a:r>
              <a:rPr lang="de-DE" dirty="0"/>
              <a:t>Login form and </a:t>
            </a:r>
            <a:r>
              <a:rPr lang="de-DE" dirty="0" err="1"/>
              <a:t>logout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r>
              <a:rPr lang="de-DE" dirty="0"/>
              <a:t> (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auth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)</a:t>
            </a:r>
          </a:p>
          <a:p>
            <a:pPr lvl="1"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9456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CB993-7D08-1920-848A-E5BAD7642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843"/>
            <a:ext cx="9144000" cy="970597"/>
          </a:xfrm>
        </p:spPr>
        <p:txBody>
          <a:bodyPr/>
          <a:lstStyle/>
          <a:p>
            <a:r>
              <a:rPr lang="de-DE" dirty="0" err="1"/>
              <a:t>Component</a:t>
            </a:r>
            <a:r>
              <a:rPr lang="de-DE" dirty="0"/>
              <a:t> UI Layout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EF9B29C-209E-4FE4-F1B2-BF20099A02FA}"/>
              </a:ext>
            </a:extLst>
          </p:cNvPr>
          <p:cNvSpPr/>
          <p:nvPr/>
        </p:nvSpPr>
        <p:spPr>
          <a:xfrm>
            <a:off x="1524000" y="1727901"/>
            <a:ext cx="6243145" cy="6432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Customers | Orders | Login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F4B1B07-E21C-8F83-08AE-C47A3F7047FD}"/>
              </a:ext>
            </a:extLst>
          </p:cNvPr>
          <p:cNvSpPr/>
          <p:nvPr/>
        </p:nvSpPr>
        <p:spPr>
          <a:xfrm>
            <a:off x="1523999" y="2525632"/>
            <a:ext cx="6243145" cy="6432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Customers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5FC316C-40BF-FD87-D5AA-B6B45646EF71}"/>
              </a:ext>
            </a:extLst>
          </p:cNvPr>
          <p:cNvSpPr/>
          <p:nvPr/>
        </p:nvSpPr>
        <p:spPr>
          <a:xfrm>
            <a:off x="1524000" y="3168866"/>
            <a:ext cx="6243145" cy="643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Toolbar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69895AD-AB54-3B58-839C-5A3E14662EB7}"/>
              </a:ext>
            </a:extLst>
          </p:cNvPr>
          <p:cNvSpPr/>
          <p:nvPr/>
        </p:nvSpPr>
        <p:spPr>
          <a:xfrm>
            <a:off x="1524000" y="3812100"/>
            <a:ext cx="6243145" cy="23769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Display Cards and /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Grid</a:t>
            </a:r>
            <a:r>
              <a:rPr lang="de-DE" dirty="0"/>
              <a:t> </a:t>
            </a:r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7DC29FEF-9F99-5720-56E3-05DAD2314974}"/>
              </a:ext>
            </a:extLst>
          </p:cNvPr>
          <p:cNvSpPr/>
          <p:nvPr/>
        </p:nvSpPr>
        <p:spPr>
          <a:xfrm>
            <a:off x="8128700" y="4899923"/>
            <a:ext cx="2799956" cy="617448"/>
          </a:xfrm>
          <a:prstGeom prst="wedgeRectCallout">
            <a:avLst>
              <a:gd name="adj1" fmla="val -71010"/>
              <a:gd name="adj2" fmla="val 2192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Structire</a:t>
            </a:r>
            <a:r>
              <a:rPr lang="de-DE" dirty="0"/>
              <a:t>?</a:t>
            </a:r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469C3773-A810-A794-7A90-FBAA7DF31A93}"/>
              </a:ext>
            </a:extLst>
          </p:cNvPr>
          <p:cNvSpPr/>
          <p:nvPr/>
        </p:nvSpPr>
        <p:spPr>
          <a:xfrm>
            <a:off x="8231702" y="2553939"/>
            <a:ext cx="2799956" cy="617448"/>
          </a:xfrm>
          <a:prstGeom prst="wedgeRectCallout">
            <a:avLst>
              <a:gd name="adj1" fmla="val -63803"/>
              <a:gd name="adj2" fmla="val 4643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Lazy</a:t>
            </a:r>
            <a:r>
              <a:rPr lang="de-DE" dirty="0"/>
              <a:t> Load Feature?</a:t>
            </a:r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BA562AC0-FFBB-85F2-3C1F-EB8412994FE8}"/>
              </a:ext>
            </a:extLst>
          </p:cNvPr>
          <p:cNvSpPr/>
          <p:nvPr/>
        </p:nvSpPr>
        <p:spPr>
          <a:xfrm>
            <a:off x="8231702" y="1608260"/>
            <a:ext cx="2799956" cy="617448"/>
          </a:xfrm>
          <a:prstGeom prst="wedgeRectCallout">
            <a:avLst>
              <a:gd name="adj1" fmla="val -71010"/>
              <a:gd name="adj2" fmla="val 2192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Loads </a:t>
            </a:r>
            <a:r>
              <a:rPr lang="de-DE" dirty="0" err="1"/>
              <a:t>immediately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7691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CB993-7D08-1920-848A-E5BAD7642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843"/>
            <a:ext cx="9144000" cy="970597"/>
          </a:xfrm>
        </p:spPr>
        <p:txBody>
          <a:bodyPr/>
          <a:lstStyle/>
          <a:p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CE73BB-9707-7C4B-67C1-FA80F7FEE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54551"/>
            <a:ext cx="9144000" cy="5056151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de-DE" dirty="0"/>
              <a:t>Toast / Growl (</a:t>
            </a:r>
            <a:r>
              <a:rPr lang="de-DE" dirty="0" err="1"/>
              <a:t>success</a:t>
            </a:r>
            <a:r>
              <a:rPr lang="de-DE" dirty="0"/>
              <a:t> / </a:t>
            </a:r>
            <a:r>
              <a:rPr lang="de-DE" dirty="0" err="1"/>
              <a:t>information</a:t>
            </a:r>
            <a:r>
              <a:rPr lang="de-DE" dirty="0"/>
              <a:t>)</a:t>
            </a:r>
          </a:p>
          <a:p>
            <a:pPr marL="342900" indent="-342900" algn="l">
              <a:buFontTx/>
              <a:buChar char="-"/>
            </a:pPr>
            <a:r>
              <a:rPr lang="de-DE" dirty="0"/>
              <a:t>Modal </a:t>
            </a:r>
            <a:r>
              <a:rPr lang="de-DE" dirty="0" err="1"/>
              <a:t>dialog</a:t>
            </a:r>
            <a:endParaRPr lang="de-DE" dirty="0"/>
          </a:p>
          <a:p>
            <a:pPr marL="342900" indent="-342900" algn="l">
              <a:buFontTx/>
              <a:buChar char="-"/>
            </a:pPr>
            <a:r>
              <a:rPr lang="de-DE" dirty="0"/>
              <a:t>Google </a:t>
            </a:r>
            <a:r>
              <a:rPr lang="de-DE" dirty="0" err="1"/>
              <a:t>maps</a:t>
            </a:r>
            <a:endParaRPr lang="de-DE" dirty="0"/>
          </a:p>
          <a:p>
            <a:pPr marL="342900" indent="-342900" algn="l">
              <a:buFontTx/>
              <a:buChar char="-"/>
            </a:pPr>
            <a:r>
              <a:rPr lang="de-DE" dirty="0"/>
              <a:t>Pager</a:t>
            </a:r>
          </a:p>
          <a:p>
            <a:pPr marL="342900" indent="-342900" algn="l">
              <a:buFontTx/>
              <a:buChar char="-"/>
            </a:pPr>
            <a:r>
              <a:rPr lang="de-DE" dirty="0"/>
              <a:t>Menu</a:t>
            </a:r>
          </a:p>
          <a:p>
            <a:pPr marL="342900" indent="-342900" algn="l">
              <a:buFontTx/>
              <a:buChar char="-"/>
            </a:pPr>
            <a:r>
              <a:rPr lang="de-DE" dirty="0" err="1"/>
              <a:t>Grid</a:t>
            </a:r>
            <a:r>
              <a:rPr lang="de-DE" dirty="0"/>
              <a:t> / Card (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754606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CB993-7D08-1920-848A-E5BAD7642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843"/>
            <a:ext cx="9144000" cy="970597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r>
              <a:rPr lang="de-DE" dirty="0"/>
              <a:t> (3rd </a:t>
            </a:r>
            <a:r>
              <a:rPr lang="de-DE" dirty="0" err="1"/>
              <a:t>party</a:t>
            </a:r>
            <a:r>
              <a:rPr lang="de-DE" dirty="0"/>
              <a:t>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CE73BB-9707-7C4B-67C1-FA80F7FEE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54551"/>
            <a:ext cx="9144000" cy="5056151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de-DE" dirty="0"/>
              <a:t>Are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going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3rd </a:t>
            </a:r>
            <a:r>
              <a:rPr lang="de-DE" dirty="0" err="1"/>
              <a:t>party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? Research a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options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:</a:t>
            </a:r>
          </a:p>
          <a:p>
            <a:pPr marL="800100" lvl="1" indent="-342900" algn="l">
              <a:buFontTx/>
              <a:buChar char="-"/>
            </a:pPr>
            <a:r>
              <a:rPr lang="de-DE" dirty="0"/>
              <a:t>Prime </a:t>
            </a:r>
            <a:r>
              <a:rPr lang="de-DE" dirty="0" err="1"/>
              <a:t>Ng</a:t>
            </a:r>
            <a:endParaRPr lang="de-DE" dirty="0"/>
          </a:p>
          <a:p>
            <a:pPr marL="800100" lvl="1" indent="-342900" algn="l">
              <a:buFontTx/>
              <a:buChar char="-"/>
            </a:pPr>
            <a:r>
              <a:rPr lang="de-DE" dirty="0" err="1"/>
              <a:t>Ng</a:t>
            </a:r>
            <a:r>
              <a:rPr lang="de-DE" dirty="0"/>
              <a:t> Bootstrap</a:t>
            </a:r>
          </a:p>
          <a:p>
            <a:pPr marL="800100" lvl="1" indent="-342900" algn="l">
              <a:buFontTx/>
              <a:buChar char="-"/>
            </a:pPr>
            <a:r>
              <a:rPr lang="de-DE" dirty="0"/>
              <a:t>Angular Material</a:t>
            </a:r>
          </a:p>
          <a:p>
            <a:pPr marL="800100" lvl="1" indent="-342900" algn="l">
              <a:buFontTx/>
              <a:buChar char="-"/>
            </a:pPr>
            <a:r>
              <a:rPr lang="de-DE" dirty="0"/>
              <a:t>Ag-</a:t>
            </a:r>
            <a:r>
              <a:rPr lang="de-DE" dirty="0" err="1"/>
              <a:t>grid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282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EDA18A7-CB9B-03D2-2B8B-69F96A264EC3}"/>
              </a:ext>
            </a:extLst>
          </p:cNvPr>
          <p:cNvSpPr/>
          <p:nvPr/>
        </p:nvSpPr>
        <p:spPr>
          <a:xfrm>
            <a:off x="4670212" y="2323253"/>
            <a:ext cx="2851573" cy="1253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Logging</a:t>
            </a:r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71294C1-81E9-629D-9AA6-51200CF1CDE7}"/>
              </a:ext>
            </a:extLst>
          </p:cNvPr>
          <p:cNvSpPr/>
          <p:nvPr/>
        </p:nvSpPr>
        <p:spPr>
          <a:xfrm>
            <a:off x="4670213" y="822960"/>
            <a:ext cx="2851573" cy="1253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 Features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AF4E2F99-8C5F-FCC8-D4DF-C73A2C76F5C8}"/>
              </a:ext>
            </a:extLst>
          </p:cNvPr>
          <p:cNvSpPr/>
          <p:nvPr/>
        </p:nvSpPr>
        <p:spPr>
          <a:xfrm>
            <a:off x="4670212" y="3823546"/>
            <a:ext cx="2851573" cy="1253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Feature Components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E056F021-BD0E-CED7-034C-F13734597AAC}"/>
              </a:ext>
            </a:extLst>
          </p:cNvPr>
          <p:cNvSpPr/>
          <p:nvPr/>
        </p:nvSpPr>
        <p:spPr>
          <a:xfrm>
            <a:off x="1578186" y="822959"/>
            <a:ext cx="2851573" cy="1253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6240D1-0BF9-777D-70FD-2BDFDB3DE392}"/>
              </a:ext>
            </a:extLst>
          </p:cNvPr>
          <p:cNvSpPr/>
          <p:nvPr/>
        </p:nvSpPr>
        <p:spPr>
          <a:xfrm>
            <a:off x="1578185" y="2323252"/>
            <a:ext cx="2851573" cy="1253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Domain Rules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17DEEEE5-E318-91AC-398D-66A23A629343}"/>
              </a:ext>
            </a:extLst>
          </p:cNvPr>
          <p:cNvSpPr/>
          <p:nvPr/>
        </p:nvSpPr>
        <p:spPr>
          <a:xfrm>
            <a:off x="1578184" y="3823545"/>
            <a:ext cx="2851573" cy="1253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Models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A7132056-B361-5553-7951-7EF1C95A3325}"/>
              </a:ext>
            </a:extLst>
          </p:cNvPr>
          <p:cNvSpPr/>
          <p:nvPr/>
        </p:nvSpPr>
        <p:spPr>
          <a:xfrm>
            <a:off x="7762241" y="822958"/>
            <a:ext cx="2851573" cy="1253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Domain Security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E23D508-8CF5-8D57-54EA-00DB089FF920}"/>
              </a:ext>
            </a:extLst>
          </p:cNvPr>
          <p:cNvSpPr/>
          <p:nvPr/>
        </p:nvSpPr>
        <p:spPr>
          <a:xfrm>
            <a:off x="7762241" y="2323251"/>
            <a:ext cx="2851573" cy="1253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Services / Communications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9CD641CA-6824-4952-D0A0-DA3830988302}"/>
              </a:ext>
            </a:extLst>
          </p:cNvPr>
          <p:cNvSpPr/>
          <p:nvPr/>
        </p:nvSpPr>
        <p:spPr>
          <a:xfrm>
            <a:off x="7762241" y="3823545"/>
            <a:ext cx="2851573" cy="1253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784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CB993-7D08-1920-848A-E5BAD7642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843"/>
            <a:ext cx="9144000" cy="970597"/>
          </a:xfrm>
        </p:spPr>
        <p:txBody>
          <a:bodyPr/>
          <a:lstStyle/>
          <a:p>
            <a:r>
              <a:rPr lang="de-DE" dirty="0"/>
              <a:t>App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CE73BB-9707-7C4B-67C1-FA80F7FEE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54552"/>
            <a:ext cx="9144000" cy="4384682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de-DE" dirty="0"/>
              <a:t>Overall Goals</a:t>
            </a:r>
          </a:p>
          <a:p>
            <a:pPr marL="800100" lvl="1" indent="-342900" algn="l">
              <a:buFontTx/>
              <a:buChar char="-"/>
            </a:pPr>
            <a:r>
              <a:rPr lang="de-DE" dirty="0"/>
              <a:t>Support </a:t>
            </a:r>
            <a:r>
              <a:rPr lang="de-DE" dirty="0" err="1"/>
              <a:t>viewing</a:t>
            </a:r>
            <a:r>
              <a:rPr lang="de-DE" dirty="0"/>
              <a:t> and </a:t>
            </a:r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customers</a:t>
            </a:r>
            <a:endParaRPr lang="de-DE" dirty="0"/>
          </a:p>
          <a:p>
            <a:pPr marL="800100" lvl="1" indent="-342900" algn="l">
              <a:buFontTx/>
              <a:buChar char="-"/>
            </a:pPr>
            <a:r>
              <a:rPr lang="de-DE" dirty="0"/>
              <a:t>Support </a:t>
            </a:r>
            <a:r>
              <a:rPr lang="de-DE" dirty="0" err="1"/>
              <a:t>viewing</a:t>
            </a:r>
            <a:r>
              <a:rPr lang="de-DE" dirty="0"/>
              <a:t> </a:t>
            </a:r>
            <a:r>
              <a:rPr lang="de-DE" dirty="0" err="1"/>
              <a:t>orders</a:t>
            </a:r>
            <a:endParaRPr lang="de-DE" dirty="0"/>
          </a:p>
          <a:p>
            <a:pPr marL="800100" lvl="1" indent="-342900" algn="l">
              <a:buFontTx/>
              <a:buChar char="-"/>
            </a:pPr>
            <a:r>
              <a:rPr lang="de-DE" dirty="0"/>
              <a:t>Secure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form</a:t>
            </a:r>
          </a:p>
          <a:p>
            <a:pPr marL="800100" lvl="1" indent="-342900" algn="l">
              <a:buFontTx/>
              <a:buChar char="-"/>
            </a:pPr>
            <a:endParaRPr lang="de-DE" dirty="0"/>
          </a:p>
          <a:p>
            <a:pPr marL="342900" indent="-342900" algn="l">
              <a:buFontTx/>
              <a:buChar char="-"/>
            </a:pPr>
            <a:r>
              <a:rPr lang="de-DE" dirty="0"/>
              <a:t>Key </a:t>
            </a:r>
            <a:r>
              <a:rPr lang="de-DE" dirty="0" err="1"/>
              <a:t>Requirements</a:t>
            </a:r>
            <a:endParaRPr lang="de-DE" dirty="0"/>
          </a:p>
          <a:p>
            <a:pPr marL="800100" lvl="1" indent="-342900" algn="l">
              <a:buFontTx/>
              <a:buChar char="-"/>
            </a:pPr>
            <a:r>
              <a:rPr lang="de-DE" dirty="0"/>
              <a:t>Display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card</a:t>
            </a:r>
            <a:r>
              <a:rPr lang="de-DE" dirty="0"/>
              <a:t>/</a:t>
            </a:r>
            <a:r>
              <a:rPr lang="de-DE" dirty="0" err="1"/>
              <a:t>grid</a:t>
            </a:r>
            <a:r>
              <a:rPr lang="de-DE" dirty="0"/>
              <a:t> </a:t>
            </a:r>
            <a:r>
              <a:rPr lang="de-DE" dirty="0" err="1"/>
              <a:t>option</a:t>
            </a:r>
            <a:endParaRPr lang="de-DE" dirty="0"/>
          </a:p>
          <a:p>
            <a:pPr marL="800100" lvl="1" indent="-342900" algn="l">
              <a:buFontTx/>
              <a:buChar char="-"/>
            </a:pPr>
            <a:r>
              <a:rPr lang="de-DE" dirty="0"/>
              <a:t>Support </a:t>
            </a:r>
            <a:r>
              <a:rPr lang="de-DE" dirty="0" err="1"/>
              <a:t>filtering</a:t>
            </a:r>
            <a:r>
              <a:rPr lang="de-DE" dirty="0"/>
              <a:t>, </a:t>
            </a:r>
            <a:r>
              <a:rPr lang="de-DE" dirty="0" err="1"/>
              <a:t>sorting</a:t>
            </a:r>
            <a:r>
              <a:rPr lang="de-DE" dirty="0"/>
              <a:t> and </a:t>
            </a:r>
            <a:r>
              <a:rPr lang="de-DE" dirty="0" err="1"/>
              <a:t>paging</a:t>
            </a:r>
            <a:r>
              <a:rPr lang="de-DE" dirty="0"/>
              <a:t> </a:t>
            </a:r>
            <a:r>
              <a:rPr lang="de-DE" dirty="0" err="1"/>
              <a:t>customers</a:t>
            </a:r>
            <a:endParaRPr lang="de-DE" dirty="0"/>
          </a:p>
          <a:p>
            <a:pPr marL="800100" lvl="1" indent="-342900" algn="l">
              <a:buFontTx/>
              <a:buChar char="-"/>
            </a:pP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customers</a:t>
            </a:r>
            <a:r>
              <a:rPr lang="de-DE" dirty="0"/>
              <a:t> (Google </a:t>
            </a:r>
            <a:r>
              <a:rPr lang="de-DE" dirty="0" err="1"/>
              <a:t>maps</a:t>
            </a:r>
            <a:r>
              <a:rPr lang="de-DE" dirty="0"/>
              <a:t>)</a:t>
            </a:r>
          </a:p>
          <a:p>
            <a:pPr marL="800100" lvl="1" indent="-342900" algn="l">
              <a:buFontTx/>
              <a:buChar char="-"/>
            </a:pPr>
            <a:r>
              <a:rPr lang="de-DE" dirty="0"/>
              <a:t>Customer </a:t>
            </a:r>
            <a:r>
              <a:rPr lang="de-DE" dirty="0" err="1"/>
              <a:t>editing</a:t>
            </a:r>
            <a:r>
              <a:rPr lang="de-DE" dirty="0"/>
              <a:t> support (CRUD)</a:t>
            </a:r>
          </a:p>
          <a:p>
            <a:pPr marL="800100" lvl="1" indent="-342900" algn="l">
              <a:buFontTx/>
              <a:buChar char="-"/>
            </a:pPr>
            <a:r>
              <a:rPr lang="de-DE" dirty="0"/>
              <a:t>Display </a:t>
            </a:r>
            <a:r>
              <a:rPr lang="de-DE" dirty="0" err="1"/>
              <a:t>orders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paging</a:t>
            </a:r>
            <a:endParaRPr lang="de-DE" dirty="0"/>
          </a:p>
          <a:p>
            <a:pPr marL="800100" lvl="1" indent="-342900" algn="l">
              <a:buFontTx/>
              <a:buChar char="-"/>
            </a:pPr>
            <a:r>
              <a:rPr lang="de-DE" dirty="0"/>
              <a:t>Support </a:t>
            </a:r>
            <a:r>
              <a:rPr lang="de-DE" dirty="0" err="1"/>
              <a:t>login</a:t>
            </a:r>
            <a:r>
              <a:rPr lang="de-DE" dirty="0"/>
              <a:t> / </a:t>
            </a:r>
            <a:r>
              <a:rPr lang="de-DE" dirty="0" err="1"/>
              <a:t>logout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email / </a:t>
            </a:r>
            <a:r>
              <a:rPr lang="de-DE" dirty="0" err="1"/>
              <a:t>password</a:t>
            </a:r>
            <a:endParaRPr lang="de-DE" dirty="0"/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12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CB993-7D08-1920-848A-E5BAD7642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843"/>
            <a:ext cx="9144000" cy="970597"/>
          </a:xfrm>
        </p:spPr>
        <p:txBody>
          <a:bodyPr/>
          <a:lstStyle/>
          <a:p>
            <a:r>
              <a:rPr lang="de-DE" dirty="0"/>
              <a:t>App Features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CE73BB-9707-7C4B-67C1-FA80F7FEE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54551"/>
            <a:ext cx="9144000" cy="5056151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de-DE" dirty="0"/>
              <a:t>Customers Feature </a:t>
            </a:r>
          </a:p>
          <a:p>
            <a:pPr marL="800100" lvl="1" indent="-342900" algn="l">
              <a:buFontTx/>
              <a:buChar char="-"/>
            </a:pPr>
            <a:r>
              <a:rPr lang="de-DE" dirty="0"/>
              <a:t>Display </a:t>
            </a:r>
            <a:r>
              <a:rPr lang="de-DE" dirty="0" err="1"/>
              <a:t>customers</a:t>
            </a:r>
            <a:endParaRPr lang="de-DE" dirty="0"/>
          </a:p>
          <a:p>
            <a:pPr marL="800100" lvl="1" indent="-342900" algn="l">
              <a:buFontTx/>
              <a:buChar char="-"/>
            </a:pPr>
            <a:r>
              <a:rPr lang="de-DE" dirty="0"/>
              <a:t>Support </a:t>
            </a:r>
            <a:r>
              <a:rPr lang="de-DE" dirty="0" err="1"/>
              <a:t>card</a:t>
            </a:r>
            <a:r>
              <a:rPr lang="de-DE" dirty="0"/>
              <a:t> / </a:t>
            </a:r>
            <a:r>
              <a:rPr lang="de-DE" dirty="0" err="1"/>
              <a:t>grid</a:t>
            </a:r>
            <a:r>
              <a:rPr lang="de-DE" dirty="0"/>
              <a:t> </a:t>
            </a:r>
            <a:r>
              <a:rPr lang="de-DE" dirty="0" err="1"/>
              <a:t>modes</a:t>
            </a:r>
            <a:endParaRPr lang="de-DE" dirty="0"/>
          </a:p>
          <a:p>
            <a:pPr marL="800100" lvl="1" indent="-342900" algn="l">
              <a:buFontTx/>
              <a:buChar char="-"/>
            </a:pPr>
            <a:r>
              <a:rPr lang="de-DE" dirty="0" err="1"/>
              <a:t>Dsiplay</a:t>
            </a:r>
            <a:r>
              <a:rPr lang="de-DE" dirty="0"/>
              <a:t> </a:t>
            </a:r>
            <a:r>
              <a:rPr lang="de-DE" dirty="0" err="1"/>
              <a:t>customers</a:t>
            </a:r>
            <a:r>
              <a:rPr lang="de-DE" dirty="0"/>
              <a:t> on </a:t>
            </a:r>
            <a:r>
              <a:rPr lang="de-DE" dirty="0" err="1"/>
              <a:t>map</a:t>
            </a:r>
            <a:endParaRPr lang="de-DE" dirty="0"/>
          </a:p>
          <a:p>
            <a:pPr marL="800100" lvl="1" indent="-342900" algn="l">
              <a:buFontTx/>
              <a:buChar char="-"/>
            </a:pPr>
            <a:r>
              <a:rPr lang="de-DE" dirty="0"/>
              <a:t>Support </a:t>
            </a:r>
            <a:r>
              <a:rPr lang="de-DE" dirty="0" err="1"/>
              <a:t>filtering</a:t>
            </a:r>
            <a:r>
              <a:rPr lang="de-DE" dirty="0"/>
              <a:t> / </a:t>
            </a:r>
            <a:r>
              <a:rPr lang="de-DE" dirty="0" err="1"/>
              <a:t>paging</a:t>
            </a:r>
            <a:r>
              <a:rPr lang="de-DE" dirty="0"/>
              <a:t> / </a:t>
            </a:r>
            <a:r>
              <a:rPr lang="de-DE" dirty="0" err="1"/>
              <a:t>sorting</a:t>
            </a:r>
            <a:endParaRPr lang="de-DE" dirty="0"/>
          </a:p>
          <a:p>
            <a:pPr marL="342900" indent="-342900" algn="l">
              <a:buFontTx/>
              <a:buChar char="-"/>
            </a:pPr>
            <a:r>
              <a:rPr lang="de-DE" dirty="0"/>
              <a:t>Customer </a:t>
            </a:r>
            <a:r>
              <a:rPr lang="de-DE" dirty="0" err="1"/>
              <a:t>Feautre</a:t>
            </a:r>
            <a:endParaRPr lang="de-DE" dirty="0"/>
          </a:p>
          <a:p>
            <a:pPr marL="800100" lvl="1" indent="-342900" algn="l">
              <a:buFontTx/>
              <a:buChar char="-"/>
            </a:pPr>
            <a:r>
              <a:rPr lang="de-DE" dirty="0"/>
              <a:t>Create / Update &amp; Delete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entity</a:t>
            </a:r>
            <a:endParaRPr lang="de-DE" dirty="0"/>
          </a:p>
          <a:p>
            <a:pPr marL="800100" lvl="1" indent="-342900" algn="l">
              <a:buFontTx/>
              <a:buChar char="-"/>
            </a:pPr>
            <a:r>
              <a:rPr lang="de-DE" dirty="0"/>
              <a:t>Display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 / </a:t>
            </a:r>
            <a:r>
              <a:rPr lang="de-DE" dirty="0" err="1"/>
              <a:t>orders</a:t>
            </a:r>
            <a:r>
              <a:rPr lang="de-DE" dirty="0"/>
              <a:t> / </a:t>
            </a:r>
            <a:r>
              <a:rPr lang="de-DE" dirty="0" err="1"/>
              <a:t>map</a:t>
            </a:r>
            <a:endParaRPr lang="de-DE" dirty="0"/>
          </a:p>
          <a:p>
            <a:pPr marL="800100" lvl="1" indent="-342900" algn="l">
              <a:buFontTx/>
              <a:buChar char="-"/>
            </a:pP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validation</a:t>
            </a:r>
            <a:endParaRPr lang="de-DE" dirty="0"/>
          </a:p>
          <a:p>
            <a:pPr marL="342900" indent="-342900" algn="l">
              <a:buFontTx/>
              <a:buChar char="-"/>
            </a:pPr>
            <a:r>
              <a:rPr lang="de-DE" dirty="0"/>
              <a:t>Orders Feature </a:t>
            </a:r>
          </a:p>
          <a:p>
            <a:pPr marL="800100" lvl="1" indent="-342900" algn="l">
              <a:buFontTx/>
              <a:buChar char="-"/>
            </a:pPr>
            <a:r>
              <a:rPr lang="de-DE" dirty="0"/>
              <a:t>Display </a:t>
            </a:r>
            <a:r>
              <a:rPr lang="de-DE" dirty="0" err="1"/>
              <a:t>orders</a:t>
            </a:r>
            <a:endParaRPr lang="de-DE" dirty="0"/>
          </a:p>
          <a:p>
            <a:pPr marL="800100" lvl="1" indent="-342900" algn="l">
              <a:buFontTx/>
              <a:buChar char="-"/>
            </a:pPr>
            <a:r>
              <a:rPr lang="de-DE" dirty="0"/>
              <a:t>Support </a:t>
            </a:r>
            <a:r>
              <a:rPr lang="de-DE" dirty="0" err="1"/>
              <a:t>paging</a:t>
            </a:r>
            <a:endParaRPr lang="de-DE" dirty="0"/>
          </a:p>
          <a:p>
            <a:pPr marL="342900" indent="-342900" algn="l">
              <a:buFontTx/>
              <a:buChar char="-"/>
            </a:pPr>
            <a:r>
              <a:rPr lang="de-DE" dirty="0"/>
              <a:t>Login / Logout feature</a:t>
            </a:r>
          </a:p>
        </p:txBody>
      </p:sp>
    </p:spTree>
    <p:extLst>
      <p:ext uri="{BB962C8B-B14F-4D97-AF65-F5344CB8AC3E}">
        <p14:creationId xmlns:p14="http://schemas.microsoft.com/office/powerpoint/2010/main" val="62539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CB993-7D08-1920-848A-E5BAD7642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843"/>
            <a:ext cx="9144000" cy="970597"/>
          </a:xfrm>
        </p:spPr>
        <p:txBody>
          <a:bodyPr/>
          <a:lstStyle/>
          <a:p>
            <a:r>
              <a:rPr lang="de-DE" dirty="0"/>
              <a:t>Domain Security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CE73BB-9707-7C4B-67C1-FA80F7FEE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54551"/>
            <a:ext cx="9144000" cy="5056151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de-DE" dirty="0"/>
              <a:t>Email / Password </a:t>
            </a:r>
            <a:r>
              <a:rPr lang="de-DE" dirty="0" err="1"/>
              <a:t>for</a:t>
            </a:r>
            <a:r>
              <a:rPr lang="de-DE" dirty="0"/>
              <a:t> initial release</a:t>
            </a:r>
          </a:p>
          <a:p>
            <a:pPr marL="342900" indent="-342900" algn="l">
              <a:buFontTx/>
              <a:buChar char="-"/>
            </a:pPr>
            <a:r>
              <a:rPr lang="de-DE" dirty="0" err="1"/>
              <a:t>Consider</a:t>
            </a:r>
            <a:r>
              <a:rPr lang="de-DE" dirty="0"/>
              <a:t> </a:t>
            </a:r>
            <a:r>
              <a:rPr lang="de-DE" dirty="0" err="1"/>
              <a:t>tokens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release?</a:t>
            </a:r>
          </a:p>
          <a:p>
            <a:pPr marL="800100" lvl="1" indent="-342900" algn="l">
              <a:buFontTx/>
              <a:buChar char="-"/>
            </a:pPr>
            <a:r>
              <a:rPr lang="de-DE" dirty="0" err="1"/>
              <a:t>HttpInterceptor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auth</a:t>
            </a:r>
            <a:r>
              <a:rPr lang="de-DE" dirty="0"/>
              <a:t> </a:t>
            </a:r>
            <a:r>
              <a:rPr lang="de-DE" dirty="0" err="1"/>
              <a:t>header</a:t>
            </a:r>
            <a:endParaRPr lang="de-DE" dirty="0"/>
          </a:p>
          <a:p>
            <a:pPr marL="800100" lvl="1" indent="-342900" algn="l">
              <a:buFontTx/>
              <a:buChar char="-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option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token</a:t>
            </a:r>
            <a:r>
              <a:rPr lang="de-DE" dirty="0"/>
              <a:t> </a:t>
            </a:r>
            <a:r>
              <a:rPr lang="de-DE" dirty="0" err="1"/>
              <a:t>issuer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463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CB993-7D08-1920-848A-E5BAD7642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843"/>
            <a:ext cx="9144000" cy="970597"/>
          </a:xfrm>
        </p:spPr>
        <p:txBody>
          <a:bodyPr/>
          <a:lstStyle/>
          <a:p>
            <a:r>
              <a:rPr lang="de-DE" dirty="0"/>
              <a:t>Domain Rules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CE73BB-9707-7C4B-67C1-FA80F7FEE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54551"/>
            <a:ext cx="9144000" cy="5056151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customer</a:t>
            </a:r>
            <a:endParaRPr lang="de-DE" dirty="0"/>
          </a:p>
          <a:p>
            <a:pPr marL="342900" indent="-342900" algn="l">
              <a:buFontTx/>
              <a:buChar char="-"/>
            </a:pPr>
            <a:r>
              <a:rPr lang="de-DE" dirty="0"/>
              <a:t>Order </a:t>
            </a:r>
            <a:r>
              <a:rPr lang="de-DE" dirty="0" err="1"/>
              <a:t>totals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customer</a:t>
            </a:r>
            <a:endParaRPr lang="de-DE" dirty="0"/>
          </a:p>
          <a:p>
            <a:pPr marL="342900" indent="-342900" algn="l">
              <a:buFontTx/>
              <a:buChar char="-"/>
            </a:pPr>
            <a:r>
              <a:rPr lang="de-DE" dirty="0"/>
              <a:t>Customer </a:t>
            </a:r>
            <a:r>
              <a:rPr lang="de-DE" dirty="0" err="1"/>
              <a:t>edit</a:t>
            </a:r>
            <a:r>
              <a:rPr lang="de-DE" dirty="0"/>
              <a:t> form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entry</a:t>
            </a:r>
            <a:endParaRPr lang="de-DE" dirty="0"/>
          </a:p>
          <a:p>
            <a:pPr marL="342900" indent="-342900" algn="l">
              <a:buFontTx/>
              <a:buChar char="-"/>
            </a:pPr>
            <a:r>
              <a:rPr lang="de-DE" dirty="0"/>
              <a:t>User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form (route </a:t>
            </a:r>
            <a:r>
              <a:rPr lang="de-DE" dirty="0" err="1"/>
              <a:t>guard</a:t>
            </a:r>
            <a:r>
              <a:rPr lang="de-DE" dirty="0"/>
              <a:t>)</a:t>
            </a:r>
          </a:p>
          <a:p>
            <a:pPr marL="342900" indent="-342900" algn="l">
              <a:buFontTx/>
              <a:buChar char="-"/>
            </a:pPr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</a:t>
            </a:r>
            <a:r>
              <a:rPr lang="de-DE" dirty="0" err="1"/>
              <a:t>credentials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371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CB993-7D08-1920-848A-E5BAD7642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843"/>
            <a:ext cx="9144000" cy="970597"/>
          </a:xfrm>
        </p:spPr>
        <p:txBody>
          <a:bodyPr/>
          <a:lstStyle/>
          <a:p>
            <a:r>
              <a:rPr lang="de-DE" dirty="0" err="1"/>
              <a:t>Logging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CE73BB-9707-7C4B-67C1-FA80F7FEE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54551"/>
            <a:ext cx="9144000" cy="5056151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de-DE" dirty="0"/>
              <a:t>Create an Angular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logging</a:t>
            </a:r>
            <a:endParaRPr lang="de-DE" dirty="0"/>
          </a:p>
          <a:p>
            <a:pPr marL="342900" indent="-342900" algn="l">
              <a:buFontTx/>
              <a:buChar char="-"/>
            </a:pPr>
            <a:r>
              <a:rPr lang="de-DE" dirty="0" err="1"/>
              <a:t>Consider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Azure </a:t>
            </a:r>
            <a:r>
              <a:rPr lang="de-DE" dirty="0" err="1"/>
              <a:t>AppInsights</a:t>
            </a:r>
            <a:endParaRPr lang="de-DE" dirty="0"/>
          </a:p>
          <a:p>
            <a:pPr marL="800100" lvl="1" indent="-342900" algn="l">
              <a:buFontTx/>
              <a:buChar char="-"/>
            </a:pPr>
            <a:r>
              <a:rPr lang="de-DE" dirty="0"/>
              <a:t>Wrap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AppInsights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SDK</a:t>
            </a:r>
          </a:p>
          <a:p>
            <a:pPr marL="800100" lvl="1" indent="-342900" algn="l">
              <a:buFontTx/>
              <a:buChar char="-"/>
            </a:pPr>
            <a:r>
              <a:rPr lang="de-DE" dirty="0"/>
              <a:t>Handle </a:t>
            </a:r>
            <a:r>
              <a:rPr lang="de-DE" dirty="0" err="1"/>
              <a:t>logging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different </a:t>
            </a:r>
            <a:r>
              <a:rPr lang="de-DE" dirty="0" err="1"/>
              <a:t>areas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dev</a:t>
            </a:r>
            <a:r>
              <a:rPr lang="de-DE" dirty="0"/>
              <a:t>/</a:t>
            </a:r>
            <a:r>
              <a:rPr lang="de-DE" dirty="0" err="1"/>
              <a:t>stage</a:t>
            </a:r>
            <a:r>
              <a:rPr lang="de-DE" dirty="0"/>
              <a:t>/</a:t>
            </a:r>
            <a:r>
              <a:rPr lang="de-DE" dirty="0" err="1"/>
              <a:t>prod</a:t>
            </a:r>
            <a:endParaRPr lang="de-DE" dirty="0"/>
          </a:p>
          <a:p>
            <a:pPr marL="1257300" lvl="2" indent="-342900" algn="l">
              <a:buFontTx/>
              <a:buChar char="-"/>
            </a:pPr>
            <a:r>
              <a:rPr lang="de-DE" dirty="0" err="1"/>
              <a:t>Console</a:t>
            </a:r>
            <a:r>
              <a:rPr lang="de-DE" dirty="0"/>
              <a:t> </a:t>
            </a:r>
            <a:r>
              <a:rPr lang="de-DE" dirty="0" err="1"/>
              <a:t>logger</a:t>
            </a:r>
            <a:endParaRPr lang="de-DE" dirty="0"/>
          </a:p>
          <a:p>
            <a:pPr marL="1257300" lvl="2" indent="-342900" algn="l">
              <a:buFontTx/>
              <a:buChar char="-"/>
            </a:pPr>
            <a:r>
              <a:rPr lang="de-DE" dirty="0" err="1"/>
              <a:t>AppInsights</a:t>
            </a:r>
            <a:r>
              <a:rPr lang="de-DE" dirty="0"/>
              <a:t> </a:t>
            </a:r>
            <a:r>
              <a:rPr lang="de-DE" dirty="0" err="1"/>
              <a:t>logger</a:t>
            </a:r>
            <a:endParaRPr lang="de-DE" dirty="0"/>
          </a:p>
          <a:p>
            <a:pPr lvl="2"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0523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CB993-7D08-1920-848A-E5BAD7642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843"/>
            <a:ext cx="9144000" cy="970597"/>
          </a:xfrm>
        </p:spPr>
        <p:txBody>
          <a:bodyPr/>
          <a:lstStyle/>
          <a:p>
            <a:r>
              <a:rPr lang="de-DE" dirty="0"/>
              <a:t>Services / Communication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CE73BB-9707-7C4B-67C1-FA80F7FEE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54551"/>
            <a:ext cx="9144000" cy="5056151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de-DE" dirty="0" err="1"/>
              <a:t>RESTful</a:t>
            </a:r>
            <a:r>
              <a:rPr lang="de-DE" dirty="0"/>
              <a:t> Service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(Java Spring, Node.js)</a:t>
            </a:r>
          </a:p>
          <a:p>
            <a:pPr marL="342900" indent="-342900" algn="l">
              <a:buFontTx/>
              <a:buChar char="-"/>
            </a:pPr>
            <a:r>
              <a:rPr lang="de-DE" dirty="0"/>
              <a:t>Angular Services</a:t>
            </a:r>
          </a:p>
          <a:p>
            <a:pPr marL="800100" lvl="1" indent="-342900" algn="l">
              <a:buFontTx/>
              <a:buChar char="-"/>
            </a:pPr>
            <a:r>
              <a:rPr lang="de-DE" dirty="0"/>
              <a:t>Data </a:t>
            </a:r>
            <a:r>
              <a:rPr lang="de-DE" dirty="0" err="1"/>
              <a:t>service</a:t>
            </a:r>
            <a:r>
              <a:rPr lang="de-DE" dirty="0"/>
              <a:t>: Use </a:t>
            </a:r>
            <a:r>
              <a:rPr lang="de-DE" dirty="0" err="1"/>
              <a:t>HttpClient</a:t>
            </a:r>
            <a:endParaRPr lang="de-DE" dirty="0"/>
          </a:p>
          <a:p>
            <a:pPr marL="1257300" lvl="2" indent="-342900" algn="l">
              <a:buFontTx/>
              <a:buChar char="-"/>
            </a:pPr>
            <a:r>
              <a:rPr lang="de-DE" dirty="0"/>
              <a:t>Customers / Orders</a:t>
            </a:r>
          </a:p>
          <a:p>
            <a:pPr marL="1257300" lvl="2" indent="-342900" algn="l">
              <a:buFontTx/>
              <a:buChar char="-"/>
            </a:pPr>
            <a:r>
              <a:rPr lang="de-DE" dirty="0"/>
              <a:t>Login / Logout (</a:t>
            </a:r>
            <a:r>
              <a:rPr lang="de-DE" dirty="0" err="1"/>
              <a:t>auth</a:t>
            </a:r>
            <a:r>
              <a:rPr lang="de-DE" dirty="0"/>
              <a:t>)</a:t>
            </a:r>
          </a:p>
          <a:p>
            <a:pPr marL="800100" lvl="1" indent="-342900" algn="l">
              <a:buFontTx/>
              <a:buChar char="-"/>
            </a:pPr>
            <a:r>
              <a:rPr lang="de-DE" dirty="0" err="1"/>
              <a:t>Sorting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(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pipe</a:t>
            </a:r>
            <a:r>
              <a:rPr lang="de-DE" dirty="0"/>
              <a:t>)</a:t>
            </a:r>
          </a:p>
          <a:p>
            <a:pPr marL="800100" lvl="1" indent="-342900" algn="l">
              <a:buFontTx/>
              <a:buChar char="-"/>
            </a:pPr>
            <a:r>
              <a:rPr lang="de-DE" dirty="0" err="1"/>
              <a:t>Filtering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(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pipe</a:t>
            </a:r>
            <a:r>
              <a:rPr lang="de-DE" dirty="0"/>
              <a:t>)</a:t>
            </a:r>
          </a:p>
          <a:p>
            <a:pPr marL="800100" lvl="1" indent="-342900" algn="l">
              <a:buFontTx/>
              <a:buChar char="-"/>
            </a:pPr>
            <a:r>
              <a:rPr lang="de-DE" dirty="0"/>
              <a:t>Logger </a:t>
            </a:r>
            <a:r>
              <a:rPr lang="de-DE" dirty="0" err="1"/>
              <a:t>service</a:t>
            </a:r>
            <a:endParaRPr lang="de-DE" dirty="0"/>
          </a:p>
          <a:p>
            <a:pPr marL="800100" lvl="1" indent="-342900" algn="l">
              <a:buFontTx/>
              <a:buChar char="-"/>
            </a:pPr>
            <a:r>
              <a:rPr lang="de-DE" dirty="0"/>
              <a:t>Mediator / </a:t>
            </a:r>
            <a:r>
              <a:rPr lang="de-DE" dirty="0" err="1"/>
              <a:t>EventBus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pPr marL="342900" indent="-342900" algn="l">
              <a:buFontTx/>
              <a:buChar char="-"/>
            </a:pPr>
            <a:r>
              <a:rPr lang="de-DE" dirty="0" err="1"/>
              <a:t>HttpInterceptor</a:t>
            </a:r>
            <a:r>
              <a:rPr lang="de-DE" dirty="0"/>
              <a:t> will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token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HTTP </a:t>
            </a:r>
            <a:r>
              <a:rPr lang="de-DE" dirty="0" err="1"/>
              <a:t>requests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tokens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(GET/PUT/POST/DELETE/PATCH)</a:t>
            </a:r>
          </a:p>
        </p:txBody>
      </p:sp>
    </p:spTree>
    <p:extLst>
      <p:ext uri="{BB962C8B-B14F-4D97-AF65-F5344CB8AC3E}">
        <p14:creationId xmlns:p14="http://schemas.microsoft.com/office/powerpoint/2010/main" val="3336815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CB993-7D08-1920-848A-E5BAD7642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843"/>
            <a:ext cx="9144000" cy="970597"/>
          </a:xfrm>
        </p:spPr>
        <p:txBody>
          <a:bodyPr/>
          <a:lstStyle/>
          <a:p>
            <a:r>
              <a:rPr lang="de-DE" dirty="0"/>
              <a:t>Data Models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CE73BB-9707-7C4B-67C1-FA80F7FEE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54551"/>
            <a:ext cx="9144000" cy="5056151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/ </a:t>
            </a:r>
            <a:r>
              <a:rPr lang="de-DE" dirty="0" err="1"/>
              <a:t>interfaces</a:t>
            </a:r>
            <a:r>
              <a:rPr lang="de-DE" dirty="0"/>
              <a:t>:</a:t>
            </a:r>
          </a:p>
          <a:p>
            <a:pPr marL="800100" lvl="1" indent="-342900" algn="l">
              <a:buFontTx/>
              <a:buChar char="-"/>
            </a:pPr>
            <a:r>
              <a:rPr lang="de-DE" dirty="0"/>
              <a:t>Customer </a:t>
            </a:r>
            <a:r>
              <a:rPr lang="de-DE" dirty="0" err="1"/>
              <a:t>model</a:t>
            </a:r>
            <a:r>
              <a:rPr lang="de-DE" dirty="0"/>
              <a:t> / interface</a:t>
            </a:r>
          </a:p>
          <a:p>
            <a:pPr marL="800100" lvl="1" indent="-342900" algn="l">
              <a:buFontTx/>
              <a:buChar char="-"/>
            </a:pPr>
            <a:r>
              <a:rPr lang="de-DE" dirty="0"/>
              <a:t>Auth </a:t>
            </a:r>
            <a:r>
              <a:rPr lang="de-DE" dirty="0" err="1"/>
              <a:t>model</a:t>
            </a:r>
            <a:r>
              <a:rPr lang="de-DE" dirty="0"/>
              <a:t> / interface</a:t>
            </a:r>
          </a:p>
          <a:p>
            <a:pPr marL="800100" lvl="1" indent="-342900" algn="l">
              <a:buFontTx/>
              <a:buChar char="-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editing</a:t>
            </a:r>
            <a:r>
              <a:rPr lang="de-DE" dirty="0"/>
              <a:t> so </a:t>
            </a:r>
            <a:r>
              <a:rPr lang="de-DE" dirty="0" err="1"/>
              <a:t>include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Customer?</a:t>
            </a:r>
          </a:p>
          <a:p>
            <a:pPr marL="800100" lvl="1" indent="-342900" algn="l">
              <a:buFontTx/>
              <a:buChar char="-"/>
            </a:pPr>
            <a:endParaRPr lang="de-DE" dirty="0"/>
          </a:p>
          <a:p>
            <a:pPr marL="342900" indent="-342900" algn="l">
              <a:buFontTx/>
              <a:buChar char="-"/>
            </a:pPr>
            <a:r>
              <a:rPr lang="de-DE" dirty="0"/>
              <a:t>Create a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just </a:t>
            </a:r>
            <a:r>
              <a:rPr lang="de-DE" dirty="0" err="1"/>
              <a:t>use</a:t>
            </a:r>
            <a:r>
              <a:rPr lang="de-DE" dirty="0"/>
              <a:t> an interface on </a:t>
            </a:r>
            <a:r>
              <a:rPr lang="de-DE" dirty="0" err="1"/>
              <a:t>the</a:t>
            </a:r>
            <a:r>
              <a:rPr lang="de-DE" dirty="0"/>
              <a:t> client-</a:t>
            </a:r>
            <a:r>
              <a:rPr lang="de-DE" dirty="0" err="1"/>
              <a:t>side</a:t>
            </a:r>
            <a:r>
              <a:rPr lang="de-DE" dirty="0"/>
              <a:t>?</a:t>
            </a:r>
          </a:p>
          <a:p>
            <a:pPr marL="342900" indent="-342900" algn="l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1888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Microsoft Office PowerPoint</Application>
  <PresentationFormat>Breitbild</PresentationFormat>
  <Paragraphs>111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Architecture Planning Template</vt:lpstr>
      <vt:lpstr>PowerPoint-Präsentation</vt:lpstr>
      <vt:lpstr>App Overview</vt:lpstr>
      <vt:lpstr>App Features</vt:lpstr>
      <vt:lpstr>Domain Security</vt:lpstr>
      <vt:lpstr>Domain Rules</vt:lpstr>
      <vt:lpstr>Logging</vt:lpstr>
      <vt:lpstr>Services / Communication</vt:lpstr>
      <vt:lpstr>Data Models</vt:lpstr>
      <vt:lpstr>Customer Model</vt:lpstr>
      <vt:lpstr>Feature Components</vt:lpstr>
      <vt:lpstr>Component UI Layout</vt:lpstr>
      <vt:lpstr>Shared Functionality</vt:lpstr>
      <vt:lpstr>Shared Functionality (3rd party)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Planning Template</dc:title>
  <dc:creator>Dejan Guberinic</dc:creator>
  <cp:lastModifiedBy>Dejan Guberinic</cp:lastModifiedBy>
  <cp:revision>2</cp:revision>
  <dcterms:created xsi:type="dcterms:W3CDTF">2022-10-19T10:01:43Z</dcterms:created>
  <dcterms:modified xsi:type="dcterms:W3CDTF">2022-10-19T10:43:31Z</dcterms:modified>
</cp:coreProperties>
</file>