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872F6-8C21-F5B0-AD4E-824D2881F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766D1F-B2B3-75F6-D96B-42EA24E0C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3B21A-866B-4CD3-AE56-72A6A85F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AB848-7888-21C1-D810-2B9735D7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7D1BF9-1740-AA2C-EAC5-E90BFC53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10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1C3AF-A964-39E2-D4BA-4F16A2F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40C9A6-F871-0D1D-F896-CA93C833B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B1C34-D33A-9BC6-6F8B-50972A01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50E26A-A820-C31E-F092-1CD13B04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4C11A-EDCA-1770-2C93-652E1FA4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DF9F82-D6BB-F674-89BA-2647B9301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A1DB43-AD6E-FDDA-17EE-64483507D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A3239-EF0A-964B-7AD9-EBBE310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DD0AF5-AEC9-50A9-1FD4-9733126C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A316A-D57C-FD83-E977-3658C95C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8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A105-DA44-AC7A-E430-075F6C3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07A86-80AA-6741-CCE8-7AF92605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0A6F3-1E3F-7079-A6F0-987A8EC9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3C332-673F-3AB6-1C53-C43804CE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0849E-A437-33BD-52F6-F9E0ED21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8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F765C-6CB3-00B6-4BEE-51DAD932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F9543E-2417-2BCC-9A74-08BB42BD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26779-B065-9267-CAAA-F215751A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1C00E-B45A-A2C4-8DC4-1A03C084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B5A9A4-1681-DE1D-E850-9BFEDCC0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96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368AC-ED3E-F5A9-FABF-7111AFDD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43F49E-4D34-FBE9-2F29-1234B2344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88D951-A119-9AE8-EF2F-35E86CFE1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BDD78D-919A-FEB7-C47D-AF3751A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8B2B92-5C53-58AB-9A87-A4DFBCB6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F248D-52B1-ED01-DD55-EEDC9054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72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95D7C-04E7-4893-8CB6-F76A7E49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D48B6-B2EA-9DE5-8BB9-19A6650E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E2AD6-1B6F-8FB1-B4D0-99EBA2BA8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ED8C69-6490-1E82-EF5D-A426EE87F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39BFE5-277C-00F9-4A7C-5E46C6ABA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CCBCB4-9083-14B3-4135-D58F1B3F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E95CC9-04A2-663B-6625-B71CFFBF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351CE9-FC78-BE87-8A5E-41FE6613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12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51908-C67A-247D-9441-A3951470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4BFD7D-DFCA-1326-D220-8F6BFA23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4EF91-9F4C-2DEE-5FF3-B497E371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366CB6-7874-9A37-708C-1C7D0982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34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C48B46-B1BF-46FF-9985-1BAC00BC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F5CB4B-6780-4A36-6AE3-5BD878DD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B6DC3A-5ACA-C25A-5C62-A5169964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2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31667-DC5F-5284-48F7-6431DFC6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6EE07-BA05-5018-2443-6FA64D40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651A98-F2E8-08CA-E137-D7FB9CC2B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AFABF8-1EFA-CDF0-9C26-DDDA0D86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99FA70-5DE2-1D91-6BF7-E0728D6C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35BB3C-13A5-CCB0-3D02-5F7F8130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85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B2B85-C7D0-FBC1-0BAD-5B261A6A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897906-46C7-E3C3-9E86-1430B7F16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CCA009-F55C-4E9A-AD4F-CB6478AC7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FD47DC-B56E-E7B6-C089-FE96505F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A7230-3647-EC90-73C0-0EB5E9A1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CD2F7A-E6E6-1F9A-75E4-EAB2107B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9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F0AB43-4CD2-0E86-322A-76F15359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EBAB95-536E-4DAD-F190-5D10ECC0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5DC56-6ADE-C3A1-AFD7-7A7B93746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49620-01CF-A2A0-D5B3-4156FD7C4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571033-7422-8097-3829-3D4D0C818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64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Planning</a:t>
            </a:r>
            <a:r>
              <a:rPr lang="de-DE" dirty="0"/>
              <a:t> Template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Dejan Guberinic</a:t>
            </a:r>
          </a:p>
        </p:txBody>
      </p:sp>
    </p:spTree>
    <p:extLst>
      <p:ext uri="{BB962C8B-B14F-4D97-AF65-F5344CB8AC3E}">
        <p14:creationId xmlns:p14="http://schemas.microsoft.com/office/powerpoint/2010/main" val="191528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0597"/>
          </a:xfrm>
        </p:spPr>
        <p:txBody>
          <a:bodyPr/>
          <a:lstStyle/>
          <a:p>
            <a:r>
              <a:rPr lang="de-DE" dirty="0"/>
              <a:t>Feature Components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347"/>
            <a:ext cx="9144000" cy="3759200"/>
          </a:xfrm>
        </p:spPr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98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0597"/>
          </a:xfrm>
        </p:spPr>
        <p:txBody>
          <a:bodyPr/>
          <a:lstStyle/>
          <a:p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347"/>
            <a:ext cx="9144000" cy="3759200"/>
          </a:xfrm>
        </p:spPr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45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EDA18A7-CB9B-03D2-2B8B-69F96A264EC3}"/>
              </a:ext>
            </a:extLst>
          </p:cNvPr>
          <p:cNvSpPr/>
          <p:nvPr/>
        </p:nvSpPr>
        <p:spPr>
          <a:xfrm>
            <a:off x="4670212" y="2323253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1294C1-81E9-629D-9AA6-51200CF1CDE7}"/>
              </a:ext>
            </a:extLst>
          </p:cNvPr>
          <p:cNvSpPr/>
          <p:nvPr/>
        </p:nvSpPr>
        <p:spPr>
          <a:xfrm>
            <a:off x="4670213" y="822960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Features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F4E2F99-8C5F-FCC8-D4DF-C73A2C76F5C8}"/>
              </a:ext>
            </a:extLst>
          </p:cNvPr>
          <p:cNvSpPr/>
          <p:nvPr/>
        </p:nvSpPr>
        <p:spPr>
          <a:xfrm>
            <a:off x="4670212" y="3823546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 Components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056F021-BD0E-CED7-034C-F13734597AAC}"/>
              </a:ext>
            </a:extLst>
          </p:cNvPr>
          <p:cNvSpPr/>
          <p:nvPr/>
        </p:nvSpPr>
        <p:spPr>
          <a:xfrm>
            <a:off x="1578186" y="822959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6240D1-0BF9-777D-70FD-2BDFDB3DE392}"/>
              </a:ext>
            </a:extLst>
          </p:cNvPr>
          <p:cNvSpPr/>
          <p:nvPr/>
        </p:nvSpPr>
        <p:spPr>
          <a:xfrm>
            <a:off x="1578185" y="2323252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Domain Rules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7DEEEE5-E318-91AC-398D-66A23A629343}"/>
              </a:ext>
            </a:extLst>
          </p:cNvPr>
          <p:cNvSpPr/>
          <p:nvPr/>
        </p:nvSpPr>
        <p:spPr>
          <a:xfrm>
            <a:off x="1578184" y="3823545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Models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7132056-B361-5553-7951-7EF1C95A3325}"/>
              </a:ext>
            </a:extLst>
          </p:cNvPr>
          <p:cNvSpPr/>
          <p:nvPr/>
        </p:nvSpPr>
        <p:spPr>
          <a:xfrm>
            <a:off x="7762241" y="822958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Domain Security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E23D508-8CF5-8D57-54EA-00DB089FF920}"/>
              </a:ext>
            </a:extLst>
          </p:cNvPr>
          <p:cNvSpPr/>
          <p:nvPr/>
        </p:nvSpPr>
        <p:spPr>
          <a:xfrm>
            <a:off x="7762241" y="2323251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Services / Communications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CD641CA-6824-4952-D0A0-DA3830988302}"/>
              </a:ext>
            </a:extLst>
          </p:cNvPr>
          <p:cNvSpPr/>
          <p:nvPr/>
        </p:nvSpPr>
        <p:spPr>
          <a:xfrm>
            <a:off x="7762241" y="3823545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84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0597"/>
          </a:xfrm>
        </p:spPr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347"/>
            <a:ext cx="9144000" cy="37592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0597"/>
          </a:xfrm>
        </p:spPr>
        <p:txBody>
          <a:bodyPr/>
          <a:lstStyle/>
          <a:p>
            <a:r>
              <a:rPr lang="de-DE" dirty="0"/>
              <a:t>App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347"/>
            <a:ext cx="9144000" cy="3759200"/>
          </a:xfrm>
        </p:spPr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80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0597"/>
          </a:xfrm>
        </p:spPr>
        <p:txBody>
          <a:bodyPr/>
          <a:lstStyle/>
          <a:p>
            <a:r>
              <a:rPr lang="de-DE" dirty="0"/>
              <a:t>Domain Security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347"/>
            <a:ext cx="9144000" cy="3759200"/>
          </a:xfrm>
        </p:spPr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73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0597"/>
          </a:xfrm>
        </p:spPr>
        <p:txBody>
          <a:bodyPr/>
          <a:lstStyle/>
          <a:p>
            <a:r>
              <a:rPr lang="de-DE" dirty="0"/>
              <a:t>Domain Rules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347"/>
            <a:ext cx="9144000" cy="3759200"/>
          </a:xfrm>
        </p:spPr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7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0597"/>
          </a:xfrm>
        </p:spPr>
        <p:txBody>
          <a:bodyPr/>
          <a:lstStyle/>
          <a:p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347"/>
            <a:ext cx="9144000" cy="3759200"/>
          </a:xfrm>
        </p:spPr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20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0597"/>
          </a:xfrm>
        </p:spPr>
        <p:txBody>
          <a:bodyPr/>
          <a:lstStyle/>
          <a:p>
            <a:r>
              <a:rPr lang="de-DE" dirty="0"/>
              <a:t>Services / Communication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347"/>
            <a:ext cx="9144000" cy="3759200"/>
          </a:xfrm>
        </p:spPr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66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0597"/>
          </a:xfrm>
        </p:spPr>
        <p:txBody>
          <a:bodyPr/>
          <a:lstStyle/>
          <a:p>
            <a:r>
              <a:rPr lang="de-DE" dirty="0"/>
              <a:t>Data Models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347"/>
            <a:ext cx="9144000" cy="3759200"/>
          </a:xfrm>
        </p:spPr>
        <p:txBody>
          <a:bodyPr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01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20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Architecture Planning Template</vt:lpstr>
      <vt:lpstr>PowerPoint-Präsentation</vt:lpstr>
      <vt:lpstr>App Overview</vt:lpstr>
      <vt:lpstr>App Features</vt:lpstr>
      <vt:lpstr>Domain Security</vt:lpstr>
      <vt:lpstr>Domain Rules</vt:lpstr>
      <vt:lpstr>Logging</vt:lpstr>
      <vt:lpstr>Services / Communication</vt:lpstr>
      <vt:lpstr>Data Models</vt:lpstr>
      <vt:lpstr>Feature Components</vt:lpstr>
      <vt:lpstr>Shared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Planning Template</dc:title>
  <dc:creator>Dejan Guberinic</dc:creator>
  <cp:lastModifiedBy>Dejan Guberinic</cp:lastModifiedBy>
  <cp:revision>1</cp:revision>
  <dcterms:created xsi:type="dcterms:W3CDTF">2022-10-19T10:01:43Z</dcterms:created>
  <dcterms:modified xsi:type="dcterms:W3CDTF">2022-10-19T10:13:24Z</dcterms:modified>
</cp:coreProperties>
</file>