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951"/>
    <a:srgbClr val="444444"/>
    <a:srgbClr val="94C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C71A-9926-4DD9-A046-7C6E18001C2B}" type="datetimeFigureOut">
              <a:rPr lang="es-ES" smtClean="0"/>
              <a:t>01/08/2023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4CD-4F9B-4313-A00E-E0597A4E81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10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C71A-9926-4DD9-A046-7C6E18001C2B}" type="datetimeFigureOut">
              <a:rPr lang="es-ES" smtClean="0"/>
              <a:t>01/08/2023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4CD-4F9B-4313-A00E-E0597A4E81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99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C71A-9926-4DD9-A046-7C6E18001C2B}" type="datetimeFigureOut">
              <a:rPr lang="es-ES" smtClean="0"/>
              <a:t>01/08/2023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4CD-4F9B-4313-A00E-E0597A4E81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20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C71A-9926-4DD9-A046-7C6E18001C2B}" type="datetimeFigureOut">
              <a:rPr lang="es-ES" smtClean="0"/>
              <a:t>01/08/2023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4CD-4F9B-4313-A00E-E0597A4E81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85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C71A-9926-4DD9-A046-7C6E18001C2B}" type="datetimeFigureOut">
              <a:rPr lang="es-ES" smtClean="0"/>
              <a:t>01/08/2023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4CD-4F9B-4313-A00E-E0597A4E81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83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C71A-9926-4DD9-A046-7C6E18001C2B}" type="datetimeFigureOut">
              <a:rPr lang="es-ES" smtClean="0"/>
              <a:t>01/08/2023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4CD-4F9B-4313-A00E-E0597A4E81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90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C71A-9926-4DD9-A046-7C6E18001C2B}" type="datetimeFigureOut">
              <a:rPr lang="es-ES" smtClean="0"/>
              <a:t>01/08/2023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4CD-4F9B-4313-A00E-E0597A4E81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643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C71A-9926-4DD9-A046-7C6E18001C2B}" type="datetimeFigureOut">
              <a:rPr lang="es-ES" smtClean="0"/>
              <a:t>01/08/2023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4CD-4F9B-4313-A00E-E0597A4E81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50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C71A-9926-4DD9-A046-7C6E18001C2B}" type="datetimeFigureOut">
              <a:rPr lang="es-ES" smtClean="0"/>
              <a:t>01/08/2023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4CD-4F9B-4313-A00E-E0597A4E81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81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C71A-9926-4DD9-A046-7C6E18001C2B}" type="datetimeFigureOut">
              <a:rPr lang="es-ES" smtClean="0"/>
              <a:t>01/08/2023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4CD-4F9B-4313-A00E-E0597A4E81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9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C71A-9926-4DD9-A046-7C6E18001C2B}" type="datetimeFigureOut">
              <a:rPr lang="es-ES" smtClean="0"/>
              <a:t>01/08/2023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4CD-4F9B-4313-A00E-E0597A4E81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32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C71A-9926-4DD9-A046-7C6E18001C2B}" type="datetimeFigureOut">
              <a:rPr lang="es-ES" smtClean="0"/>
              <a:t>01/08/2023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C4CD-4F9B-4313-A00E-E0597A4E81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782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C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43513"/>
            <a:ext cx="9144000" cy="1722727"/>
          </a:xfrm>
        </p:spPr>
        <p:txBody>
          <a:bodyPr>
            <a:noAutofit/>
          </a:bodyPr>
          <a:lstStyle/>
          <a:p>
            <a:r>
              <a:rPr lang="es-ES" sz="3200" b="1" dirty="0">
                <a:solidFill>
                  <a:srgbClr val="444444"/>
                </a:solidFill>
                <a:effectLst>
                  <a:outerShdw blurRad="368300" dist="38100" dir="5400000" algn="ctr" rotWithShape="0">
                    <a:srgbClr val="F5E951"/>
                  </a:outerShdw>
                </a:effectLst>
                <a:latin typeface="Agency FB" panose="020B0503020202020204" pitchFamily="34" charset="0"/>
              </a:rPr>
              <a:t>DESARROLLO DE UNA PÁGINA WEB PARA EL LICEO NACIONAL GENERAL EZEQUIEL ZAMORA UBICADO EN EL PALMAR DE LA COPE MUNICIPIO TORBES DEL ESTADO TÁCHIRA.</a:t>
            </a:r>
            <a:endParaRPr lang="es-ES" sz="3200" dirty="0">
              <a:solidFill>
                <a:srgbClr val="444444"/>
              </a:solidFill>
              <a:effectLst>
                <a:outerShdw blurRad="368300" dist="38100" dir="5400000" algn="ctr" rotWithShape="0">
                  <a:srgbClr val="F5E951"/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4568"/>
            <a:ext cx="12192000" cy="1135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8086040" y="4180343"/>
            <a:ext cx="36208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</a:rPr>
              <a:t>AUTORES:</a:t>
            </a:r>
          </a:p>
          <a:p>
            <a:r>
              <a:rPr lang="es-ES" dirty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</a:rPr>
              <a:t>BRANDO DASIEL CHIRINOS PORRAS </a:t>
            </a:r>
            <a:endParaRPr lang="es-ES" dirty="0" smtClean="0">
              <a:solidFill>
                <a:srgbClr val="444444"/>
              </a:solidFill>
              <a:effectLst>
                <a:outerShdw blurRad="368300" dist="50800" dir="5400000" algn="ctr" rotWithShape="0">
                  <a:srgbClr val="F5E951"/>
                </a:outerShdw>
              </a:effectLst>
            </a:endParaRPr>
          </a:p>
          <a:p>
            <a:r>
              <a:rPr lang="es-ES" dirty="0" smtClean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</a:rPr>
              <a:t>C.I </a:t>
            </a:r>
            <a:r>
              <a:rPr lang="es-ES" dirty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</a:rPr>
              <a:t>V-31.859.985</a:t>
            </a:r>
          </a:p>
          <a:p>
            <a:r>
              <a:rPr lang="es-ES" dirty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</a:rPr>
              <a:t>HARWING JOSUE MARTINEZ RIVERA </a:t>
            </a:r>
            <a:endParaRPr lang="es-ES" dirty="0" smtClean="0">
              <a:solidFill>
                <a:srgbClr val="444444"/>
              </a:solidFill>
              <a:effectLst>
                <a:outerShdw blurRad="368300" dist="50800" dir="5400000" algn="ctr" rotWithShape="0">
                  <a:srgbClr val="F5E951"/>
                </a:outerShdw>
              </a:effectLst>
            </a:endParaRPr>
          </a:p>
          <a:p>
            <a:r>
              <a:rPr lang="es-ES" dirty="0" smtClean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</a:rPr>
              <a:t>C.I V-32.325.849</a:t>
            </a:r>
          </a:p>
          <a:p>
            <a:r>
              <a:rPr lang="es-ES" b="1" dirty="0" smtClean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</a:rPr>
              <a:t>Tutor:</a:t>
            </a:r>
          </a:p>
          <a:p>
            <a:r>
              <a:rPr lang="es-ES" dirty="0" smtClean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</a:rPr>
              <a:t>Daniel Alarcón</a:t>
            </a:r>
            <a:endParaRPr lang="es-ES" dirty="0">
              <a:solidFill>
                <a:srgbClr val="444444"/>
              </a:solidFill>
              <a:effectLst>
                <a:outerShdw blurRad="368300" dist="50800" dir="5400000" algn="ctr" rotWithShape="0">
                  <a:srgbClr val="F5E951"/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341673" y="6177139"/>
            <a:ext cx="350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</a:rPr>
              <a:t>San Cristóbal, </a:t>
            </a:r>
            <a:r>
              <a:rPr lang="es-ES" b="1" dirty="0" smtClean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</a:rPr>
              <a:t>2 de agosto de 2023.</a:t>
            </a:r>
            <a:endParaRPr lang="es-ES" b="1" dirty="0">
              <a:solidFill>
                <a:srgbClr val="444444"/>
              </a:solidFill>
              <a:effectLst>
                <a:outerShdw blurRad="368300" dist="50800" dir="5400000" algn="ctr" rotWithShape="0">
                  <a:srgbClr val="F5E951"/>
                </a:outerShdw>
              </a:effectLst>
            </a:endParaRPr>
          </a:p>
          <a:p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249380" y="87004"/>
            <a:ext cx="11693237" cy="6479415"/>
          </a:xfrm>
          <a:prstGeom prst="rect">
            <a:avLst/>
          </a:prstGeom>
          <a:noFill/>
          <a:ln w="53975" cmpd="sng">
            <a:solidFill>
              <a:srgbClr val="F5E951"/>
            </a:solidFill>
          </a:ln>
          <a:effectLst>
            <a:outerShdw blurRad="368300" dist="50800" dir="5400000" algn="ctr" rotWithShape="0">
              <a:srgbClr val="F5E95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01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C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04900"/>
          </a:xfrm>
        </p:spPr>
        <p:txBody>
          <a:bodyPr>
            <a:noAutofit/>
          </a:bodyPr>
          <a:lstStyle/>
          <a:p>
            <a:r>
              <a:rPr lang="es-ES" sz="5400" b="1" dirty="0" smtClean="0">
                <a:solidFill>
                  <a:srgbClr val="444444"/>
                </a:solidFill>
                <a:effectLst>
                  <a:outerShdw blurRad="368300" dist="38100" dir="5400000" algn="ctr" rotWithShape="0">
                    <a:srgbClr val="F5E951"/>
                  </a:outerShdw>
                </a:effectLst>
                <a:latin typeface="Agency FB" panose="020B0503020202020204" pitchFamily="34" charset="0"/>
              </a:rPr>
              <a:t>Planteamiento del Problema.</a:t>
            </a:r>
            <a:endParaRPr lang="es-ES" sz="5400" dirty="0">
              <a:solidFill>
                <a:srgbClr val="444444"/>
              </a:solidFill>
              <a:effectLst>
                <a:outerShdw blurRad="368300" dist="38100" dir="5400000" algn="ctr" rotWithShape="0">
                  <a:srgbClr val="F5E951"/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 flipH="1">
            <a:off x="828674" y="1771650"/>
            <a:ext cx="10534651" cy="193899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  <a:latin typeface="Agency FB" panose="020B0503020202020204" pitchFamily="34" charset="0"/>
              </a:rPr>
              <a:t>¿Cómo contribuiría el desarrollo de una página web en el Liceo Nacional General Ezequiel Zamora ubicado en el Palmar de la cope, Municipio Torbes del Estado Táchira? ­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60" y="4034492"/>
            <a:ext cx="3307477" cy="248060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46" y="4034492"/>
            <a:ext cx="3307477" cy="248060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4034492"/>
            <a:ext cx="3307477" cy="248060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49380" y="87004"/>
            <a:ext cx="11693237" cy="6479415"/>
          </a:xfrm>
          <a:prstGeom prst="rect">
            <a:avLst/>
          </a:prstGeom>
          <a:noFill/>
          <a:ln w="53975" cmpd="sng">
            <a:solidFill>
              <a:srgbClr val="F5E951"/>
            </a:solidFill>
          </a:ln>
          <a:effectLst>
            <a:outerShdw blurRad="368300" dist="50800" dir="5400000" algn="ctr" rotWithShape="0">
              <a:srgbClr val="F5E95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21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C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04900"/>
          </a:xfrm>
        </p:spPr>
        <p:txBody>
          <a:bodyPr>
            <a:noAutofit/>
          </a:bodyPr>
          <a:lstStyle/>
          <a:p>
            <a:r>
              <a:rPr lang="es-ES" sz="5400" b="1" dirty="0" smtClean="0">
                <a:solidFill>
                  <a:srgbClr val="444444"/>
                </a:solidFill>
                <a:effectLst>
                  <a:outerShdw blurRad="368300" dist="38100" dir="5400000" algn="ctr" rotWithShape="0">
                    <a:srgbClr val="F5E951"/>
                  </a:outerShdw>
                </a:effectLst>
                <a:latin typeface="Agency FB" panose="020B0503020202020204" pitchFamily="34" charset="0"/>
              </a:rPr>
              <a:t>Objetivos.</a:t>
            </a:r>
            <a:endParaRPr lang="es-ES" sz="5400" dirty="0">
              <a:solidFill>
                <a:srgbClr val="444444"/>
              </a:solidFill>
              <a:effectLst>
                <a:outerShdw blurRad="368300" dist="38100" dir="5400000" algn="ctr" rotWithShape="0">
                  <a:srgbClr val="F5E951"/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 flipH="1">
            <a:off x="828674" y="1104900"/>
            <a:ext cx="10534651" cy="61247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  <a:latin typeface="Agency FB" panose="020B0503020202020204" pitchFamily="34" charset="0"/>
              </a:rPr>
              <a:t>Diagnosticar información acerca de la estructura administrativa, personal y procesos administrativos del Liceo Nacional General Ezequiel Zamora ubicado en el Palmar de la cope, Municipio Torbes del Estado Táchira</a:t>
            </a:r>
            <a:r>
              <a:rPr lang="es-ES" sz="3200" dirty="0" smtClean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  <a:latin typeface="Agency FB" panose="020B0503020202020204" pitchFamily="34" charset="0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444444"/>
              </a:solidFill>
              <a:effectLst>
                <a:outerShdw blurRad="368300" dist="50800" dir="5400000" algn="ctr" rotWithShape="0">
                  <a:srgbClr val="F5E951"/>
                </a:outerShdw>
              </a:effectLst>
              <a:latin typeface="Agency FB" panose="020B0503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  <a:latin typeface="Agency FB" panose="020B0503020202020204" pitchFamily="34" charset="0"/>
              </a:rPr>
              <a:t>Diseñar la página web con los leguajes de HTML, CSS y JS, para el Liceo Nacional General Ezequiel Zamora ubicado en el Palmar de la cope, Municipio Torbes del Estado Táchira</a:t>
            </a:r>
            <a:r>
              <a:rPr lang="es-ES" sz="3200" dirty="0" smtClean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  <a:latin typeface="Agency FB" panose="020B0503020202020204" pitchFamily="34" charset="0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444444"/>
              </a:solidFill>
              <a:effectLst>
                <a:outerShdw blurRad="368300" dist="50800" dir="5400000" algn="ctr" rotWithShape="0">
                  <a:srgbClr val="F5E951"/>
                </a:outerShdw>
              </a:effectLst>
              <a:latin typeface="Agency FB" panose="020B0503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  <a:latin typeface="Agency FB" panose="020B0503020202020204" pitchFamily="34" charset="0"/>
              </a:rPr>
              <a:t>Evaluación de pruebas y funcionamiento de la página </a:t>
            </a:r>
            <a:r>
              <a:rPr lang="es-ES" sz="3200" dirty="0" smtClean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  <a:latin typeface="Agency FB" panose="020B0503020202020204" pitchFamily="34" charset="0"/>
              </a:rPr>
              <a:t>web para el </a:t>
            </a:r>
            <a:r>
              <a:rPr lang="es-ES" sz="3200" dirty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  <a:latin typeface="Agency FB" panose="020B0503020202020204" pitchFamily="34" charset="0"/>
              </a:rPr>
              <a:t>Liceo Nacional General Ezequiel Zamora ubicado en el Palmar de la cope, Municipio Torbes del Estado Táchira.</a:t>
            </a:r>
          </a:p>
          <a:p>
            <a:pPr algn="ctr"/>
            <a:endParaRPr lang="es-ES" sz="4000" dirty="0">
              <a:solidFill>
                <a:srgbClr val="444444"/>
              </a:solidFill>
              <a:effectLst>
                <a:outerShdw blurRad="368300" dist="50800" dir="5400000" algn="ctr" rotWithShape="0">
                  <a:srgbClr val="F5E951"/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49380" y="87004"/>
            <a:ext cx="11693237" cy="6479415"/>
          </a:xfrm>
          <a:prstGeom prst="rect">
            <a:avLst/>
          </a:prstGeom>
          <a:noFill/>
          <a:ln w="53975" cmpd="sng">
            <a:solidFill>
              <a:srgbClr val="F5E951"/>
            </a:solidFill>
          </a:ln>
          <a:effectLst>
            <a:outerShdw blurRad="368300" dist="50800" dir="5400000" algn="ctr" rotWithShape="0">
              <a:srgbClr val="F5E95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83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C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04900"/>
          </a:xfrm>
        </p:spPr>
        <p:txBody>
          <a:bodyPr>
            <a:noAutofit/>
          </a:bodyPr>
          <a:lstStyle/>
          <a:p>
            <a:r>
              <a:rPr lang="es-ES" sz="5400" b="1" dirty="0" smtClean="0">
                <a:solidFill>
                  <a:srgbClr val="444444"/>
                </a:solidFill>
                <a:effectLst>
                  <a:outerShdw blurRad="368300" dist="38100" dir="5400000" algn="ctr" rotWithShape="0">
                    <a:srgbClr val="F5E951"/>
                  </a:outerShdw>
                </a:effectLst>
                <a:latin typeface="Agency FB" panose="020B0503020202020204" pitchFamily="34" charset="0"/>
              </a:rPr>
              <a:t>Justificación.</a:t>
            </a:r>
            <a:endParaRPr lang="es-ES" sz="5400" dirty="0">
              <a:solidFill>
                <a:srgbClr val="444444"/>
              </a:solidFill>
              <a:effectLst>
                <a:outerShdw blurRad="368300" dist="38100" dir="5400000" algn="ctr" rotWithShape="0">
                  <a:srgbClr val="F5E951"/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 flipH="1">
            <a:off x="828674" y="1333500"/>
            <a:ext cx="10534651" cy="54476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  <a:latin typeface="Agency FB" panose="020B0503020202020204" pitchFamily="34" charset="0"/>
              </a:rPr>
              <a:t>¿Por qué es teórico?</a:t>
            </a:r>
          </a:p>
          <a:p>
            <a:pPr algn="ctr"/>
            <a:endParaRPr lang="es-ES" sz="4400" dirty="0" smtClean="0">
              <a:solidFill>
                <a:srgbClr val="444444"/>
              </a:solidFill>
              <a:effectLst>
                <a:outerShdw blurRad="368300" dist="50800" dir="5400000" algn="ctr" rotWithShape="0">
                  <a:srgbClr val="F5E951"/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es-ES" sz="4400" dirty="0" smtClean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  <a:latin typeface="Agency FB" panose="020B0503020202020204" pitchFamily="34" charset="0"/>
              </a:rPr>
              <a:t>¿Por qué es practico?</a:t>
            </a:r>
          </a:p>
          <a:p>
            <a:pPr algn="ctr"/>
            <a:endParaRPr lang="es-ES" sz="4400" dirty="0" smtClean="0">
              <a:solidFill>
                <a:srgbClr val="444444"/>
              </a:solidFill>
              <a:effectLst>
                <a:outerShdw blurRad="368300" dist="50800" dir="5400000" algn="ctr" rotWithShape="0">
                  <a:srgbClr val="F5E951"/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es-ES" sz="4400" dirty="0" smtClean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  <a:latin typeface="Agency FB" panose="020B0503020202020204" pitchFamily="34" charset="0"/>
              </a:rPr>
              <a:t>¿Por qué es metodológico?</a:t>
            </a:r>
          </a:p>
          <a:p>
            <a:pPr algn="ctr"/>
            <a:endParaRPr lang="es-ES" sz="4400" dirty="0" smtClean="0">
              <a:solidFill>
                <a:srgbClr val="444444"/>
              </a:solidFill>
              <a:effectLst>
                <a:outerShdw blurRad="368300" dist="50800" dir="5400000" algn="ctr" rotWithShape="0">
                  <a:srgbClr val="F5E951"/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es-ES" sz="4400" dirty="0" smtClean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  <a:latin typeface="Agency FB" panose="020B0503020202020204" pitchFamily="34" charset="0"/>
              </a:rPr>
              <a:t>¿Por qué es social?</a:t>
            </a:r>
          </a:p>
          <a:p>
            <a:pPr algn="ctr"/>
            <a:endParaRPr lang="es-ES" sz="4000" dirty="0">
              <a:solidFill>
                <a:srgbClr val="444444"/>
              </a:solidFill>
              <a:effectLst>
                <a:outerShdw blurRad="368300" dist="50800" dir="5400000" algn="ctr" rotWithShape="0">
                  <a:srgbClr val="F5E951"/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49380" y="87004"/>
            <a:ext cx="11693237" cy="6479415"/>
          </a:xfrm>
          <a:prstGeom prst="rect">
            <a:avLst/>
          </a:prstGeom>
          <a:noFill/>
          <a:ln w="53975" cmpd="sng">
            <a:solidFill>
              <a:srgbClr val="F5E951"/>
            </a:solidFill>
          </a:ln>
          <a:effectLst>
            <a:outerShdw blurRad="368300" dist="50800" dir="5400000" algn="ctr" rotWithShape="0">
              <a:srgbClr val="F5E95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87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C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619250"/>
          </a:xfrm>
        </p:spPr>
        <p:txBody>
          <a:bodyPr>
            <a:noAutofit/>
          </a:bodyPr>
          <a:lstStyle/>
          <a:p>
            <a:r>
              <a:rPr lang="es-ES" sz="5400" b="1" dirty="0" smtClean="0">
                <a:solidFill>
                  <a:srgbClr val="444444"/>
                </a:solidFill>
                <a:effectLst>
                  <a:outerShdw blurRad="368300" dist="38100" dir="5400000" algn="ctr" rotWithShape="0">
                    <a:srgbClr val="F5E951"/>
                  </a:outerShdw>
                </a:effectLst>
                <a:latin typeface="Agency FB" panose="020B0503020202020204" pitchFamily="34" charset="0"/>
              </a:rPr>
              <a:t>Capitulo 4.</a:t>
            </a:r>
            <a:br>
              <a:rPr lang="es-ES" sz="5400" b="1" dirty="0" smtClean="0">
                <a:solidFill>
                  <a:srgbClr val="444444"/>
                </a:solidFill>
                <a:effectLst>
                  <a:outerShdw blurRad="368300" dist="38100" dir="5400000" algn="ctr" rotWithShape="0">
                    <a:srgbClr val="F5E951"/>
                  </a:outerShdw>
                </a:effectLst>
                <a:latin typeface="Agency FB" panose="020B0503020202020204" pitchFamily="34" charset="0"/>
              </a:rPr>
            </a:br>
            <a:r>
              <a:rPr lang="es-ES" sz="5400" b="1" dirty="0" smtClean="0">
                <a:solidFill>
                  <a:srgbClr val="444444"/>
                </a:solidFill>
                <a:effectLst>
                  <a:outerShdw blurRad="368300" dist="38100" dir="5400000" algn="ctr" rotWithShape="0">
                    <a:srgbClr val="F5E951"/>
                  </a:outerShdw>
                </a:effectLst>
                <a:latin typeface="Agency FB" panose="020B0503020202020204" pitchFamily="34" charset="0"/>
              </a:rPr>
              <a:t>Producto</a:t>
            </a:r>
            <a:endParaRPr lang="es-ES" sz="5400" dirty="0">
              <a:solidFill>
                <a:srgbClr val="444444"/>
              </a:solidFill>
              <a:effectLst>
                <a:outerShdw blurRad="368300" dist="38100" dir="5400000" algn="ctr" rotWithShape="0">
                  <a:srgbClr val="F5E951"/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 flipH="1">
            <a:off x="828670" y="1769659"/>
            <a:ext cx="10534651" cy="40934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  <a:latin typeface="Agency FB" panose="020B0503020202020204" pitchFamily="34" charset="0"/>
              </a:rPr>
              <a:t>Propuesta del Producto.</a:t>
            </a:r>
          </a:p>
          <a:p>
            <a:pPr algn="ctr"/>
            <a:endParaRPr lang="es-ES" sz="4400" dirty="0" smtClean="0">
              <a:solidFill>
                <a:srgbClr val="444444"/>
              </a:solidFill>
              <a:effectLst>
                <a:outerShdw blurRad="368300" dist="50800" dir="5400000" algn="ctr" rotWithShape="0">
                  <a:srgbClr val="F5E951"/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es-ES" sz="4400" dirty="0" smtClean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  <a:latin typeface="Agency FB" panose="020B0503020202020204" pitchFamily="34" charset="0"/>
              </a:rPr>
              <a:t>Objetivo de la propuesta.</a:t>
            </a:r>
          </a:p>
          <a:p>
            <a:pPr algn="ctr"/>
            <a:endParaRPr lang="es-ES" sz="4400" dirty="0">
              <a:solidFill>
                <a:srgbClr val="444444"/>
              </a:solidFill>
              <a:effectLst>
                <a:outerShdw blurRad="368300" dist="50800" dir="5400000" algn="ctr" rotWithShape="0">
                  <a:srgbClr val="F5E951"/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es-ES" sz="4400" dirty="0" smtClean="0">
                <a:solidFill>
                  <a:srgbClr val="444444"/>
                </a:solidFill>
                <a:effectLst>
                  <a:outerShdw blurRad="368300" dist="50800" dir="5400000" algn="ctr" rotWithShape="0">
                    <a:srgbClr val="F5E951"/>
                  </a:outerShdw>
                </a:effectLst>
                <a:latin typeface="Agency FB" panose="020B0503020202020204" pitchFamily="34" charset="0"/>
              </a:rPr>
              <a:t>Memoria descriptiva.</a:t>
            </a:r>
          </a:p>
          <a:p>
            <a:pPr algn="ctr"/>
            <a:endParaRPr lang="es-ES" sz="4000" dirty="0">
              <a:solidFill>
                <a:srgbClr val="444444"/>
              </a:solidFill>
              <a:effectLst>
                <a:outerShdw blurRad="368300" dist="50800" dir="5400000" algn="ctr" rotWithShape="0">
                  <a:srgbClr val="F5E951"/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49380" y="87004"/>
            <a:ext cx="11693237" cy="6479415"/>
          </a:xfrm>
          <a:prstGeom prst="rect">
            <a:avLst/>
          </a:prstGeom>
          <a:noFill/>
          <a:ln w="53975" cmpd="sng">
            <a:solidFill>
              <a:srgbClr val="F5E951"/>
            </a:solidFill>
          </a:ln>
          <a:effectLst>
            <a:outerShdw blurRad="368300" dist="50800" dir="5400000" algn="ctr" rotWithShape="0">
              <a:srgbClr val="F5E95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09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C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05469"/>
          </a:xfrm>
        </p:spPr>
        <p:txBody>
          <a:bodyPr>
            <a:noAutofit/>
          </a:bodyPr>
          <a:lstStyle/>
          <a:p>
            <a:r>
              <a:rPr lang="es-ES" sz="5400" b="1" dirty="0" smtClean="0">
                <a:solidFill>
                  <a:srgbClr val="444444"/>
                </a:solidFill>
                <a:effectLst>
                  <a:outerShdw blurRad="368300" dist="38100" dir="5400000" algn="ctr" rotWithShape="0">
                    <a:srgbClr val="F5E951"/>
                  </a:outerShdw>
                </a:effectLst>
                <a:latin typeface="Agency FB" panose="020B0503020202020204" pitchFamily="34" charset="0"/>
              </a:rPr>
              <a:t>Herramientas Utilizadas.</a:t>
            </a:r>
            <a:endParaRPr lang="es-ES" sz="5400" dirty="0">
              <a:solidFill>
                <a:srgbClr val="444444"/>
              </a:solidFill>
              <a:effectLst>
                <a:outerShdw blurRad="368300" dist="38100" dir="5400000" algn="ctr" rotWithShape="0">
                  <a:srgbClr val="F5E951"/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09" y="1705814"/>
            <a:ext cx="3228929" cy="324179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563" y="1749315"/>
            <a:ext cx="2308382" cy="31547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767" y="1912648"/>
            <a:ext cx="2828124" cy="282812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49380" y="87004"/>
            <a:ext cx="11693237" cy="6479415"/>
          </a:xfrm>
          <a:prstGeom prst="rect">
            <a:avLst/>
          </a:prstGeom>
          <a:noFill/>
          <a:ln w="53975" cmpd="sng">
            <a:solidFill>
              <a:srgbClr val="F5E951"/>
            </a:solidFill>
          </a:ln>
          <a:effectLst>
            <a:outerShdw blurRad="368300" dist="50800" dir="5400000" algn="ctr" rotWithShape="0">
              <a:srgbClr val="F5E95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755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C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49380" y="87004"/>
            <a:ext cx="11693237" cy="6479415"/>
          </a:xfrm>
          <a:prstGeom prst="rect">
            <a:avLst/>
          </a:prstGeom>
          <a:noFill/>
          <a:ln w="53975" cmpd="sng">
            <a:solidFill>
              <a:srgbClr val="F5E951"/>
            </a:solidFill>
          </a:ln>
          <a:effectLst>
            <a:outerShdw blurRad="368300" dist="50800" dir="5400000" algn="ctr" rotWithShape="0">
              <a:srgbClr val="F5E95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8" y="1108189"/>
            <a:ext cx="4751780" cy="414460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00" y="1096939"/>
            <a:ext cx="5003875" cy="417251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079787" y="6043150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5E951"/>
                </a:solidFill>
                <a:latin typeface="Agency FB" panose="020B0503020202020204" pitchFamily="34" charset="0"/>
                <a:hlinkClick r:id="rId4" action="ppaction://hlinkfile"/>
              </a:rPr>
              <a:t>Pagina web para el Liceo Nacional General Ezequiel Zamora. </a:t>
            </a:r>
            <a:endParaRPr lang="es-ES" sz="2400" dirty="0">
              <a:solidFill>
                <a:srgbClr val="F5E95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240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Tema de Office</vt:lpstr>
      <vt:lpstr>DESARROLLO DE UNA PÁGINA WEB PARA EL LICEO NACIONAL GENERAL EZEQUIEL ZAMORA UBICADO EN EL PALMAR DE LA COPE MUNICIPIO TORBES DEL ESTADO TÁCHIRA.</vt:lpstr>
      <vt:lpstr>Planteamiento del Problema.</vt:lpstr>
      <vt:lpstr>Objetivos.</vt:lpstr>
      <vt:lpstr>Justificación.</vt:lpstr>
      <vt:lpstr>Capitulo 4. Producto</vt:lpstr>
      <vt:lpstr>Herramientas Utilizadas.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UNA PÁGINA WEB PARA EL LICEO NACIONAL GENERAL EZEQUIEL ZAMORA UBICADO EN EL PALMAR DE LA COPE MUNICIPIO TORBES DEL ESTADO TÁCHIRA.</dc:title>
  <dc:creator>Harsue</dc:creator>
  <cp:lastModifiedBy>Harsue</cp:lastModifiedBy>
  <cp:revision>18</cp:revision>
  <dcterms:created xsi:type="dcterms:W3CDTF">2023-07-28T16:52:01Z</dcterms:created>
  <dcterms:modified xsi:type="dcterms:W3CDTF">2023-08-01T20:15:05Z</dcterms:modified>
</cp:coreProperties>
</file>