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70" r:id="rId14"/>
    <p:sldId id="271" r:id="rId15"/>
    <p:sldId id="272" r:id="rId16"/>
    <p:sldId id="273" r:id="rId17"/>
    <p:sldId id="268" r:id="rId18"/>
    <p:sldId id="269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175"/>
    <a:srgbClr val="0000FF"/>
    <a:srgbClr val="FF0000"/>
    <a:srgbClr val="0066FF"/>
    <a:srgbClr val="3366FF"/>
    <a:srgbClr val="546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6" autoAdjust="0"/>
  </p:normalViewPr>
  <p:slideViewPr>
    <p:cSldViewPr snapToGrid="0">
      <p:cViewPr varScale="1">
        <p:scale>
          <a:sx n="105" d="100"/>
          <a:sy n="105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60D-456F-B485-3CB5385A156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60D-456F-B485-3CB5385A156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60D-456F-B485-3CB5385A15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169988576"/>
        <c:axId val="-1169976608"/>
      </c:lineChart>
      <c:catAx>
        <c:axId val="-116998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76608"/>
        <c:crosses val="autoZero"/>
        <c:auto val="1"/>
        <c:lblAlgn val="ctr"/>
        <c:lblOffset val="100"/>
        <c:noMultiLvlLbl val="0"/>
      </c:catAx>
      <c:valAx>
        <c:axId val="-116997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8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E1-4120-8E70-2163F4B61ABC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9E1-4120-8E70-2163F4B61ABC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9E1-4120-8E70-2163F4B61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69982592"/>
        <c:axId val="-1169989120"/>
      </c:barChart>
      <c:catAx>
        <c:axId val="-116998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89120"/>
        <c:crosses val="autoZero"/>
        <c:auto val="1"/>
        <c:lblAlgn val="ctr"/>
        <c:lblOffset val="100"/>
        <c:noMultiLvlLbl val="0"/>
      </c:catAx>
      <c:valAx>
        <c:axId val="-116998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8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B1-499E-A542-A3E69BAAA7F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B1-499E-A542-A3E69BAAA7F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B1-499E-A542-A3E69BAAA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169982048"/>
        <c:axId val="-1169985856"/>
      </c:barChart>
      <c:catAx>
        <c:axId val="-116998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85856"/>
        <c:crosses val="autoZero"/>
        <c:auto val="1"/>
        <c:lblAlgn val="ctr"/>
        <c:lblOffset val="100"/>
        <c:noMultiLvlLbl val="0"/>
      </c:catAx>
      <c:valAx>
        <c:axId val="-116998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8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5F-4179-8772-970DD438115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5F-4179-8772-970DD4381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69978240"/>
        <c:axId val="-1169974976"/>
      </c:areaChart>
      <c:catAx>
        <c:axId val="-116997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74976"/>
        <c:crosses val="autoZero"/>
        <c:auto val="1"/>
        <c:lblAlgn val="ctr"/>
        <c:lblOffset val="100"/>
        <c:noMultiLvlLbl val="0"/>
      </c:catAx>
      <c:valAx>
        <c:axId val="-116997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78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B60-4AB2-A333-31582750868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B60-4AB2-A333-315827508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69984768"/>
        <c:axId val="-1169977152"/>
      </c:areaChart>
      <c:catAx>
        <c:axId val="-1169984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77152"/>
        <c:crosses val="autoZero"/>
        <c:auto val="1"/>
        <c:lblAlgn val="ctr"/>
        <c:lblOffset val="100"/>
        <c:noMultiLvlLbl val="0"/>
      </c:catAx>
      <c:valAx>
        <c:axId val="-116997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84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工作表1!$A$2:$A$6</c:f>
              <c:numCache>
                <c:formatCode>General</c:formatCode>
                <c:ptCount val="5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2.1</c:v>
                </c:pt>
                <c:pt idx="4">
                  <c:v>3.2</c:v>
                </c:pt>
              </c:numCache>
            </c:numRef>
          </c:xVal>
          <c:yVal>
            <c:numRef>
              <c:f>工作表1!$B$2:$B$6</c:f>
              <c:numCache>
                <c:formatCode>General</c:formatCode>
                <c:ptCount val="5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-0.5</c:v>
                </c:pt>
                <c:pt idx="4">
                  <c:v>4.5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8BD-45B4-82EA-F3A5DAFE6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69988032"/>
        <c:axId val="-1169987488"/>
      </c:scatterChart>
      <c:valAx>
        <c:axId val="-116998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87488"/>
        <c:crosses val="autoZero"/>
        <c:crossBetween val="midCat"/>
      </c:valAx>
      <c:valAx>
        <c:axId val="-116998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169988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E8D-4B9C-954D-3A7CECD841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E8D-4B9C-954D-3A7CECD841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E8D-4B9C-954D-3A7CECD841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E8D-4B9C-954D-3A7CECD841D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E8D-4B9C-954D-3A7CECD84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692-410B-87CF-9B374191BE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692-410B-87CF-9B374191BE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692-410B-87CF-9B374191BE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692-410B-87CF-9B374191BE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692-410B-87CF-9B374191B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hyperlink" Target="http://g21589.github.io/PPTX2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test/%5bContent_Types%5d.xml" TargetMode="Externa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我是標題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折線圖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9575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長條圖</a:t>
            </a:r>
            <a:endParaRPr lang="zh-TW" altLang="en-US" dirty="0"/>
          </a:p>
        </p:txBody>
      </p:sp>
      <p:graphicFrame>
        <p:nvGraphicFramePr>
          <p:cNvPr id="17" name="內容版面配置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5519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6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堆疊長條圖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55015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6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zh-TW" altLang="en-US" dirty="0"/>
              <a:t>圖表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區域圖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6929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zh-TW" altLang="en-US" dirty="0"/>
              <a:t>圖表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百分比堆疊區域圖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648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9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散佈圖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9154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5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</a:t>
            </a:r>
            <a:r>
              <a:rPr lang="zh-TW" altLang="en-US" dirty="0" smtClean="0"/>
              <a:t>圓餅圖</a:t>
            </a:r>
            <a:endParaRPr lang="zh-TW" altLang="en-US" dirty="0"/>
          </a:p>
        </p:txBody>
      </p:sp>
      <p:graphicFrame>
        <p:nvGraphicFramePr>
          <p:cNvPr id="22" name="內容版面配置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0828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圖表測試</a:t>
            </a:r>
            <a:r>
              <a:rPr lang="en-US" altLang="zh-TW" dirty="0" smtClean="0"/>
              <a:t>-3D</a:t>
            </a:r>
            <a:r>
              <a:rPr lang="zh-TW" altLang="en-US" dirty="0" smtClean="0"/>
              <a:t>圓餅圖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29435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9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Text Hyperlink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http://g21589.github.io/PPTX2HTML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Email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mtClean="0">
                <a:hlinkClick r:id="rId4" action="ppaction://hlinksldjump"/>
              </a:rPr>
              <a:t>Inner Slide</a:t>
            </a:r>
            <a:r>
              <a:rPr lang="en-US" altLang="zh-TW" smtClean="0"/>
              <a:t> </a:t>
            </a:r>
            <a:r>
              <a:rPr lang="en-US" altLang="zh-TW" dirty="0" smtClean="0"/>
              <a:t>(unsupported)</a:t>
            </a:r>
          </a:p>
          <a:p>
            <a:r>
              <a:rPr lang="en-US" altLang="zh-TW" dirty="0" smtClean="0">
                <a:hlinkClick r:id="rId5" action="ppaction://hlinkpres?slideindex=1&amp;slidetitle="/>
              </a:rPr>
              <a:t>File</a:t>
            </a:r>
            <a:r>
              <a:rPr lang="en-US" altLang="zh-TW" dirty="0" smtClean="0"/>
              <a:t> (</a:t>
            </a:r>
            <a:r>
              <a:rPr lang="en-US" altLang="zh-TW" dirty="0"/>
              <a:t>unsupported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63577"/>
              </p:ext>
            </p:extLst>
          </p:nvPr>
        </p:nvGraphicFramePr>
        <p:xfrm>
          <a:off x="4008412" y="4450753"/>
          <a:ext cx="3930162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539">
                  <a:extLst>
                    <a:ext uri="{9D8B030D-6E8A-4147-A177-3AD203B41FA5}">
                      <a16:colId xmlns:a16="http://schemas.microsoft.com/office/drawing/2014/main" xmlns="" val="1361311480"/>
                    </a:ext>
                  </a:extLst>
                </a:gridCol>
                <a:gridCol w="1298623">
                  <a:extLst>
                    <a:ext uri="{9D8B030D-6E8A-4147-A177-3AD203B41FA5}">
                      <a16:colId xmlns:a16="http://schemas.microsoft.com/office/drawing/2014/main" xmlns="" val="263192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2"/>
                        </a:rPr>
                        <a:t>http://g21589.github.io/PPTX2HTML/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473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hlinkClick r:id="rId3"/>
                        </a:rPr>
                        <a:t>Email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738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2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圖片縮放測試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3" y="21644"/>
            <a:ext cx="4077002" cy="211279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487" y="1690689"/>
            <a:ext cx="12789439" cy="6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8896121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" y="4548970"/>
            <a:ext cx="5782020" cy="2257632"/>
            <a:chOff x="0" y="3803495"/>
            <a:chExt cx="7691255" cy="3003107"/>
          </a:xfrm>
        </p:grpSpPr>
        <p:grpSp>
          <p:nvGrpSpPr>
            <p:cNvPr id="11" name="群組 10"/>
            <p:cNvGrpSpPr/>
            <p:nvPr/>
          </p:nvGrpSpPr>
          <p:grpSpPr>
            <a:xfrm>
              <a:off x="0" y="3803495"/>
              <a:ext cx="7447404" cy="3003107"/>
              <a:chOff x="848297" y="4259857"/>
              <a:chExt cx="7447404" cy="1046602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243851" y="4470794"/>
              <a:ext cx="7447404" cy="1885557"/>
              <a:chOff x="848297" y="4259857"/>
              <a:chExt cx="7447404" cy="1046602"/>
            </a:xfrm>
          </p:grpSpPr>
          <p:sp>
            <p:nvSpPr>
              <p:cNvPr id="40" name="文字方塊 39"/>
              <p:cNvSpPr txBox="1"/>
              <p:nvPr/>
            </p:nvSpPr>
            <p:spPr>
              <a:xfrm>
                <a:off x="3514381" y="4259857"/>
                <a:ext cx="2115239" cy="1046602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prstDash val="lgDashDotDot"/>
              </a:ln>
            </p:spPr>
            <p:txBody>
              <a:bodyPr wrap="square" rtlCol="0" anchor="b">
                <a:noAutofit/>
              </a:bodyPr>
              <a:lstStyle/>
              <a:p>
                <a:pPr algn="ctr"/>
                <a:r>
                  <a:rPr lang="zh-TW" altLang="en-US" b="1" dirty="0" smtClean="0"/>
                  <a:t>下 中</a:t>
                </a:r>
                <a:endParaRPr lang="zh-TW" altLang="en-US" b="1" dirty="0"/>
              </a:p>
            </p:txBody>
          </p:sp>
          <p:sp>
            <p:nvSpPr>
              <p:cNvPr id="41" name="文字方塊 40"/>
              <p:cNvSpPr txBox="1"/>
              <p:nvPr/>
            </p:nvSpPr>
            <p:spPr>
              <a:xfrm>
                <a:off x="6180462" y="4259857"/>
                <a:ext cx="2115239" cy="1046602"/>
              </a:xfrm>
              <a:prstGeom prst="rect">
                <a:avLst/>
              </a:prstGeom>
              <a:solidFill>
                <a:srgbClr val="0000FF"/>
              </a:solidFill>
              <a:ln w="57150">
                <a:solidFill>
                  <a:schemeClr val="tx1"/>
                </a:solidFill>
                <a:prstDash val="dash"/>
              </a:ln>
            </p:spPr>
            <p:txBody>
              <a:bodyPr wrap="square" rtlCol="0" anchor="b">
                <a:noAutofit/>
              </a:bodyPr>
              <a:lstStyle/>
              <a:p>
                <a:pPr algn="r"/>
                <a:r>
                  <a:rPr lang="zh-TW" altLang="en-US" dirty="0" smtClean="0"/>
                  <a:t>下 </a:t>
                </a:r>
                <a:r>
                  <a:rPr lang="zh-TW" altLang="en-US" dirty="0"/>
                  <a:t>右</a:t>
                </a: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848297" y="4259857"/>
                <a:ext cx="2115239" cy="104660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lgDashDot"/>
              </a:ln>
            </p:spPr>
            <p:txBody>
              <a:bodyPr wrap="square" rtlCol="0" anchor="b">
                <a:noAutofit/>
              </a:bodyPr>
              <a:lstStyle/>
              <a:p>
                <a:r>
                  <a:rPr lang="zh-TW" altLang="en-US" i="1" dirty="0" smtClean="0"/>
                  <a:t>下 左</a:t>
                </a:r>
                <a:endParaRPr lang="zh-TW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814531"/>
              </p:ext>
            </p:extLst>
          </p:nvPr>
        </p:nvGraphicFramePr>
        <p:xfrm>
          <a:off x="3050150" y="3887487"/>
          <a:ext cx="3043700" cy="15195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0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6507">
                <a:tc>
                  <a:txBody>
                    <a:bodyPr/>
                    <a:lstStyle/>
                    <a:p>
                      <a:pPr algn="ctr"/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50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650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DDDD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2022/11/12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57885" y="222365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5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5892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89198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19472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49746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002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029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stCxn id="6" idx="1"/>
            <a:endCxn id="8" idx="1"/>
          </p:cNvCxnSpPr>
          <p:nvPr/>
        </p:nvCxnSpPr>
        <p:spPr>
          <a:xfrm rot="10800000" flipH="1" flipV="1">
            <a:off x="650420" y="2612571"/>
            <a:ext cx="1925865" cy="1676401"/>
          </a:xfrm>
          <a:prstGeom prst="bentConnector3">
            <a:avLst>
              <a:gd name="adj1" fmla="val -1187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0"/>
          <p:cNvCxnSpPr>
            <a:stCxn id="6" idx="2"/>
            <a:endCxn id="8" idx="1"/>
          </p:cNvCxnSpPr>
          <p:nvPr/>
        </p:nvCxnSpPr>
        <p:spPr>
          <a:xfrm rot="16200000" flipH="1">
            <a:off x="1791153" y="3503839"/>
            <a:ext cx="1081315" cy="488951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310</Words>
  <Application>Microsoft Office PowerPoint</Application>
  <PresentationFormat>全屏显示(4:3)</PresentationFormat>
  <Paragraphs>144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標楷體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背景測試</vt:lpstr>
      <vt:lpstr>圖片測試</vt:lpstr>
      <vt:lpstr>圖片縮放測試</vt:lpstr>
      <vt:lpstr>PowerPoint 演示文稿</vt:lpstr>
      <vt:lpstr>群組測試</vt:lpstr>
      <vt:lpstr>表格測試</vt:lpstr>
      <vt:lpstr>圖形測試</vt:lpstr>
      <vt:lpstr>版面5</vt:lpstr>
      <vt:lpstr>圖表測試-折線圖</vt:lpstr>
      <vt:lpstr>圖表測試-長條圖</vt:lpstr>
      <vt:lpstr>圖表測試-堆疊長條圖</vt:lpstr>
      <vt:lpstr>圖表測試-區域圖</vt:lpstr>
      <vt:lpstr>圖表測試-百分比堆疊區域圖</vt:lpstr>
      <vt:lpstr>圖表測試-散佈圖</vt:lpstr>
      <vt:lpstr>圖表測試-圓餅圖</vt:lpstr>
      <vt:lpstr>圖表測試-3D圓餅圖</vt:lpstr>
      <vt:lpstr>Text Hyperlink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ZXC</cp:lastModifiedBy>
  <cp:revision>90</cp:revision>
  <dcterms:created xsi:type="dcterms:W3CDTF">2015-10-17T12:14:54Z</dcterms:created>
  <dcterms:modified xsi:type="dcterms:W3CDTF">2022-11-12T09:16:38Z</dcterms:modified>
</cp:coreProperties>
</file>