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5321300" cy="3111500"/>
  <p:notesSz cx="5321300" cy="3111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573" y="964565"/>
            <a:ext cx="4528502" cy="653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9147" y="1742440"/>
            <a:ext cx="3729355" cy="77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382" y="715645"/>
            <a:ext cx="2317527" cy="205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3739" y="715645"/>
            <a:ext cx="2317527" cy="205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324855" cy="3105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53572" y="2023874"/>
            <a:ext cx="4745728" cy="8595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382" y="124460"/>
            <a:ext cx="479488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382" y="715645"/>
            <a:ext cx="4794885" cy="205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1401" y="2893695"/>
            <a:ext cx="1704848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382" y="2893695"/>
            <a:ext cx="1225359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35908" y="2893695"/>
            <a:ext cx="1225359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2023-03-23T10:28:51Z</dcterms:created>
  <dcterms:modified xsi:type="dcterms:W3CDTF">2023-03-23T10:28:51Z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Creator">
    <vt:lpwstr>Adobe Photoshop 22.4 (Windows)</vt:lpwstr>
  </property>
  <property fmtid="{D5CDD505-2E9C-101B-9397-08002B2CF9AE}" pid="4" name="LastSaved">
    <vt:filetime>2023-03-23T00:00:00Z</vt:filetime>
  </property>
</Properties>
</file>