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51A5-0185-4173-8A3B-6F8B09D7B06F}" type="datetimeFigureOut">
              <a:rPr lang="en-US" smtClean="0"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EFA8526-40B5-42D6-85D0-6625CAEA1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51A5-0185-4173-8A3B-6F8B09D7B06F}" type="datetimeFigureOut">
              <a:rPr lang="en-US" smtClean="0"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FA8526-40B5-42D6-85D0-6625CAEA1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6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51A5-0185-4173-8A3B-6F8B09D7B06F}" type="datetimeFigureOut">
              <a:rPr lang="en-US" smtClean="0"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FA8526-40B5-42D6-85D0-6625CAEA130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4662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51A5-0185-4173-8A3B-6F8B09D7B06F}" type="datetimeFigureOut">
              <a:rPr lang="en-US" smtClean="0"/>
              <a:t>3/24/2013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FA8526-40B5-42D6-85D0-6625CAEA1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33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51A5-0185-4173-8A3B-6F8B09D7B06F}" type="datetimeFigureOut">
              <a:rPr lang="en-US" smtClean="0"/>
              <a:t>3/24/2013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FA8526-40B5-42D6-85D0-6625CAEA130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6175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51A5-0185-4173-8A3B-6F8B09D7B06F}" type="datetimeFigureOut">
              <a:rPr lang="en-US" smtClean="0"/>
              <a:t>3/24/2013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FA8526-40B5-42D6-85D0-6625CAEA1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00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51A5-0185-4173-8A3B-6F8B09D7B06F}" type="datetimeFigureOut">
              <a:rPr lang="en-US" smtClean="0"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8526-40B5-42D6-85D0-6625CAEA1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05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51A5-0185-4173-8A3B-6F8B09D7B06F}" type="datetimeFigureOut">
              <a:rPr lang="en-US" smtClean="0"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8526-40B5-42D6-85D0-6625CAEA1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6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51A5-0185-4173-8A3B-6F8B09D7B06F}" type="datetimeFigureOut">
              <a:rPr lang="en-US" smtClean="0"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8526-40B5-42D6-85D0-6625CAEA1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2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51A5-0185-4173-8A3B-6F8B09D7B06F}" type="datetimeFigureOut">
              <a:rPr lang="en-US" smtClean="0"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FA8526-40B5-42D6-85D0-6625CAEA1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3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51A5-0185-4173-8A3B-6F8B09D7B06F}" type="datetimeFigureOut">
              <a:rPr lang="en-US" smtClean="0"/>
              <a:t>3/24/2013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FA8526-40B5-42D6-85D0-6625CAEA1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51A5-0185-4173-8A3B-6F8B09D7B06F}" type="datetimeFigureOut">
              <a:rPr lang="en-US" smtClean="0"/>
              <a:t>3/24/2013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FA8526-40B5-42D6-85D0-6625CAEA1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3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51A5-0185-4173-8A3B-6F8B09D7B06F}" type="datetimeFigureOut">
              <a:rPr lang="en-US" smtClean="0"/>
              <a:t>3/24/2013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8526-40B5-42D6-85D0-6625CAEA1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6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51A5-0185-4173-8A3B-6F8B09D7B06F}" type="datetimeFigureOut">
              <a:rPr lang="en-US" smtClean="0"/>
              <a:t>3/24/2013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8526-40B5-42D6-85D0-6625CAEA1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51A5-0185-4173-8A3B-6F8B09D7B06F}" type="datetimeFigureOut">
              <a:rPr lang="en-US" smtClean="0"/>
              <a:t>3/24/2013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8526-40B5-42D6-85D0-6625CAEA1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7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51A5-0185-4173-8A3B-6F8B09D7B06F}" type="datetimeFigureOut">
              <a:rPr lang="en-US" smtClean="0"/>
              <a:t>3/24/2013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FA8526-40B5-42D6-85D0-6625CAEA1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5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351A5-0185-4173-8A3B-6F8B09D7B06F}" type="datetimeFigureOut">
              <a:rPr lang="en-US" smtClean="0"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EFA8526-40B5-42D6-85D0-6625CAEA1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4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7090" y="1519168"/>
            <a:ext cx="927525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Type Words related to pictures shown.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Word, images and reward videos from </a:t>
            </a:r>
            <a:r>
              <a:rPr lang="en-US" sz="2800" dirty="0" err="1" smtClean="0"/>
              <a:t>ources</a:t>
            </a:r>
            <a:endParaRPr lang="en-US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You Tube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WikiMedia</a:t>
            </a:r>
            <a:endParaRPr lang="en-US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Sodiioo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Panic button and alert to parent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Ability to indicate </a:t>
            </a:r>
            <a:r>
              <a:rPr lang="en-US" sz="2800" dirty="0" err="1" smtClean="0"/>
              <a:t>Boredness</a:t>
            </a:r>
            <a:r>
              <a:rPr lang="en-US" sz="2800" dirty="0" smtClean="0"/>
              <a:t> for parent interaction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Integration With SMS for control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Parents statistics on near real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Ability to add new material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17995" y="353291"/>
            <a:ext cx="3764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Scenarios/Features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4550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need to move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Azure Hosting :D</a:t>
            </a:r>
          </a:p>
          <a:p>
            <a:r>
              <a:rPr lang="en-US" sz="2800" dirty="0" smtClean="0"/>
              <a:t>Designer  Help</a:t>
            </a:r>
          </a:p>
          <a:p>
            <a:r>
              <a:rPr lang="en-US" sz="2800" dirty="0" smtClean="0"/>
              <a:t>Therapist / Doctor / Expert -&gt; Help with the curriculum progression</a:t>
            </a:r>
          </a:p>
          <a:p>
            <a:r>
              <a:rPr lang="en-US" sz="2800" dirty="0" err="1" smtClean="0"/>
              <a:t>Twilio</a:t>
            </a:r>
            <a:r>
              <a:rPr lang="en-US" sz="2800" dirty="0" smtClean="0"/>
              <a:t> Account or Money to pay for it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06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2454502" y="4801025"/>
            <a:ext cx="1644350" cy="19188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143499" y="2876121"/>
            <a:ext cx="6587837" cy="37246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337807" y="1374794"/>
            <a:ext cx="3974864" cy="1247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279150" y="1791983"/>
            <a:ext cx="1995055" cy="26763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241" y="3130144"/>
            <a:ext cx="2927206" cy="10699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241" y="4781206"/>
            <a:ext cx="2963573" cy="10396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431" y="4717686"/>
            <a:ext cx="1306186" cy="12812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431" y="3069216"/>
            <a:ext cx="1270722" cy="12464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265" y="1661207"/>
            <a:ext cx="1016088" cy="5080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1237" y="3424237"/>
            <a:ext cx="9525" cy="9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1237" y="3424237"/>
            <a:ext cx="9525" cy="9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1237" y="3424237"/>
            <a:ext cx="9525" cy="9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7152" y="1749447"/>
            <a:ext cx="1038225" cy="4095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211" y="1454986"/>
            <a:ext cx="1020459" cy="102045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717" y="2369716"/>
            <a:ext cx="1190625" cy="1295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596734" y="4324709"/>
            <a:ext cx="908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Typer</a:t>
            </a:r>
            <a:r>
              <a:rPr lang="en-US" sz="1200" dirty="0" smtClean="0"/>
              <a:t> role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616782" y="6002273"/>
            <a:ext cx="1041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Dialer role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917404" y="4213647"/>
            <a:ext cx="1041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data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8867092" y="5863240"/>
            <a:ext cx="1445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files and Transient data</a:t>
            </a:r>
            <a:endParaRPr lang="en-US" sz="1200" dirty="0"/>
          </a:p>
        </p:txBody>
      </p:sp>
      <p:cxnSp>
        <p:nvCxnSpPr>
          <p:cNvPr id="25" name="Straight Arrow Connector 24"/>
          <p:cNvCxnSpPr>
            <a:stCxn id="7" idx="3"/>
            <a:endCxn id="4" idx="1"/>
          </p:cNvCxnSpPr>
          <p:nvPr/>
        </p:nvCxnSpPr>
        <p:spPr>
          <a:xfrm flipV="1">
            <a:off x="6755153" y="3665116"/>
            <a:ext cx="1467088" cy="27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5" idx="1"/>
          </p:cNvCxnSpPr>
          <p:nvPr/>
        </p:nvCxnSpPr>
        <p:spPr>
          <a:xfrm>
            <a:off x="6755153" y="3692437"/>
            <a:ext cx="1467088" cy="160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</p:cNvCxnSpPr>
          <p:nvPr/>
        </p:nvCxnSpPr>
        <p:spPr>
          <a:xfrm flipV="1">
            <a:off x="6790617" y="3765195"/>
            <a:ext cx="1425647" cy="159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47" idx="3"/>
          </p:cNvCxnSpPr>
          <p:nvPr/>
        </p:nvCxnSpPr>
        <p:spPr>
          <a:xfrm flipH="1" flipV="1">
            <a:off x="1701386" y="5617285"/>
            <a:ext cx="1372543" cy="10212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779739" y="2284104"/>
            <a:ext cx="1809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</a:rPr>
              <a:t>External Data Sources</a:t>
            </a:r>
            <a:endParaRPr lang="en-US" sz="1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3" name="Straight Arrow Connector 32"/>
          <p:cNvCxnSpPr>
            <a:stCxn id="7" idx="3"/>
            <a:endCxn id="16" idx="2"/>
          </p:cNvCxnSpPr>
          <p:nvPr/>
        </p:nvCxnSpPr>
        <p:spPr>
          <a:xfrm flipV="1">
            <a:off x="6755153" y="2622100"/>
            <a:ext cx="1570086" cy="1070337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7" idx="1"/>
          </p:cNvCxnSpPr>
          <p:nvPr/>
        </p:nvCxnSpPr>
        <p:spPr>
          <a:xfrm>
            <a:off x="3744327" y="3241357"/>
            <a:ext cx="1740104" cy="451080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6" idx="1"/>
          </p:cNvCxnSpPr>
          <p:nvPr/>
        </p:nvCxnSpPr>
        <p:spPr>
          <a:xfrm>
            <a:off x="3819441" y="3259169"/>
            <a:ext cx="1664990" cy="2099131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759729" y="5339946"/>
            <a:ext cx="1661083" cy="483407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31716" y="6101605"/>
            <a:ext cx="1809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External </a:t>
            </a:r>
          </a:p>
          <a:p>
            <a:r>
              <a:rPr lang="en-US" sz="1200" b="1" dirty="0" smtClean="0"/>
              <a:t>Capability</a:t>
            </a:r>
            <a:endParaRPr 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759772" y="4881700"/>
            <a:ext cx="859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Twilio</a:t>
            </a:r>
            <a:endParaRPr 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481717" y="3853992"/>
            <a:ext cx="153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Single Page </a:t>
            </a:r>
            <a:r>
              <a:rPr lang="en-US" sz="1200" b="1" dirty="0" err="1" smtClean="0"/>
              <a:t>TypeIt</a:t>
            </a:r>
            <a:r>
              <a:rPr lang="en-US" sz="1200" b="1" dirty="0" smtClean="0"/>
              <a:t> </a:t>
            </a:r>
            <a:br>
              <a:rPr lang="en-US" sz="1200" b="1" dirty="0" smtClean="0"/>
            </a:br>
            <a:r>
              <a:rPr lang="en-US" sz="1200" b="1" dirty="0" smtClean="0"/>
              <a:t>Web App</a:t>
            </a:r>
            <a:endParaRPr lang="en-US" sz="1200" b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10" y="2284399"/>
            <a:ext cx="1440686" cy="118369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61" y="4955297"/>
            <a:ext cx="1190625" cy="1323975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 flipV="1">
            <a:off x="6943017" y="3917595"/>
            <a:ext cx="1425647" cy="159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33777" y="5358300"/>
            <a:ext cx="685800" cy="666750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>
          <a:xfrm flipH="1" flipV="1">
            <a:off x="1561235" y="2924586"/>
            <a:ext cx="1031690" cy="9283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34062" y="6369979"/>
            <a:ext cx="153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Alert , Options and Status</a:t>
            </a:r>
            <a:endParaRPr lang="en-US" sz="1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56769" y="3661787"/>
            <a:ext cx="153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Access over the</a:t>
            </a:r>
            <a:br>
              <a:rPr lang="en-US" sz="1200" b="1" dirty="0" smtClean="0"/>
            </a:br>
            <a:r>
              <a:rPr lang="en-US" sz="1200" b="1" dirty="0" smtClean="0"/>
              <a:t>  Web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7920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</TotalTime>
  <Words>110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PowerPoint Presentation</vt:lpstr>
      <vt:lpstr>What we need to move forward</vt:lpstr>
      <vt:lpstr>System Architecture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Alfredo Alvarez Lamela</dc:creator>
  <cp:lastModifiedBy>Alfredo Alvarez Lamela</cp:lastModifiedBy>
  <cp:revision>5</cp:revision>
  <dcterms:created xsi:type="dcterms:W3CDTF">2013-03-24T21:15:55Z</dcterms:created>
  <dcterms:modified xsi:type="dcterms:W3CDTF">2013-03-24T21:58:02Z</dcterms:modified>
</cp:coreProperties>
</file>