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333" r:id="rId2"/>
    <p:sldId id="260" r:id="rId3"/>
    <p:sldId id="375" r:id="rId4"/>
    <p:sldId id="380" r:id="rId5"/>
    <p:sldId id="378" r:id="rId6"/>
    <p:sldId id="379" r:id="rId7"/>
    <p:sldId id="376" r:id="rId8"/>
    <p:sldId id="377" r:id="rId9"/>
    <p:sldId id="381" r:id="rId10"/>
    <p:sldId id="383" r:id="rId11"/>
    <p:sldId id="384" r:id="rId12"/>
    <p:sldId id="385" r:id="rId13"/>
    <p:sldId id="382" r:id="rId14"/>
    <p:sldId id="362" r:id="rId15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배달의민족 주아" panose="02020603020101020101" pitchFamily="18" charset="-127"/>
      <p:regular r:id="rId19"/>
    </p:embeddedFont>
  </p:embeddedFontLst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형준" initials="박" lastIdx="4" clrIdx="0">
    <p:extLst>
      <p:ext uri="{19B8F6BF-5375-455C-9EA6-DF929625EA0E}">
        <p15:presenceInfo xmlns:p15="http://schemas.microsoft.com/office/powerpoint/2012/main" userId="a938dddbe046b0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333E48"/>
    <a:srgbClr val="EC3C3C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6548" autoAdjust="0"/>
  </p:normalViewPr>
  <p:slideViewPr>
    <p:cSldViewPr snapToGrid="0">
      <p:cViewPr varScale="1">
        <p:scale>
          <a:sx n="115" d="100"/>
          <a:sy n="115" d="100"/>
        </p:scale>
        <p:origin x="1338" y="102"/>
      </p:cViewPr>
      <p:guideLst>
        <p:guide orient="horz" pos="2160"/>
        <p:guide pos="31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DA46-D115-4DAD-A5FE-50887896215D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EF4D-8074-4163-8DC6-1CA1B57FF160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B53F-130B-4747-BA5A-40246722DED1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/>
          <p:cNvSpPr/>
          <p:nvPr userDrawn="1"/>
        </p:nvSpPr>
        <p:spPr>
          <a:xfrm rot="1630265">
            <a:off x="6667778" y="3214349"/>
            <a:ext cx="4159904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7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A1CB-5CD1-4DBE-B0B5-8C659DF416F2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6862-3701-4A3A-8F1C-AEE419EFD7D6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4FC4-6A41-4D1E-B8BD-EC970BA61491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316E-6F9F-4A27-9C63-E59463EE0EBD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537-068A-4515-B811-8C955EAD9A60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98AD-D3A9-4530-9CF9-02C4C865B6DB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F101-92ED-4998-89D2-D6BCCA284E6C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CC00-894F-4F36-9590-DFF810521348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tx1"/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>a</a:t>
            </a: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87568DA-9279-42A4-AE1C-46DAB1CBB0BE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1.169.9.44/slowgram/admin/pages/tables/post.php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/slowgram/admin/pages/tables/postInfo.php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127.0.0.1/slowgram/admin/pages/tables/postInfo.php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Hyung/2018-WebService-Project-SlowGr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67008" y="642938"/>
            <a:ext cx="63230" cy="213517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6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7008" y="5543247"/>
            <a:ext cx="63230" cy="67181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6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95492" y="5765717"/>
            <a:ext cx="162657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발표자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박형준</a:t>
            </a:r>
            <a:endParaRPr lang="en-US" altLang="ko-KR" sz="1100" spc="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Picture 4" descr="C:\Users\madeit-top1\Documents\PPT\[42] Angrymomo_413\culture_txt_01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622" y="5543247"/>
            <a:ext cx="211769" cy="17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816013" y="2987475"/>
            <a:ext cx="4497323" cy="1909832"/>
            <a:chOff x="1509503" y="3222884"/>
            <a:chExt cx="5535162" cy="2350562"/>
          </a:xfrm>
        </p:grpSpPr>
        <p:sp>
          <p:nvSpPr>
            <p:cNvPr id="19" name="직사각형 18"/>
            <p:cNvSpPr/>
            <p:nvPr/>
          </p:nvSpPr>
          <p:spPr>
            <a:xfrm>
              <a:off x="1509503" y="3222884"/>
              <a:ext cx="5380403" cy="1221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8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58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Slow + Gram</a:t>
              </a:r>
              <a:endParaRPr lang="ko-KR" altLang="en-US" sz="58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63914" y="4702202"/>
              <a:ext cx="3180751" cy="8712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= </a:t>
              </a:r>
              <a:r>
                <a:rPr lang="ko-KR" altLang="en-US" sz="400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느린 </a:t>
              </a:r>
              <a:r>
                <a:rPr lang="en-US" altLang="ko-KR" sz="400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SNS</a:t>
              </a:r>
              <a:endPara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3" name="Picture 4" descr="C:\Users\madeit-top1\Documents\PPT\[42] Angrymomo_413\culture_txt_01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486900" y="6215063"/>
            <a:ext cx="211769" cy="17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90" y="1849943"/>
            <a:ext cx="3458767" cy="9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deit-top1\Documents\PPT\[43] Angrymomo_B&amp;R\Pocket_Tools_Title_Flatlay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475"/>
            <a:ext cx="9906000" cy="447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3225" y="1190475"/>
            <a:ext cx="9909225" cy="4477049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3224" y="882698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3224" y="5667524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943725" y="938"/>
            <a:ext cx="2962276" cy="392245"/>
            <a:chOff x="-3225" y="303454"/>
            <a:chExt cx="2037765" cy="260426"/>
          </a:xfrm>
        </p:grpSpPr>
        <p:sp>
          <p:nvSpPr>
            <p:cNvPr id="16" name="직사각형 15"/>
            <p:cNvSpPr/>
            <p:nvPr/>
          </p:nvSpPr>
          <p:spPr>
            <a:xfrm>
              <a:off x="0" y="303454"/>
              <a:ext cx="2034540" cy="260426"/>
            </a:xfrm>
            <a:prstGeom prst="rect">
              <a:avLst/>
            </a:prstGeom>
            <a:solidFill>
              <a:srgbClr val="E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-3225" y="333639"/>
              <a:ext cx="2037764" cy="204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en-US" altLang="ko-KR" sz="1400" spc="30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INDEX : </a:t>
              </a:r>
              <a:r>
                <a:rPr lang="en-US" altLang="ko-KR" sz="1400" spc="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</a:t>
              </a:r>
              <a:r>
                <a:rPr lang="ko-KR" altLang="en-US" sz="1400" spc="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개발</a:t>
              </a:r>
              <a:endParaRPr lang="en-US" altLang="ko-KR" sz="12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26" y="1190475"/>
            <a:ext cx="9779686" cy="44770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13222" y="1213524"/>
            <a:ext cx="182880" cy="2060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296102" y="5335380"/>
            <a:ext cx="182880" cy="2060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761961" y="1419587"/>
            <a:ext cx="182880" cy="2060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51985" y="1190474"/>
            <a:ext cx="2752205" cy="4477049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</p:spPr>
        <p:txBody>
          <a:bodyPr wrap="square">
            <a:no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1: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사용시간을 제약</a:t>
            </a: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2: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우표사용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포스팅은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빠른전달이나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중요한 포스팅</a:t>
            </a: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가능성이 있어 따로 표시</a:t>
            </a: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3: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우표사용개수나</a:t>
            </a: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포스팅 최종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승인해야할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개수</a:t>
            </a: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b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5"/>
              </a:rPr>
              <a:t>링크</a:t>
            </a:r>
            <a:endParaRPr lang="en-US" altLang="ko-KR" sz="12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deit-top1\Documents\PPT\[43] Angrymomo_B&amp;R\Pocket_Tools_Title_Flatlay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475"/>
            <a:ext cx="9906000" cy="447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3225" y="1190475"/>
            <a:ext cx="9909225" cy="4477049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3224" y="882698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3224" y="5667524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943725" y="938"/>
            <a:ext cx="2962276" cy="392245"/>
            <a:chOff x="-3225" y="303454"/>
            <a:chExt cx="2037765" cy="260426"/>
          </a:xfrm>
        </p:grpSpPr>
        <p:sp>
          <p:nvSpPr>
            <p:cNvPr id="16" name="직사각형 15"/>
            <p:cNvSpPr/>
            <p:nvPr/>
          </p:nvSpPr>
          <p:spPr>
            <a:xfrm>
              <a:off x="0" y="303454"/>
              <a:ext cx="2034540" cy="260426"/>
            </a:xfrm>
            <a:prstGeom prst="rect">
              <a:avLst/>
            </a:prstGeom>
            <a:solidFill>
              <a:srgbClr val="E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-3225" y="333639"/>
              <a:ext cx="2037764" cy="204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en-US" altLang="ko-KR" sz="1400" spc="30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INDEX : </a:t>
              </a:r>
              <a:r>
                <a:rPr lang="en-US" altLang="ko-KR" sz="1400" spc="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</a:t>
              </a:r>
              <a:r>
                <a:rPr lang="ko-KR" altLang="en-US" sz="1400" spc="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개발</a:t>
              </a:r>
              <a:endParaRPr lang="en-US" altLang="ko-KR" sz="12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0473"/>
            <a:ext cx="9776460" cy="4477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50429" y="2867757"/>
            <a:ext cx="182880" cy="2060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281949" y="2867757"/>
            <a:ext cx="182880" cy="2060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38506" y="2867756"/>
            <a:ext cx="182880" cy="2060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9744" y="1190474"/>
            <a:ext cx="2752205" cy="4477049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</p:spPr>
        <p:txBody>
          <a:bodyPr wrap="square">
            <a:no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1: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바로 포스팅이 아닌 재확인</a:t>
            </a: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필요하며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삭제가능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2: 24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시간이 지나면 발행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버튼이 활성화 되어 포스팅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가능해진다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과정을 잘 지키면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우표를 보상으로 지급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3: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승인전에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우표를 소모하여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포스팅을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할수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있게 제작</a:t>
            </a: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5"/>
              </a:rPr>
              <a:t>링크</a:t>
            </a:r>
            <a:endParaRPr lang="en-US" altLang="ko-KR" sz="12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69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deit-top1\Documents\PPT\[43] Angrymomo_B&amp;R\Pocket_Tools_Title_Flatlay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475"/>
            <a:ext cx="9906000" cy="447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3225" y="1190475"/>
            <a:ext cx="9909225" cy="4477049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3224" y="882698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3224" y="5667524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943725" y="938"/>
            <a:ext cx="2962276" cy="392245"/>
            <a:chOff x="-3225" y="303454"/>
            <a:chExt cx="2037765" cy="260426"/>
          </a:xfrm>
        </p:grpSpPr>
        <p:sp>
          <p:nvSpPr>
            <p:cNvPr id="16" name="직사각형 15"/>
            <p:cNvSpPr/>
            <p:nvPr/>
          </p:nvSpPr>
          <p:spPr>
            <a:xfrm>
              <a:off x="0" y="303454"/>
              <a:ext cx="2034540" cy="260426"/>
            </a:xfrm>
            <a:prstGeom prst="rect">
              <a:avLst/>
            </a:prstGeom>
            <a:solidFill>
              <a:srgbClr val="E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-3225" y="333639"/>
              <a:ext cx="2037764" cy="204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en-US" altLang="ko-KR" sz="1400" spc="30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INDEX : </a:t>
              </a:r>
              <a:r>
                <a:rPr lang="en-US" altLang="ko-KR" sz="1400" spc="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</a:t>
              </a:r>
              <a:r>
                <a:rPr lang="ko-KR" altLang="en-US" sz="1400" spc="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개발</a:t>
              </a:r>
              <a:endParaRPr lang="en-US" altLang="ko-KR" sz="12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0474"/>
            <a:ext cx="3809953" cy="20099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63782" y="1395220"/>
            <a:ext cx="182880" cy="2060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281949" y="2867757"/>
            <a:ext cx="182880" cy="2060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38506" y="2867756"/>
            <a:ext cx="182880" cy="2060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7024255" y="1190474"/>
            <a:ext cx="2752205" cy="4477049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</p:spPr>
        <p:txBody>
          <a:bodyPr wrap="square">
            <a:no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1: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시간이 되면 로그인화면으로 </a:t>
            </a: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나가게 제한</a:t>
            </a: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endParaRPr lang="en-US" altLang="ko-KR" sz="12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: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우표를 따로 구매하게끔</a:t>
            </a: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5"/>
              </a:rPr>
              <a:t>링크</a:t>
            </a:r>
            <a:endParaRPr lang="en-US" altLang="ko-KR" sz="12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344912"/>
            <a:ext cx="3809953" cy="224124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49135" y="3451536"/>
            <a:ext cx="182880" cy="2060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3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1501121" y="1002682"/>
            <a:ext cx="7030772" cy="4773102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>
            <a:spAutoFit/>
          </a:bodyPr>
          <a:lstStyle/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r>
              <a:rPr lang="en-US" altLang="ko-KR" sz="1800" b="1" spc="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</a:t>
            </a:r>
            <a:r>
              <a:rPr lang="ko-KR" altLang="en-US" sz="1800" b="1" spc="600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주제소개</a:t>
            </a:r>
            <a:r>
              <a:rPr lang="ko-KR" altLang="en-US" sz="1800" b="1" spc="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필요성</a:t>
            </a:r>
            <a:endParaRPr lang="en-US" altLang="ko-KR" sz="1800" b="1" spc="6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r>
              <a:rPr lang="en-US" altLang="ko-KR" sz="1800" b="1" spc="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</a:t>
            </a:r>
            <a:r>
              <a:rPr lang="ko-KR" altLang="en-US" sz="1800" b="1" spc="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및 해결방안</a:t>
            </a:r>
            <a:endParaRPr lang="en-US" altLang="ko-KR" sz="1800" b="1" spc="6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r>
              <a:rPr lang="en-US" altLang="ko-KR" sz="1800" b="1" spc="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 </a:t>
            </a:r>
            <a:r>
              <a:rPr lang="ko-KR" altLang="en-US" sz="1800" b="1" spc="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endParaRPr lang="en-US" altLang="ko-KR" sz="1800" b="1" spc="6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r>
              <a:rPr lang="en-US" altLang="ko-KR" sz="1800" b="1" spc="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 </a:t>
            </a:r>
            <a:r>
              <a:rPr lang="ko-KR" altLang="en-US" sz="1800" b="1" spc="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</a:t>
            </a:r>
            <a:endParaRPr lang="en-US" altLang="ko-KR" sz="1800" b="1" spc="600" dirty="0" smtClean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6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Rectangle 2"/>
          <p:cNvSpPr>
            <a:spLocks/>
          </p:cNvSpPr>
          <p:nvPr/>
        </p:nvSpPr>
        <p:spPr bwMode="auto">
          <a:xfrm>
            <a:off x="1608130" y="971742"/>
            <a:ext cx="3373636" cy="72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spc="600" dirty="0" smtClean="0">
                <a:gradFill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latin typeface="+mj-ea"/>
                <a:ea typeface="+mj-ea"/>
                <a:sym typeface="Lato Black" charset="0"/>
              </a:rPr>
              <a:t>INDEX</a:t>
            </a:r>
            <a:endParaRPr lang="en-US" sz="2400" spc="600" dirty="0">
              <a:gradFill>
                <a:gsLst>
                  <a:gs pos="0">
                    <a:schemeClr val="accent3"/>
                  </a:gs>
                  <a:gs pos="100000">
                    <a:schemeClr val="accent3"/>
                  </a:gs>
                </a:gsLst>
                <a:lin ang="5400000" scaled="0"/>
              </a:gradFill>
              <a:latin typeface="+mj-ea"/>
              <a:ea typeface="+mj-ea"/>
              <a:sym typeface="Lato Light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16507" y="1040331"/>
            <a:ext cx="3281362" cy="4643238"/>
            <a:chOff x="5016507" y="1040331"/>
            <a:chExt cx="3281362" cy="4643238"/>
          </a:xfrm>
        </p:grpSpPr>
        <p:sp>
          <p:nvSpPr>
            <p:cNvPr id="41" name="AutoShape 4"/>
            <p:cNvSpPr>
              <a:spLocks/>
            </p:cNvSpPr>
            <p:nvPr/>
          </p:nvSpPr>
          <p:spPr bwMode="auto">
            <a:xfrm>
              <a:off x="5016507" y="2017854"/>
              <a:ext cx="375272" cy="743735"/>
            </a:xfrm>
            <a:custGeom>
              <a:avLst/>
              <a:gdLst/>
              <a:ahLst/>
              <a:cxnLst/>
              <a:rect l="0" t="0" r="r" b="b"/>
              <a:pathLst>
                <a:path w="21538" h="21600">
                  <a:moveTo>
                    <a:pt x="15728" y="3990"/>
                  </a:moveTo>
                  <a:cubicBezTo>
                    <a:pt x="14767" y="3990"/>
                    <a:pt x="14176" y="4062"/>
                    <a:pt x="13949" y="4215"/>
                  </a:cubicBezTo>
                  <a:cubicBezTo>
                    <a:pt x="13716" y="4367"/>
                    <a:pt x="13608" y="4678"/>
                    <a:pt x="13608" y="5147"/>
                  </a:cubicBezTo>
                  <a:lnTo>
                    <a:pt x="13608" y="6360"/>
                  </a:lnTo>
                  <a:lnTo>
                    <a:pt x="19673" y="6360"/>
                  </a:lnTo>
                  <a:cubicBezTo>
                    <a:pt x="19929" y="6360"/>
                    <a:pt x="20190" y="6423"/>
                    <a:pt x="20463" y="6552"/>
                  </a:cubicBezTo>
                  <a:cubicBezTo>
                    <a:pt x="20645" y="6642"/>
                    <a:pt x="20736" y="6777"/>
                    <a:pt x="20736" y="6953"/>
                  </a:cubicBezTo>
                  <a:lnTo>
                    <a:pt x="20276" y="9774"/>
                  </a:lnTo>
                  <a:cubicBezTo>
                    <a:pt x="20276" y="9923"/>
                    <a:pt x="20173" y="10039"/>
                    <a:pt x="19974" y="10128"/>
                  </a:cubicBezTo>
                  <a:cubicBezTo>
                    <a:pt x="19775" y="10214"/>
                    <a:pt x="19531" y="10257"/>
                    <a:pt x="19235" y="10257"/>
                  </a:cubicBezTo>
                  <a:lnTo>
                    <a:pt x="13608" y="10257"/>
                  </a:lnTo>
                  <a:lnTo>
                    <a:pt x="13608" y="21062"/>
                  </a:lnTo>
                  <a:cubicBezTo>
                    <a:pt x="13608" y="21211"/>
                    <a:pt x="13500" y="21338"/>
                    <a:pt x="13295" y="21444"/>
                  </a:cubicBezTo>
                  <a:cubicBezTo>
                    <a:pt x="13085" y="21548"/>
                    <a:pt x="12835" y="21600"/>
                    <a:pt x="12539" y="21600"/>
                  </a:cubicBezTo>
                  <a:lnTo>
                    <a:pt x="5525" y="21600"/>
                  </a:lnTo>
                  <a:cubicBezTo>
                    <a:pt x="5235" y="21600"/>
                    <a:pt x="4979" y="21548"/>
                    <a:pt x="4775" y="21444"/>
                  </a:cubicBezTo>
                  <a:cubicBezTo>
                    <a:pt x="4570" y="21338"/>
                    <a:pt x="4468" y="21211"/>
                    <a:pt x="4468" y="21062"/>
                  </a:cubicBezTo>
                  <a:lnTo>
                    <a:pt x="4468" y="10257"/>
                  </a:lnTo>
                  <a:lnTo>
                    <a:pt x="1063" y="10257"/>
                  </a:lnTo>
                  <a:cubicBezTo>
                    <a:pt x="773" y="10257"/>
                    <a:pt x="517" y="10205"/>
                    <a:pt x="313" y="10099"/>
                  </a:cubicBezTo>
                  <a:cubicBezTo>
                    <a:pt x="108" y="9993"/>
                    <a:pt x="0" y="9866"/>
                    <a:pt x="0" y="9719"/>
                  </a:cubicBezTo>
                  <a:lnTo>
                    <a:pt x="0" y="6921"/>
                  </a:lnTo>
                  <a:cubicBezTo>
                    <a:pt x="0" y="6774"/>
                    <a:pt x="108" y="6642"/>
                    <a:pt x="313" y="6526"/>
                  </a:cubicBezTo>
                  <a:cubicBezTo>
                    <a:pt x="517" y="6411"/>
                    <a:pt x="773" y="6354"/>
                    <a:pt x="1063" y="6354"/>
                  </a:cubicBezTo>
                  <a:lnTo>
                    <a:pt x="4468" y="6354"/>
                  </a:lnTo>
                  <a:lnTo>
                    <a:pt x="4468" y="4949"/>
                  </a:lnTo>
                  <a:cubicBezTo>
                    <a:pt x="4468" y="1658"/>
                    <a:pt x="7787" y="9"/>
                    <a:pt x="14427" y="0"/>
                  </a:cubicBezTo>
                  <a:cubicBezTo>
                    <a:pt x="16655" y="0"/>
                    <a:pt x="18758" y="144"/>
                    <a:pt x="20736" y="426"/>
                  </a:cubicBezTo>
                  <a:cubicBezTo>
                    <a:pt x="21333" y="518"/>
                    <a:pt x="21600" y="717"/>
                    <a:pt x="21526" y="1019"/>
                  </a:cubicBezTo>
                  <a:lnTo>
                    <a:pt x="20793" y="3760"/>
                  </a:lnTo>
                  <a:cubicBezTo>
                    <a:pt x="20719" y="3910"/>
                    <a:pt x="20577" y="4028"/>
                    <a:pt x="20355" y="4120"/>
                  </a:cubicBezTo>
                  <a:cubicBezTo>
                    <a:pt x="20071" y="4212"/>
                    <a:pt x="19781" y="4238"/>
                    <a:pt x="19514" y="4200"/>
                  </a:cubicBezTo>
                  <a:cubicBezTo>
                    <a:pt x="18877" y="4128"/>
                    <a:pt x="18218" y="4071"/>
                    <a:pt x="17536" y="4033"/>
                  </a:cubicBezTo>
                  <a:cubicBezTo>
                    <a:pt x="16859" y="4008"/>
                    <a:pt x="16257" y="3990"/>
                    <a:pt x="15728" y="399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2" name="AutoShape 5"/>
            <p:cNvSpPr>
              <a:spLocks/>
            </p:cNvSpPr>
            <p:nvPr/>
          </p:nvSpPr>
          <p:spPr bwMode="auto">
            <a:xfrm>
              <a:off x="6026564" y="1823409"/>
              <a:ext cx="690017" cy="69001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98" y="0"/>
                  </a:moveTo>
                  <a:cubicBezTo>
                    <a:pt x="19650" y="0"/>
                    <a:pt x="20287" y="264"/>
                    <a:pt x="20813" y="796"/>
                  </a:cubicBezTo>
                  <a:cubicBezTo>
                    <a:pt x="21336" y="1322"/>
                    <a:pt x="21600" y="1962"/>
                    <a:pt x="21600" y="2711"/>
                  </a:cubicBezTo>
                  <a:lnTo>
                    <a:pt x="21600" y="18883"/>
                  </a:lnTo>
                  <a:cubicBezTo>
                    <a:pt x="21600" y="19268"/>
                    <a:pt x="21527" y="19623"/>
                    <a:pt x="21383" y="19952"/>
                  </a:cubicBezTo>
                  <a:cubicBezTo>
                    <a:pt x="21236" y="20281"/>
                    <a:pt x="21042" y="20563"/>
                    <a:pt x="20804" y="20804"/>
                  </a:cubicBezTo>
                  <a:cubicBezTo>
                    <a:pt x="20566" y="21042"/>
                    <a:pt x="20278" y="21233"/>
                    <a:pt x="19940" y="21377"/>
                  </a:cubicBezTo>
                  <a:cubicBezTo>
                    <a:pt x="19603" y="21524"/>
                    <a:pt x="19256" y="21594"/>
                    <a:pt x="18898" y="21594"/>
                  </a:cubicBezTo>
                  <a:lnTo>
                    <a:pt x="12066" y="21594"/>
                  </a:lnTo>
                  <a:lnTo>
                    <a:pt x="12066" y="12552"/>
                  </a:lnTo>
                  <a:lnTo>
                    <a:pt x="14486" y="12552"/>
                  </a:lnTo>
                  <a:cubicBezTo>
                    <a:pt x="14595" y="12552"/>
                    <a:pt x="14698" y="12517"/>
                    <a:pt x="14789" y="12441"/>
                  </a:cubicBezTo>
                  <a:cubicBezTo>
                    <a:pt x="14877" y="12367"/>
                    <a:pt x="14921" y="12267"/>
                    <a:pt x="14921" y="12144"/>
                  </a:cubicBezTo>
                  <a:lnTo>
                    <a:pt x="15088" y="9779"/>
                  </a:lnTo>
                  <a:cubicBezTo>
                    <a:pt x="15088" y="9650"/>
                    <a:pt x="15050" y="9538"/>
                    <a:pt x="14977" y="9444"/>
                  </a:cubicBezTo>
                  <a:cubicBezTo>
                    <a:pt x="14883" y="9350"/>
                    <a:pt x="14774" y="9303"/>
                    <a:pt x="14654" y="9303"/>
                  </a:cubicBezTo>
                  <a:lnTo>
                    <a:pt x="12066" y="9303"/>
                  </a:lnTo>
                  <a:lnTo>
                    <a:pt x="12066" y="8263"/>
                  </a:lnTo>
                  <a:cubicBezTo>
                    <a:pt x="12066" y="7879"/>
                    <a:pt x="12116" y="7623"/>
                    <a:pt x="12216" y="7497"/>
                  </a:cubicBezTo>
                  <a:cubicBezTo>
                    <a:pt x="12313" y="7370"/>
                    <a:pt x="12565" y="7309"/>
                    <a:pt x="12965" y="7309"/>
                  </a:cubicBezTo>
                  <a:cubicBezTo>
                    <a:pt x="13203" y="7309"/>
                    <a:pt x="13458" y="7326"/>
                    <a:pt x="13746" y="7367"/>
                  </a:cubicBezTo>
                  <a:cubicBezTo>
                    <a:pt x="14034" y="7406"/>
                    <a:pt x="14307" y="7456"/>
                    <a:pt x="14568" y="7520"/>
                  </a:cubicBezTo>
                  <a:cubicBezTo>
                    <a:pt x="14624" y="7520"/>
                    <a:pt x="14686" y="7514"/>
                    <a:pt x="14759" y="7499"/>
                  </a:cubicBezTo>
                  <a:cubicBezTo>
                    <a:pt x="14830" y="7485"/>
                    <a:pt x="14883" y="7458"/>
                    <a:pt x="14921" y="7423"/>
                  </a:cubicBezTo>
                  <a:cubicBezTo>
                    <a:pt x="15015" y="7367"/>
                    <a:pt x="15079" y="7264"/>
                    <a:pt x="15118" y="7115"/>
                  </a:cubicBezTo>
                  <a:lnTo>
                    <a:pt x="15438" y="4838"/>
                  </a:lnTo>
                  <a:cubicBezTo>
                    <a:pt x="15479" y="4565"/>
                    <a:pt x="15361" y="4403"/>
                    <a:pt x="15088" y="4347"/>
                  </a:cubicBezTo>
                  <a:cubicBezTo>
                    <a:pt x="14245" y="4112"/>
                    <a:pt x="13364" y="4001"/>
                    <a:pt x="12445" y="4010"/>
                  </a:cubicBezTo>
                  <a:cubicBezTo>
                    <a:pt x="9625" y="4010"/>
                    <a:pt x="8212" y="5384"/>
                    <a:pt x="8212" y="8128"/>
                  </a:cubicBezTo>
                  <a:lnTo>
                    <a:pt x="8212" y="9309"/>
                  </a:lnTo>
                  <a:lnTo>
                    <a:pt x="6764" y="9309"/>
                  </a:lnTo>
                  <a:cubicBezTo>
                    <a:pt x="6456" y="9309"/>
                    <a:pt x="6306" y="9459"/>
                    <a:pt x="6318" y="9758"/>
                  </a:cubicBezTo>
                  <a:lnTo>
                    <a:pt x="6318" y="12120"/>
                  </a:lnTo>
                  <a:cubicBezTo>
                    <a:pt x="6318" y="12235"/>
                    <a:pt x="6356" y="12335"/>
                    <a:pt x="6444" y="12426"/>
                  </a:cubicBezTo>
                  <a:cubicBezTo>
                    <a:pt x="6526" y="12514"/>
                    <a:pt x="6632" y="12558"/>
                    <a:pt x="6764" y="12558"/>
                  </a:cubicBezTo>
                  <a:lnTo>
                    <a:pt x="8212" y="12558"/>
                  </a:lnTo>
                  <a:lnTo>
                    <a:pt x="8212" y="21600"/>
                  </a:lnTo>
                  <a:lnTo>
                    <a:pt x="2685" y="21600"/>
                  </a:lnTo>
                  <a:cubicBezTo>
                    <a:pt x="2320" y="21600"/>
                    <a:pt x="1974" y="21530"/>
                    <a:pt x="1648" y="21383"/>
                  </a:cubicBezTo>
                  <a:cubicBezTo>
                    <a:pt x="1322" y="21239"/>
                    <a:pt x="1034" y="21048"/>
                    <a:pt x="796" y="20810"/>
                  </a:cubicBezTo>
                  <a:cubicBezTo>
                    <a:pt x="558" y="20569"/>
                    <a:pt x="364" y="20287"/>
                    <a:pt x="220" y="19958"/>
                  </a:cubicBezTo>
                  <a:cubicBezTo>
                    <a:pt x="76" y="19629"/>
                    <a:pt x="0" y="19274"/>
                    <a:pt x="0" y="18889"/>
                  </a:cubicBezTo>
                  <a:lnTo>
                    <a:pt x="0" y="2717"/>
                  </a:lnTo>
                  <a:cubicBezTo>
                    <a:pt x="0" y="2353"/>
                    <a:pt x="76" y="2000"/>
                    <a:pt x="220" y="1662"/>
                  </a:cubicBezTo>
                  <a:cubicBezTo>
                    <a:pt x="364" y="1328"/>
                    <a:pt x="558" y="1037"/>
                    <a:pt x="796" y="802"/>
                  </a:cubicBezTo>
                  <a:cubicBezTo>
                    <a:pt x="1034" y="558"/>
                    <a:pt x="1322" y="370"/>
                    <a:pt x="1648" y="223"/>
                  </a:cubicBezTo>
                  <a:cubicBezTo>
                    <a:pt x="1974" y="76"/>
                    <a:pt x="2320" y="6"/>
                    <a:pt x="2685" y="6"/>
                  </a:cubicBezTo>
                  <a:lnTo>
                    <a:pt x="18898" y="6"/>
                  </a:lnTo>
                  <a:close/>
                  <a:moveTo>
                    <a:pt x="18898" y="0"/>
                  </a:move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3" name="AutoShape 6"/>
            <p:cNvSpPr>
              <a:spLocks/>
            </p:cNvSpPr>
            <p:nvPr/>
          </p:nvSpPr>
          <p:spPr bwMode="auto">
            <a:xfrm>
              <a:off x="5397075" y="1448136"/>
              <a:ext cx="532644" cy="37527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885" y="9256"/>
                  </a:moveTo>
                  <a:cubicBezTo>
                    <a:pt x="21064" y="9210"/>
                    <a:pt x="21230" y="9256"/>
                    <a:pt x="21377" y="9381"/>
                  </a:cubicBezTo>
                  <a:cubicBezTo>
                    <a:pt x="21527" y="9506"/>
                    <a:pt x="21600" y="9721"/>
                    <a:pt x="21600" y="10023"/>
                  </a:cubicBezTo>
                  <a:cubicBezTo>
                    <a:pt x="21600" y="10347"/>
                    <a:pt x="21497" y="10621"/>
                    <a:pt x="21289" y="10854"/>
                  </a:cubicBezTo>
                  <a:cubicBezTo>
                    <a:pt x="21081" y="11083"/>
                    <a:pt x="20841" y="11292"/>
                    <a:pt x="20569" y="11476"/>
                  </a:cubicBezTo>
                  <a:cubicBezTo>
                    <a:pt x="20295" y="11660"/>
                    <a:pt x="20011" y="11802"/>
                    <a:pt x="19717" y="11903"/>
                  </a:cubicBezTo>
                  <a:cubicBezTo>
                    <a:pt x="19426" y="12000"/>
                    <a:pt x="19198" y="12063"/>
                    <a:pt x="19034" y="12087"/>
                  </a:cubicBezTo>
                  <a:cubicBezTo>
                    <a:pt x="18696" y="13626"/>
                    <a:pt x="18180" y="14992"/>
                    <a:pt x="17475" y="16177"/>
                  </a:cubicBezTo>
                  <a:cubicBezTo>
                    <a:pt x="16770" y="17365"/>
                    <a:pt x="15950" y="18355"/>
                    <a:pt x="15014" y="19144"/>
                  </a:cubicBezTo>
                  <a:cubicBezTo>
                    <a:pt x="14077" y="19939"/>
                    <a:pt x="13068" y="20544"/>
                    <a:pt x="11989" y="20964"/>
                  </a:cubicBezTo>
                  <a:cubicBezTo>
                    <a:pt x="10911" y="21388"/>
                    <a:pt x="9837" y="21600"/>
                    <a:pt x="8767" y="21600"/>
                  </a:cubicBezTo>
                  <a:cubicBezTo>
                    <a:pt x="7058" y="21600"/>
                    <a:pt x="5432" y="21082"/>
                    <a:pt x="3900" y="20043"/>
                  </a:cubicBezTo>
                  <a:cubicBezTo>
                    <a:pt x="2370" y="19008"/>
                    <a:pt x="1102" y="17493"/>
                    <a:pt x="95" y="15492"/>
                  </a:cubicBezTo>
                  <a:cubicBezTo>
                    <a:pt x="32" y="15315"/>
                    <a:pt x="0" y="15172"/>
                    <a:pt x="0" y="15061"/>
                  </a:cubicBezTo>
                  <a:cubicBezTo>
                    <a:pt x="0" y="14842"/>
                    <a:pt x="51" y="14655"/>
                    <a:pt x="157" y="14505"/>
                  </a:cubicBezTo>
                  <a:cubicBezTo>
                    <a:pt x="262" y="14352"/>
                    <a:pt x="397" y="14279"/>
                    <a:pt x="548" y="14279"/>
                  </a:cubicBezTo>
                  <a:cubicBezTo>
                    <a:pt x="659" y="14279"/>
                    <a:pt x="781" y="14349"/>
                    <a:pt x="913" y="14481"/>
                  </a:cubicBezTo>
                  <a:cubicBezTo>
                    <a:pt x="1873" y="15693"/>
                    <a:pt x="2997" y="16291"/>
                    <a:pt x="4279" y="16284"/>
                  </a:cubicBezTo>
                  <a:cubicBezTo>
                    <a:pt x="4737" y="16284"/>
                    <a:pt x="5197" y="16197"/>
                    <a:pt x="5655" y="16030"/>
                  </a:cubicBezTo>
                  <a:cubicBezTo>
                    <a:pt x="6113" y="15864"/>
                    <a:pt x="6532" y="15600"/>
                    <a:pt x="6914" y="15235"/>
                  </a:cubicBezTo>
                  <a:cubicBezTo>
                    <a:pt x="6688" y="15058"/>
                    <a:pt x="6502" y="14825"/>
                    <a:pt x="6358" y="14536"/>
                  </a:cubicBezTo>
                  <a:cubicBezTo>
                    <a:pt x="6213" y="14248"/>
                    <a:pt x="6142" y="13925"/>
                    <a:pt x="6142" y="13574"/>
                  </a:cubicBezTo>
                  <a:cubicBezTo>
                    <a:pt x="6142" y="13321"/>
                    <a:pt x="6172" y="13102"/>
                    <a:pt x="6235" y="12921"/>
                  </a:cubicBezTo>
                  <a:cubicBezTo>
                    <a:pt x="6096" y="12855"/>
                    <a:pt x="5920" y="12744"/>
                    <a:pt x="5714" y="12580"/>
                  </a:cubicBezTo>
                  <a:cubicBezTo>
                    <a:pt x="5508" y="12421"/>
                    <a:pt x="5308" y="12229"/>
                    <a:pt x="5117" y="12018"/>
                  </a:cubicBezTo>
                  <a:cubicBezTo>
                    <a:pt x="4923" y="11802"/>
                    <a:pt x="4764" y="11563"/>
                    <a:pt x="4634" y="11299"/>
                  </a:cubicBezTo>
                  <a:cubicBezTo>
                    <a:pt x="4507" y="11042"/>
                    <a:pt x="4441" y="10788"/>
                    <a:pt x="4441" y="10527"/>
                  </a:cubicBezTo>
                  <a:cubicBezTo>
                    <a:pt x="4441" y="10350"/>
                    <a:pt x="4480" y="10190"/>
                    <a:pt x="4558" y="10055"/>
                  </a:cubicBezTo>
                  <a:cubicBezTo>
                    <a:pt x="4637" y="9916"/>
                    <a:pt x="4735" y="9791"/>
                    <a:pt x="4852" y="9680"/>
                  </a:cubicBezTo>
                  <a:cubicBezTo>
                    <a:pt x="4532" y="9402"/>
                    <a:pt x="4235" y="8992"/>
                    <a:pt x="3961" y="8450"/>
                  </a:cubicBezTo>
                  <a:cubicBezTo>
                    <a:pt x="3689" y="7908"/>
                    <a:pt x="3552" y="7366"/>
                    <a:pt x="3552" y="6820"/>
                  </a:cubicBezTo>
                  <a:cubicBezTo>
                    <a:pt x="3552" y="6456"/>
                    <a:pt x="3682" y="6216"/>
                    <a:pt x="3939" y="6105"/>
                  </a:cubicBezTo>
                  <a:cubicBezTo>
                    <a:pt x="3665" y="5719"/>
                    <a:pt x="3447" y="5267"/>
                    <a:pt x="3288" y="4757"/>
                  </a:cubicBezTo>
                  <a:cubicBezTo>
                    <a:pt x="3126" y="4249"/>
                    <a:pt x="3048" y="3718"/>
                    <a:pt x="3048" y="3176"/>
                  </a:cubicBezTo>
                  <a:cubicBezTo>
                    <a:pt x="3048" y="2922"/>
                    <a:pt x="3085" y="2689"/>
                    <a:pt x="3161" y="2484"/>
                  </a:cubicBezTo>
                  <a:cubicBezTo>
                    <a:pt x="3232" y="2279"/>
                    <a:pt x="3381" y="2178"/>
                    <a:pt x="3596" y="2178"/>
                  </a:cubicBezTo>
                  <a:cubicBezTo>
                    <a:pt x="3738" y="2178"/>
                    <a:pt x="4069" y="2328"/>
                    <a:pt x="4583" y="2627"/>
                  </a:cubicBezTo>
                  <a:cubicBezTo>
                    <a:pt x="5097" y="2926"/>
                    <a:pt x="5655" y="3263"/>
                    <a:pt x="6253" y="3634"/>
                  </a:cubicBezTo>
                  <a:cubicBezTo>
                    <a:pt x="6852" y="4003"/>
                    <a:pt x="7423" y="4381"/>
                    <a:pt x="7971" y="4757"/>
                  </a:cubicBezTo>
                  <a:cubicBezTo>
                    <a:pt x="8515" y="5135"/>
                    <a:pt x="8899" y="5399"/>
                    <a:pt x="9117" y="5552"/>
                  </a:cubicBezTo>
                  <a:cubicBezTo>
                    <a:pt x="9313" y="5712"/>
                    <a:pt x="9501" y="5882"/>
                    <a:pt x="9675" y="6073"/>
                  </a:cubicBezTo>
                  <a:cubicBezTo>
                    <a:pt x="9849" y="6268"/>
                    <a:pt x="10023" y="6470"/>
                    <a:pt x="10196" y="6681"/>
                  </a:cubicBezTo>
                  <a:cubicBezTo>
                    <a:pt x="10351" y="6119"/>
                    <a:pt x="10537" y="5528"/>
                    <a:pt x="10747" y="4909"/>
                  </a:cubicBezTo>
                  <a:cubicBezTo>
                    <a:pt x="10958" y="4294"/>
                    <a:pt x="11193" y="3704"/>
                    <a:pt x="11450" y="3137"/>
                  </a:cubicBezTo>
                  <a:cubicBezTo>
                    <a:pt x="11709" y="2575"/>
                    <a:pt x="11993" y="2040"/>
                    <a:pt x="12307" y="1543"/>
                  </a:cubicBezTo>
                  <a:cubicBezTo>
                    <a:pt x="12618" y="1039"/>
                    <a:pt x="12968" y="632"/>
                    <a:pt x="13350" y="313"/>
                  </a:cubicBezTo>
                  <a:cubicBezTo>
                    <a:pt x="13411" y="243"/>
                    <a:pt x="13504" y="215"/>
                    <a:pt x="13631" y="215"/>
                  </a:cubicBezTo>
                  <a:cubicBezTo>
                    <a:pt x="13771" y="215"/>
                    <a:pt x="13876" y="257"/>
                    <a:pt x="13947" y="344"/>
                  </a:cubicBezTo>
                  <a:cubicBezTo>
                    <a:pt x="14072" y="278"/>
                    <a:pt x="14233" y="208"/>
                    <a:pt x="14434" y="122"/>
                  </a:cubicBezTo>
                  <a:cubicBezTo>
                    <a:pt x="14630" y="42"/>
                    <a:pt x="14799" y="0"/>
                    <a:pt x="14931" y="0"/>
                  </a:cubicBezTo>
                  <a:cubicBezTo>
                    <a:pt x="15156" y="0"/>
                    <a:pt x="15325" y="150"/>
                    <a:pt x="15433" y="448"/>
                  </a:cubicBezTo>
                  <a:cubicBezTo>
                    <a:pt x="15678" y="448"/>
                    <a:pt x="15898" y="535"/>
                    <a:pt x="16099" y="705"/>
                  </a:cubicBezTo>
                  <a:cubicBezTo>
                    <a:pt x="16295" y="879"/>
                    <a:pt x="16395" y="1157"/>
                    <a:pt x="16395" y="1546"/>
                  </a:cubicBezTo>
                  <a:cubicBezTo>
                    <a:pt x="16395" y="1890"/>
                    <a:pt x="16290" y="2185"/>
                    <a:pt x="16079" y="2425"/>
                  </a:cubicBezTo>
                  <a:cubicBezTo>
                    <a:pt x="16831" y="2905"/>
                    <a:pt x="17453" y="3596"/>
                    <a:pt x="17950" y="4506"/>
                  </a:cubicBezTo>
                  <a:cubicBezTo>
                    <a:pt x="18447" y="5417"/>
                    <a:pt x="18799" y="6428"/>
                    <a:pt x="19010" y="7532"/>
                  </a:cubicBezTo>
                  <a:cubicBezTo>
                    <a:pt x="19056" y="7557"/>
                    <a:pt x="19145" y="7567"/>
                    <a:pt x="19279" y="7567"/>
                  </a:cubicBezTo>
                  <a:cubicBezTo>
                    <a:pt x="19646" y="7567"/>
                    <a:pt x="19992" y="7477"/>
                    <a:pt x="20312" y="7293"/>
                  </a:cubicBezTo>
                  <a:cubicBezTo>
                    <a:pt x="20631" y="7109"/>
                    <a:pt x="20853" y="7022"/>
                    <a:pt x="20978" y="7022"/>
                  </a:cubicBezTo>
                  <a:cubicBezTo>
                    <a:pt x="21120" y="7022"/>
                    <a:pt x="21243" y="7098"/>
                    <a:pt x="21348" y="7258"/>
                  </a:cubicBezTo>
                  <a:cubicBezTo>
                    <a:pt x="21453" y="7421"/>
                    <a:pt x="21507" y="7602"/>
                    <a:pt x="21507" y="7800"/>
                  </a:cubicBezTo>
                  <a:cubicBezTo>
                    <a:pt x="21507" y="8054"/>
                    <a:pt x="21431" y="8321"/>
                    <a:pt x="21277" y="8606"/>
                  </a:cubicBezTo>
                  <a:cubicBezTo>
                    <a:pt x="21125" y="8884"/>
                    <a:pt x="20995" y="9099"/>
                    <a:pt x="20885" y="92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4" name="AutoShape 7"/>
            <p:cNvSpPr>
              <a:spLocks/>
            </p:cNvSpPr>
            <p:nvPr/>
          </p:nvSpPr>
          <p:spPr bwMode="auto">
            <a:xfrm>
              <a:off x="5693661" y="2701061"/>
              <a:ext cx="375272" cy="37527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6" y="0"/>
                  </a:moveTo>
                  <a:cubicBezTo>
                    <a:pt x="19635" y="0"/>
                    <a:pt x="20275" y="267"/>
                    <a:pt x="20801" y="796"/>
                  </a:cubicBezTo>
                  <a:cubicBezTo>
                    <a:pt x="21333" y="1328"/>
                    <a:pt x="21600" y="1965"/>
                    <a:pt x="21600" y="2714"/>
                  </a:cubicBezTo>
                  <a:lnTo>
                    <a:pt x="21600" y="18886"/>
                  </a:lnTo>
                  <a:cubicBezTo>
                    <a:pt x="21600" y="19274"/>
                    <a:pt x="21524" y="19629"/>
                    <a:pt x="21383" y="19955"/>
                  </a:cubicBezTo>
                  <a:cubicBezTo>
                    <a:pt x="21236" y="20284"/>
                    <a:pt x="21042" y="20566"/>
                    <a:pt x="20801" y="20807"/>
                  </a:cubicBezTo>
                  <a:cubicBezTo>
                    <a:pt x="20563" y="21042"/>
                    <a:pt x="20275" y="21236"/>
                    <a:pt x="19938" y="21383"/>
                  </a:cubicBezTo>
                  <a:cubicBezTo>
                    <a:pt x="19603" y="21530"/>
                    <a:pt x="19250" y="21600"/>
                    <a:pt x="18886" y="21600"/>
                  </a:cubicBezTo>
                  <a:lnTo>
                    <a:pt x="2673" y="21600"/>
                  </a:lnTo>
                  <a:cubicBezTo>
                    <a:pt x="2306" y="21600"/>
                    <a:pt x="1962" y="21530"/>
                    <a:pt x="1639" y="21383"/>
                  </a:cubicBezTo>
                  <a:cubicBezTo>
                    <a:pt x="1316" y="21236"/>
                    <a:pt x="1034" y="21042"/>
                    <a:pt x="796" y="20807"/>
                  </a:cubicBezTo>
                  <a:cubicBezTo>
                    <a:pt x="558" y="20566"/>
                    <a:pt x="361" y="20284"/>
                    <a:pt x="220" y="19955"/>
                  </a:cubicBezTo>
                  <a:cubicBezTo>
                    <a:pt x="73" y="19629"/>
                    <a:pt x="0" y="19274"/>
                    <a:pt x="0" y="18886"/>
                  </a:cubicBezTo>
                  <a:lnTo>
                    <a:pt x="0" y="2714"/>
                  </a:lnTo>
                  <a:cubicBezTo>
                    <a:pt x="0" y="2350"/>
                    <a:pt x="73" y="1998"/>
                    <a:pt x="220" y="1663"/>
                  </a:cubicBezTo>
                  <a:cubicBezTo>
                    <a:pt x="361" y="1325"/>
                    <a:pt x="558" y="1034"/>
                    <a:pt x="796" y="796"/>
                  </a:cubicBezTo>
                  <a:cubicBezTo>
                    <a:pt x="1034" y="558"/>
                    <a:pt x="1319" y="367"/>
                    <a:pt x="1648" y="221"/>
                  </a:cubicBezTo>
                  <a:cubicBezTo>
                    <a:pt x="1974" y="74"/>
                    <a:pt x="2314" y="3"/>
                    <a:pt x="2673" y="3"/>
                  </a:cubicBezTo>
                  <a:lnTo>
                    <a:pt x="18886" y="3"/>
                  </a:lnTo>
                  <a:close/>
                  <a:moveTo>
                    <a:pt x="16930" y="11927"/>
                  </a:moveTo>
                  <a:cubicBezTo>
                    <a:pt x="17699" y="11868"/>
                    <a:pt x="18302" y="11604"/>
                    <a:pt x="18742" y="11125"/>
                  </a:cubicBezTo>
                  <a:cubicBezTo>
                    <a:pt x="18874" y="10995"/>
                    <a:pt x="18892" y="10840"/>
                    <a:pt x="18801" y="10663"/>
                  </a:cubicBezTo>
                  <a:cubicBezTo>
                    <a:pt x="18725" y="10493"/>
                    <a:pt x="18584" y="10426"/>
                    <a:pt x="18378" y="10452"/>
                  </a:cubicBezTo>
                  <a:lnTo>
                    <a:pt x="18322" y="10452"/>
                  </a:lnTo>
                  <a:cubicBezTo>
                    <a:pt x="18537" y="10237"/>
                    <a:pt x="18680" y="10026"/>
                    <a:pt x="18742" y="9820"/>
                  </a:cubicBezTo>
                  <a:cubicBezTo>
                    <a:pt x="18819" y="9635"/>
                    <a:pt x="18783" y="9482"/>
                    <a:pt x="18631" y="9371"/>
                  </a:cubicBezTo>
                  <a:cubicBezTo>
                    <a:pt x="18501" y="9239"/>
                    <a:pt x="18346" y="9230"/>
                    <a:pt x="18169" y="9341"/>
                  </a:cubicBezTo>
                  <a:cubicBezTo>
                    <a:pt x="18093" y="9380"/>
                    <a:pt x="17955" y="9426"/>
                    <a:pt x="17749" y="9482"/>
                  </a:cubicBezTo>
                  <a:cubicBezTo>
                    <a:pt x="17550" y="9541"/>
                    <a:pt x="17338" y="9565"/>
                    <a:pt x="17115" y="9565"/>
                  </a:cubicBezTo>
                  <a:cubicBezTo>
                    <a:pt x="17074" y="9565"/>
                    <a:pt x="17039" y="9562"/>
                    <a:pt x="17006" y="9553"/>
                  </a:cubicBezTo>
                  <a:cubicBezTo>
                    <a:pt x="16977" y="9538"/>
                    <a:pt x="16939" y="9538"/>
                    <a:pt x="16901" y="9538"/>
                  </a:cubicBezTo>
                  <a:cubicBezTo>
                    <a:pt x="16901" y="9517"/>
                    <a:pt x="16895" y="9500"/>
                    <a:pt x="16886" y="9479"/>
                  </a:cubicBezTo>
                  <a:cubicBezTo>
                    <a:pt x="16877" y="9462"/>
                    <a:pt x="16871" y="9441"/>
                    <a:pt x="16871" y="9423"/>
                  </a:cubicBezTo>
                  <a:cubicBezTo>
                    <a:pt x="16724" y="8851"/>
                    <a:pt x="16457" y="8334"/>
                    <a:pt x="16072" y="7869"/>
                  </a:cubicBezTo>
                  <a:cubicBezTo>
                    <a:pt x="15688" y="7405"/>
                    <a:pt x="15250" y="7067"/>
                    <a:pt x="14751" y="6847"/>
                  </a:cubicBezTo>
                  <a:cubicBezTo>
                    <a:pt x="14789" y="6812"/>
                    <a:pt x="14815" y="6774"/>
                    <a:pt x="14836" y="6735"/>
                  </a:cubicBezTo>
                  <a:cubicBezTo>
                    <a:pt x="14853" y="6697"/>
                    <a:pt x="14883" y="6662"/>
                    <a:pt x="14918" y="6624"/>
                  </a:cubicBezTo>
                  <a:cubicBezTo>
                    <a:pt x="14974" y="6474"/>
                    <a:pt x="14974" y="6318"/>
                    <a:pt x="14918" y="6160"/>
                  </a:cubicBezTo>
                  <a:cubicBezTo>
                    <a:pt x="14900" y="6101"/>
                    <a:pt x="14842" y="6027"/>
                    <a:pt x="14745" y="5936"/>
                  </a:cubicBezTo>
                  <a:cubicBezTo>
                    <a:pt x="14648" y="5842"/>
                    <a:pt x="14483" y="5804"/>
                    <a:pt x="14257" y="5822"/>
                  </a:cubicBezTo>
                  <a:cubicBezTo>
                    <a:pt x="14240" y="5786"/>
                    <a:pt x="14210" y="5748"/>
                    <a:pt x="14175" y="5710"/>
                  </a:cubicBezTo>
                  <a:cubicBezTo>
                    <a:pt x="14060" y="5598"/>
                    <a:pt x="13943" y="5557"/>
                    <a:pt x="13819" y="5584"/>
                  </a:cubicBezTo>
                  <a:cubicBezTo>
                    <a:pt x="13587" y="5622"/>
                    <a:pt x="13358" y="5684"/>
                    <a:pt x="13132" y="5766"/>
                  </a:cubicBezTo>
                  <a:lnTo>
                    <a:pt x="13103" y="5736"/>
                  </a:lnTo>
                  <a:cubicBezTo>
                    <a:pt x="12974" y="5663"/>
                    <a:pt x="12830" y="5672"/>
                    <a:pt x="12668" y="5766"/>
                  </a:cubicBezTo>
                  <a:cubicBezTo>
                    <a:pt x="12116" y="6112"/>
                    <a:pt x="11658" y="6579"/>
                    <a:pt x="11291" y="7173"/>
                  </a:cubicBezTo>
                  <a:cubicBezTo>
                    <a:pt x="10923" y="7766"/>
                    <a:pt x="10609" y="8398"/>
                    <a:pt x="10336" y="9071"/>
                  </a:cubicBezTo>
                  <a:cubicBezTo>
                    <a:pt x="10007" y="8780"/>
                    <a:pt x="9743" y="8589"/>
                    <a:pt x="9534" y="8495"/>
                  </a:cubicBezTo>
                  <a:cubicBezTo>
                    <a:pt x="8961" y="8169"/>
                    <a:pt x="8356" y="7869"/>
                    <a:pt x="7719" y="7602"/>
                  </a:cubicBezTo>
                  <a:cubicBezTo>
                    <a:pt x="7082" y="7332"/>
                    <a:pt x="6359" y="7047"/>
                    <a:pt x="5554" y="6735"/>
                  </a:cubicBezTo>
                  <a:cubicBezTo>
                    <a:pt x="5422" y="6697"/>
                    <a:pt x="5311" y="6718"/>
                    <a:pt x="5217" y="6794"/>
                  </a:cubicBezTo>
                  <a:cubicBezTo>
                    <a:pt x="5123" y="6850"/>
                    <a:pt x="5052" y="6950"/>
                    <a:pt x="5005" y="7091"/>
                  </a:cubicBezTo>
                  <a:cubicBezTo>
                    <a:pt x="4987" y="7343"/>
                    <a:pt x="5026" y="7620"/>
                    <a:pt x="5123" y="7910"/>
                  </a:cubicBezTo>
                  <a:cubicBezTo>
                    <a:pt x="5225" y="8210"/>
                    <a:pt x="5405" y="8501"/>
                    <a:pt x="5669" y="8792"/>
                  </a:cubicBezTo>
                  <a:cubicBezTo>
                    <a:pt x="5434" y="8847"/>
                    <a:pt x="5340" y="8997"/>
                    <a:pt x="5387" y="9241"/>
                  </a:cubicBezTo>
                  <a:cubicBezTo>
                    <a:pt x="5496" y="9879"/>
                    <a:pt x="5819" y="10351"/>
                    <a:pt x="6342" y="10660"/>
                  </a:cubicBezTo>
                  <a:lnTo>
                    <a:pt x="6159" y="10830"/>
                  </a:lnTo>
                  <a:cubicBezTo>
                    <a:pt x="6027" y="10962"/>
                    <a:pt x="6007" y="11118"/>
                    <a:pt x="6104" y="11294"/>
                  </a:cubicBezTo>
                  <a:cubicBezTo>
                    <a:pt x="6139" y="11406"/>
                    <a:pt x="6265" y="11582"/>
                    <a:pt x="6474" y="11820"/>
                  </a:cubicBezTo>
                  <a:cubicBezTo>
                    <a:pt x="6685" y="12058"/>
                    <a:pt x="6994" y="12243"/>
                    <a:pt x="7396" y="12364"/>
                  </a:cubicBezTo>
                  <a:cubicBezTo>
                    <a:pt x="7337" y="12475"/>
                    <a:pt x="7314" y="12581"/>
                    <a:pt x="7314" y="12672"/>
                  </a:cubicBezTo>
                  <a:cubicBezTo>
                    <a:pt x="7314" y="12766"/>
                    <a:pt x="7323" y="12834"/>
                    <a:pt x="7337" y="12866"/>
                  </a:cubicBezTo>
                  <a:cubicBezTo>
                    <a:pt x="7396" y="13174"/>
                    <a:pt x="7578" y="13412"/>
                    <a:pt x="7889" y="13571"/>
                  </a:cubicBezTo>
                  <a:cubicBezTo>
                    <a:pt x="7543" y="13806"/>
                    <a:pt x="7173" y="13964"/>
                    <a:pt x="6776" y="14047"/>
                  </a:cubicBezTo>
                  <a:cubicBezTo>
                    <a:pt x="6386" y="14132"/>
                    <a:pt x="5983" y="14158"/>
                    <a:pt x="5584" y="14123"/>
                  </a:cubicBezTo>
                  <a:cubicBezTo>
                    <a:pt x="5181" y="14091"/>
                    <a:pt x="4791" y="13994"/>
                    <a:pt x="4415" y="13835"/>
                  </a:cubicBezTo>
                  <a:cubicBezTo>
                    <a:pt x="4039" y="13674"/>
                    <a:pt x="3713" y="13459"/>
                    <a:pt x="3431" y="13186"/>
                  </a:cubicBezTo>
                  <a:cubicBezTo>
                    <a:pt x="3357" y="13112"/>
                    <a:pt x="3266" y="13074"/>
                    <a:pt x="3158" y="13074"/>
                  </a:cubicBezTo>
                  <a:cubicBezTo>
                    <a:pt x="3046" y="13074"/>
                    <a:pt x="2958" y="13112"/>
                    <a:pt x="2882" y="13186"/>
                  </a:cubicBezTo>
                  <a:cubicBezTo>
                    <a:pt x="2670" y="13356"/>
                    <a:pt x="2650" y="13538"/>
                    <a:pt x="2826" y="13735"/>
                  </a:cubicBezTo>
                  <a:cubicBezTo>
                    <a:pt x="3575" y="14775"/>
                    <a:pt x="4509" y="15571"/>
                    <a:pt x="5616" y="16115"/>
                  </a:cubicBezTo>
                  <a:cubicBezTo>
                    <a:pt x="6729" y="16658"/>
                    <a:pt x="7945" y="16928"/>
                    <a:pt x="9267" y="16928"/>
                  </a:cubicBezTo>
                  <a:cubicBezTo>
                    <a:pt x="10166" y="16928"/>
                    <a:pt x="11032" y="16805"/>
                    <a:pt x="11858" y="16555"/>
                  </a:cubicBezTo>
                  <a:cubicBezTo>
                    <a:pt x="12692" y="16309"/>
                    <a:pt x="13441" y="15965"/>
                    <a:pt x="14110" y="15521"/>
                  </a:cubicBezTo>
                  <a:cubicBezTo>
                    <a:pt x="14780" y="15084"/>
                    <a:pt x="15365" y="14555"/>
                    <a:pt x="15855" y="13944"/>
                  </a:cubicBezTo>
                  <a:cubicBezTo>
                    <a:pt x="16345" y="13331"/>
                    <a:pt x="16707" y="12658"/>
                    <a:pt x="16930" y="1192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5" name="AutoShape 8"/>
            <p:cNvSpPr>
              <a:spLocks/>
            </p:cNvSpPr>
            <p:nvPr/>
          </p:nvSpPr>
          <p:spPr bwMode="auto">
            <a:xfrm>
              <a:off x="7170539" y="1817355"/>
              <a:ext cx="453959" cy="39343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1139"/>
                  </a:moveTo>
                  <a:cubicBezTo>
                    <a:pt x="21600" y="13240"/>
                    <a:pt x="21343" y="14965"/>
                    <a:pt x="20823" y="16323"/>
                  </a:cubicBezTo>
                  <a:cubicBezTo>
                    <a:pt x="20305" y="17678"/>
                    <a:pt x="19570" y="18748"/>
                    <a:pt x="18619" y="19522"/>
                  </a:cubicBezTo>
                  <a:cubicBezTo>
                    <a:pt x="17669" y="20296"/>
                    <a:pt x="16528" y="20838"/>
                    <a:pt x="15204" y="21143"/>
                  </a:cubicBezTo>
                  <a:cubicBezTo>
                    <a:pt x="13880" y="21450"/>
                    <a:pt x="12414" y="21600"/>
                    <a:pt x="10806" y="21600"/>
                  </a:cubicBezTo>
                  <a:cubicBezTo>
                    <a:pt x="9194" y="21600"/>
                    <a:pt x="7720" y="21450"/>
                    <a:pt x="6386" y="21143"/>
                  </a:cubicBezTo>
                  <a:cubicBezTo>
                    <a:pt x="5052" y="20838"/>
                    <a:pt x="3914" y="20296"/>
                    <a:pt x="2971" y="19522"/>
                  </a:cubicBezTo>
                  <a:cubicBezTo>
                    <a:pt x="2028" y="18751"/>
                    <a:pt x="1297" y="17681"/>
                    <a:pt x="777" y="16323"/>
                  </a:cubicBezTo>
                  <a:cubicBezTo>
                    <a:pt x="259" y="14968"/>
                    <a:pt x="0" y="13240"/>
                    <a:pt x="0" y="11139"/>
                  </a:cubicBezTo>
                  <a:cubicBezTo>
                    <a:pt x="0" y="10105"/>
                    <a:pt x="142" y="9100"/>
                    <a:pt x="432" y="8135"/>
                  </a:cubicBezTo>
                  <a:cubicBezTo>
                    <a:pt x="718" y="7163"/>
                    <a:pt x="1161" y="6294"/>
                    <a:pt x="1754" y="5517"/>
                  </a:cubicBezTo>
                  <a:lnTo>
                    <a:pt x="1720" y="5461"/>
                  </a:lnTo>
                  <a:lnTo>
                    <a:pt x="1754" y="5435"/>
                  </a:lnTo>
                  <a:cubicBezTo>
                    <a:pt x="1632" y="5082"/>
                    <a:pt x="1544" y="4718"/>
                    <a:pt x="1503" y="4337"/>
                  </a:cubicBezTo>
                  <a:cubicBezTo>
                    <a:pt x="1459" y="3959"/>
                    <a:pt x="1439" y="3575"/>
                    <a:pt x="1439" y="3191"/>
                  </a:cubicBezTo>
                  <a:cubicBezTo>
                    <a:pt x="1439" y="2965"/>
                    <a:pt x="1444" y="2711"/>
                    <a:pt x="1461" y="2425"/>
                  </a:cubicBezTo>
                  <a:cubicBezTo>
                    <a:pt x="1478" y="2140"/>
                    <a:pt x="1507" y="1847"/>
                    <a:pt x="1554" y="1542"/>
                  </a:cubicBezTo>
                  <a:cubicBezTo>
                    <a:pt x="1603" y="1237"/>
                    <a:pt x="1661" y="949"/>
                    <a:pt x="1737" y="681"/>
                  </a:cubicBezTo>
                  <a:cubicBezTo>
                    <a:pt x="1813" y="415"/>
                    <a:pt x="1903" y="189"/>
                    <a:pt x="2013" y="0"/>
                  </a:cubicBezTo>
                  <a:lnTo>
                    <a:pt x="2104" y="0"/>
                  </a:lnTo>
                  <a:cubicBezTo>
                    <a:pt x="2580" y="0"/>
                    <a:pt x="3010" y="59"/>
                    <a:pt x="3396" y="169"/>
                  </a:cubicBezTo>
                  <a:cubicBezTo>
                    <a:pt x="3782" y="282"/>
                    <a:pt x="4151" y="440"/>
                    <a:pt x="4503" y="644"/>
                  </a:cubicBezTo>
                  <a:cubicBezTo>
                    <a:pt x="4852" y="844"/>
                    <a:pt x="5194" y="1079"/>
                    <a:pt x="5519" y="1347"/>
                  </a:cubicBezTo>
                  <a:cubicBezTo>
                    <a:pt x="5849" y="1612"/>
                    <a:pt x="6203" y="1883"/>
                    <a:pt x="6584" y="2163"/>
                  </a:cubicBezTo>
                  <a:cubicBezTo>
                    <a:pt x="7254" y="1940"/>
                    <a:pt x="7950" y="1790"/>
                    <a:pt x="8671" y="1720"/>
                  </a:cubicBezTo>
                  <a:cubicBezTo>
                    <a:pt x="9394" y="1649"/>
                    <a:pt x="10105" y="1610"/>
                    <a:pt x="10806" y="1610"/>
                  </a:cubicBezTo>
                  <a:cubicBezTo>
                    <a:pt x="11510" y="1610"/>
                    <a:pt x="12221" y="1649"/>
                    <a:pt x="12934" y="1720"/>
                  </a:cubicBezTo>
                  <a:cubicBezTo>
                    <a:pt x="13650" y="1790"/>
                    <a:pt x="14356" y="1940"/>
                    <a:pt x="15040" y="2163"/>
                  </a:cubicBezTo>
                  <a:cubicBezTo>
                    <a:pt x="15407" y="1883"/>
                    <a:pt x="15759" y="1612"/>
                    <a:pt x="16093" y="1347"/>
                  </a:cubicBezTo>
                  <a:cubicBezTo>
                    <a:pt x="16428" y="1079"/>
                    <a:pt x="16768" y="844"/>
                    <a:pt x="17110" y="644"/>
                  </a:cubicBezTo>
                  <a:cubicBezTo>
                    <a:pt x="17454" y="440"/>
                    <a:pt x="17818" y="282"/>
                    <a:pt x="18204" y="169"/>
                  </a:cubicBezTo>
                  <a:cubicBezTo>
                    <a:pt x="18590" y="59"/>
                    <a:pt x="19023" y="0"/>
                    <a:pt x="19497" y="0"/>
                  </a:cubicBezTo>
                  <a:lnTo>
                    <a:pt x="19614" y="0"/>
                  </a:lnTo>
                  <a:cubicBezTo>
                    <a:pt x="19707" y="178"/>
                    <a:pt x="19792" y="407"/>
                    <a:pt x="19863" y="675"/>
                  </a:cubicBezTo>
                  <a:cubicBezTo>
                    <a:pt x="19941" y="946"/>
                    <a:pt x="20000" y="1234"/>
                    <a:pt x="20046" y="1542"/>
                  </a:cubicBezTo>
                  <a:cubicBezTo>
                    <a:pt x="20093" y="1850"/>
                    <a:pt x="20129" y="2143"/>
                    <a:pt x="20151" y="2425"/>
                  </a:cubicBezTo>
                  <a:cubicBezTo>
                    <a:pt x="20173" y="2711"/>
                    <a:pt x="20188" y="2962"/>
                    <a:pt x="20188" y="3191"/>
                  </a:cubicBezTo>
                  <a:cubicBezTo>
                    <a:pt x="20188" y="3578"/>
                    <a:pt x="20164" y="3959"/>
                    <a:pt x="20117" y="4337"/>
                  </a:cubicBezTo>
                  <a:cubicBezTo>
                    <a:pt x="20068" y="4718"/>
                    <a:pt x="19993" y="5082"/>
                    <a:pt x="19883" y="5435"/>
                  </a:cubicBezTo>
                  <a:lnTo>
                    <a:pt x="19883" y="5461"/>
                  </a:lnTo>
                  <a:lnTo>
                    <a:pt x="19858" y="5517"/>
                  </a:lnTo>
                  <a:cubicBezTo>
                    <a:pt x="20452" y="6291"/>
                    <a:pt x="20889" y="7163"/>
                    <a:pt x="21177" y="8135"/>
                  </a:cubicBezTo>
                  <a:cubicBezTo>
                    <a:pt x="21463" y="9103"/>
                    <a:pt x="21600" y="10106"/>
                    <a:pt x="21600" y="11139"/>
                  </a:cubicBezTo>
                  <a:moveTo>
                    <a:pt x="14493" y="10004"/>
                  </a:moveTo>
                  <a:cubicBezTo>
                    <a:pt x="13884" y="10004"/>
                    <a:pt x="13276" y="10038"/>
                    <a:pt x="12663" y="10100"/>
                  </a:cubicBezTo>
                  <a:cubicBezTo>
                    <a:pt x="12050" y="10162"/>
                    <a:pt x="11439" y="10193"/>
                    <a:pt x="10833" y="10193"/>
                  </a:cubicBezTo>
                  <a:cubicBezTo>
                    <a:pt x="10225" y="10193"/>
                    <a:pt x="9611" y="10162"/>
                    <a:pt x="8996" y="10100"/>
                  </a:cubicBezTo>
                  <a:cubicBezTo>
                    <a:pt x="8380" y="10038"/>
                    <a:pt x="7769" y="10004"/>
                    <a:pt x="7158" y="10004"/>
                  </a:cubicBezTo>
                  <a:cubicBezTo>
                    <a:pt x="5898" y="10004"/>
                    <a:pt x="4877" y="10399"/>
                    <a:pt x="4095" y="11181"/>
                  </a:cubicBezTo>
                  <a:cubicBezTo>
                    <a:pt x="3315" y="11963"/>
                    <a:pt x="2927" y="13124"/>
                    <a:pt x="2927" y="14654"/>
                  </a:cubicBezTo>
                  <a:cubicBezTo>
                    <a:pt x="2927" y="15962"/>
                    <a:pt x="3176" y="16970"/>
                    <a:pt x="3679" y="17681"/>
                  </a:cubicBezTo>
                  <a:cubicBezTo>
                    <a:pt x="4183" y="18395"/>
                    <a:pt x="4825" y="18918"/>
                    <a:pt x="5609" y="19251"/>
                  </a:cubicBezTo>
                  <a:cubicBezTo>
                    <a:pt x="6396" y="19581"/>
                    <a:pt x="7246" y="19779"/>
                    <a:pt x="8170" y="19830"/>
                  </a:cubicBezTo>
                  <a:cubicBezTo>
                    <a:pt x="9096" y="19886"/>
                    <a:pt x="9985" y="19912"/>
                    <a:pt x="10833" y="19912"/>
                  </a:cubicBezTo>
                  <a:cubicBezTo>
                    <a:pt x="11410" y="19912"/>
                    <a:pt x="12003" y="19903"/>
                    <a:pt x="12617" y="19884"/>
                  </a:cubicBezTo>
                  <a:cubicBezTo>
                    <a:pt x="13230" y="19867"/>
                    <a:pt x="13826" y="19810"/>
                    <a:pt x="14412" y="19714"/>
                  </a:cubicBezTo>
                  <a:cubicBezTo>
                    <a:pt x="14996" y="19618"/>
                    <a:pt x="15553" y="19466"/>
                    <a:pt x="16078" y="19254"/>
                  </a:cubicBezTo>
                  <a:cubicBezTo>
                    <a:pt x="16604" y="19045"/>
                    <a:pt x="17063" y="18737"/>
                    <a:pt x="17452" y="18342"/>
                  </a:cubicBezTo>
                  <a:cubicBezTo>
                    <a:pt x="17842" y="17946"/>
                    <a:pt x="18153" y="17444"/>
                    <a:pt x="18387" y="16834"/>
                  </a:cubicBezTo>
                  <a:cubicBezTo>
                    <a:pt x="18622" y="16227"/>
                    <a:pt x="18742" y="15482"/>
                    <a:pt x="18742" y="14598"/>
                  </a:cubicBezTo>
                  <a:cubicBezTo>
                    <a:pt x="18742" y="13841"/>
                    <a:pt x="18636" y="13178"/>
                    <a:pt x="18424" y="12604"/>
                  </a:cubicBezTo>
                  <a:cubicBezTo>
                    <a:pt x="18214" y="12034"/>
                    <a:pt x="17921" y="11554"/>
                    <a:pt x="17547" y="11164"/>
                  </a:cubicBezTo>
                  <a:cubicBezTo>
                    <a:pt x="17171" y="10778"/>
                    <a:pt x="16726" y="10487"/>
                    <a:pt x="16206" y="10292"/>
                  </a:cubicBezTo>
                  <a:cubicBezTo>
                    <a:pt x="15688" y="10103"/>
                    <a:pt x="15118" y="10004"/>
                    <a:pt x="14493" y="10004"/>
                  </a:cubicBezTo>
                  <a:moveTo>
                    <a:pt x="5778" y="14101"/>
                  </a:moveTo>
                  <a:cubicBezTo>
                    <a:pt x="5778" y="13505"/>
                    <a:pt x="5881" y="12997"/>
                    <a:pt x="6088" y="12573"/>
                  </a:cubicBezTo>
                  <a:cubicBezTo>
                    <a:pt x="6294" y="12150"/>
                    <a:pt x="6550" y="11938"/>
                    <a:pt x="6853" y="11938"/>
                  </a:cubicBezTo>
                  <a:cubicBezTo>
                    <a:pt x="7156" y="11938"/>
                    <a:pt x="7417" y="12147"/>
                    <a:pt x="7632" y="12573"/>
                  </a:cubicBezTo>
                  <a:cubicBezTo>
                    <a:pt x="7845" y="12997"/>
                    <a:pt x="7952" y="13505"/>
                    <a:pt x="7952" y="14101"/>
                  </a:cubicBezTo>
                  <a:cubicBezTo>
                    <a:pt x="7952" y="14697"/>
                    <a:pt x="7845" y="15202"/>
                    <a:pt x="7632" y="15620"/>
                  </a:cubicBezTo>
                  <a:cubicBezTo>
                    <a:pt x="7417" y="16041"/>
                    <a:pt x="7156" y="16250"/>
                    <a:pt x="6853" y="16250"/>
                  </a:cubicBezTo>
                  <a:cubicBezTo>
                    <a:pt x="6550" y="16250"/>
                    <a:pt x="6294" y="16044"/>
                    <a:pt x="6088" y="15620"/>
                  </a:cubicBezTo>
                  <a:cubicBezTo>
                    <a:pt x="5881" y="15202"/>
                    <a:pt x="5778" y="14697"/>
                    <a:pt x="5778" y="14101"/>
                  </a:cubicBezTo>
                  <a:moveTo>
                    <a:pt x="10806" y="19104"/>
                  </a:moveTo>
                  <a:cubicBezTo>
                    <a:pt x="10474" y="19104"/>
                    <a:pt x="10168" y="18974"/>
                    <a:pt x="9895" y="18717"/>
                  </a:cubicBezTo>
                  <a:cubicBezTo>
                    <a:pt x="9621" y="18460"/>
                    <a:pt x="9423" y="18122"/>
                    <a:pt x="9299" y="17698"/>
                  </a:cubicBezTo>
                  <a:cubicBezTo>
                    <a:pt x="9252" y="17554"/>
                    <a:pt x="9299" y="17441"/>
                    <a:pt x="9438" y="17359"/>
                  </a:cubicBezTo>
                  <a:cubicBezTo>
                    <a:pt x="9562" y="17306"/>
                    <a:pt x="9658" y="17365"/>
                    <a:pt x="9719" y="17534"/>
                  </a:cubicBezTo>
                  <a:cubicBezTo>
                    <a:pt x="9929" y="18220"/>
                    <a:pt x="10291" y="18556"/>
                    <a:pt x="10806" y="18548"/>
                  </a:cubicBezTo>
                  <a:cubicBezTo>
                    <a:pt x="11048" y="18548"/>
                    <a:pt x="11270" y="18455"/>
                    <a:pt x="11468" y="18268"/>
                  </a:cubicBezTo>
                  <a:cubicBezTo>
                    <a:pt x="11666" y="18082"/>
                    <a:pt x="11805" y="17839"/>
                    <a:pt x="11884" y="17532"/>
                  </a:cubicBezTo>
                  <a:cubicBezTo>
                    <a:pt x="11945" y="17354"/>
                    <a:pt x="12047" y="17291"/>
                    <a:pt x="12186" y="17356"/>
                  </a:cubicBezTo>
                  <a:cubicBezTo>
                    <a:pt x="12311" y="17413"/>
                    <a:pt x="12362" y="17526"/>
                    <a:pt x="12338" y="17695"/>
                  </a:cubicBezTo>
                  <a:cubicBezTo>
                    <a:pt x="12216" y="18119"/>
                    <a:pt x="12015" y="18460"/>
                    <a:pt x="11742" y="18715"/>
                  </a:cubicBezTo>
                  <a:cubicBezTo>
                    <a:pt x="11471" y="18974"/>
                    <a:pt x="11158" y="19104"/>
                    <a:pt x="10806" y="19104"/>
                  </a:cubicBezTo>
                  <a:moveTo>
                    <a:pt x="11500" y="16196"/>
                  </a:moveTo>
                  <a:cubicBezTo>
                    <a:pt x="11500" y="16086"/>
                    <a:pt x="11429" y="15993"/>
                    <a:pt x="11297" y="15911"/>
                  </a:cubicBezTo>
                  <a:cubicBezTo>
                    <a:pt x="11158" y="15829"/>
                    <a:pt x="10997" y="15786"/>
                    <a:pt x="10809" y="15786"/>
                  </a:cubicBezTo>
                  <a:cubicBezTo>
                    <a:pt x="10613" y="15786"/>
                    <a:pt x="10447" y="15829"/>
                    <a:pt x="10313" y="15911"/>
                  </a:cubicBezTo>
                  <a:cubicBezTo>
                    <a:pt x="10176" y="15990"/>
                    <a:pt x="10107" y="16086"/>
                    <a:pt x="10107" y="16196"/>
                  </a:cubicBezTo>
                  <a:cubicBezTo>
                    <a:pt x="10107" y="16303"/>
                    <a:pt x="10176" y="16399"/>
                    <a:pt x="10313" y="16487"/>
                  </a:cubicBezTo>
                  <a:cubicBezTo>
                    <a:pt x="10447" y="16572"/>
                    <a:pt x="10613" y="16617"/>
                    <a:pt x="10809" y="16617"/>
                  </a:cubicBezTo>
                  <a:cubicBezTo>
                    <a:pt x="11004" y="16617"/>
                    <a:pt x="11168" y="16572"/>
                    <a:pt x="11302" y="16487"/>
                  </a:cubicBezTo>
                  <a:cubicBezTo>
                    <a:pt x="11434" y="16402"/>
                    <a:pt x="11500" y="16303"/>
                    <a:pt x="11500" y="16196"/>
                  </a:cubicBezTo>
                  <a:moveTo>
                    <a:pt x="15839" y="14101"/>
                  </a:moveTo>
                  <a:cubicBezTo>
                    <a:pt x="15839" y="13505"/>
                    <a:pt x="15734" y="12997"/>
                    <a:pt x="15524" y="12573"/>
                  </a:cubicBezTo>
                  <a:cubicBezTo>
                    <a:pt x="15311" y="12150"/>
                    <a:pt x="15060" y="11938"/>
                    <a:pt x="14764" y="11938"/>
                  </a:cubicBezTo>
                  <a:cubicBezTo>
                    <a:pt x="14461" y="11938"/>
                    <a:pt x="14197" y="12147"/>
                    <a:pt x="13977" y="12573"/>
                  </a:cubicBezTo>
                  <a:cubicBezTo>
                    <a:pt x="13760" y="12997"/>
                    <a:pt x="13650" y="13505"/>
                    <a:pt x="13650" y="14101"/>
                  </a:cubicBezTo>
                  <a:cubicBezTo>
                    <a:pt x="13650" y="14697"/>
                    <a:pt x="13760" y="15202"/>
                    <a:pt x="13977" y="15620"/>
                  </a:cubicBezTo>
                  <a:cubicBezTo>
                    <a:pt x="14197" y="16041"/>
                    <a:pt x="14461" y="16250"/>
                    <a:pt x="14764" y="16250"/>
                  </a:cubicBezTo>
                  <a:cubicBezTo>
                    <a:pt x="15067" y="16250"/>
                    <a:pt x="15321" y="16044"/>
                    <a:pt x="15529" y="15620"/>
                  </a:cubicBezTo>
                  <a:cubicBezTo>
                    <a:pt x="15734" y="15202"/>
                    <a:pt x="15839" y="14697"/>
                    <a:pt x="15839" y="1410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6" name="AutoShape 9"/>
            <p:cNvSpPr>
              <a:spLocks/>
            </p:cNvSpPr>
            <p:nvPr/>
          </p:nvSpPr>
          <p:spPr bwMode="auto">
            <a:xfrm>
              <a:off x="6243707" y="3052122"/>
              <a:ext cx="272376" cy="27237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6" y="12"/>
                  </a:moveTo>
                  <a:cubicBezTo>
                    <a:pt x="19635" y="12"/>
                    <a:pt x="20275" y="277"/>
                    <a:pt x="20801" y="808"/>
                  </a:cubicBezTo>
                  <a:cubicBezTo>
                    <a:pt x="21333" y="1334"/>
                    <a:pt x="21600" y="1974"/>
                    <a:pt x="21600" y="2723"/>
                  </a:cubicBezTo>
                  <a:lnTo>
                    <a:pt x="21600" y="18889"/>
                  </a:lnTo>
                  <a:cubicBezTo>
                    <a:pt x="21600" y="19274"/>
                    <a:pt x="21524" y="19630"/>
                    <a:pt x="21383" y="19958"/>
                  </a:cubicBezTo>
                  <a:cubicBezTo>
                    <a:pt x="21236" y="20287"/>
                    <a:pt x="21042" y="20569"/>
                    <a:pt x="20801" y="20810"/>
                  </a:cubicBezTo>
                  <a:cubicBezTo>
                    <a:pt x="20563" y="21048"/>
                    <a:pt x="20275" y="21239"/>
                    <a:pt x="19938" y="21383"/>
                  </a:cubicBezTo>
                  <a:cubicBezTo>
                    <a:pt x="19603" y="21530"/>
                    <a:pt x="19250" y="21600"/>
                    <a:pt x="18886" y="21600"/>
                  </a:cubicBezTo>
                  <a:lnTo>
                    <a:pt x="14148" y="21600"/>
                  </a:lnTo>
                  <a:lnTo>
                    <a:pt x="14148" y="21250"/>
                  </a:lnTo>
                  <a:cubicBezTo>
                    <a:pt x="14148" y="20883"/>
                    <a:pt x="14154" y="20431"/>
                    <a:pt x="14175" y="19885"/>
                  </a:cubicBezTo>
                  <a:cubicBezTo>
                    <a:pt x="14192" y="19342"/>
                    <a:pt x="14175" y="18801"/>
                    <a:pt x="14125" y="18261"/>
                  </a:cubicBezTo>
                  <a:cubicBezTo>
                    <a:pt x="14072" y="17720"/>
                    <a:pt x="13957" y="17233"/>
                    <a:pt x="13781" y="16793"/>
                  </a:cubicBezTo>
                  <a:cubicBezTo>
                    <a:pt x="13602" y="16352"/>
                    <a:pt x="13300" y="16041"/>
                    <a:pt x="12865" y="15865"/>
                  </a:cubicBezTo>
                  <a:cubicBezTo>
                    <a:pt x="14630" y="15680"/>
                    <a:pt x="15990" y="15163"/>
                    <a:pt x="16945" y="14320"/>
                  </a:cubicBezTo>
                  <a:cubicBezTo>
                    <a:pt x="17899" y="13477"/>
                    <a:pt x="18378" y="12132"/>
                    <a:pt x="18378" y="10285"/>
                  </a:cubicBezTo>
                  <a:cubicBezTo>
                    <a:pt x="18378" y="9665"/>
                    <a:pt x="18272" y="9069"/>
                    <a:pt x="18061" y="8488"/>
                  </a:cubicBezTo>
                  <a:cubicBezTo>
                    <a:pt x="17849" y="7906"/>
                    <a:pt x="17532" y="7372"/>
                    <a:pt x="17112" y="6884"/>
                  </a:cubicBezTo>
                  <a:cubicBezTo>
                    <a:pt x="17171" y="6670"/>
                    <a:pt x="17206" y="6455"/>
                    <a:pt x="17227" y="6250"/>
                  </a:cubicBezTo>
                  <a:cubicBezTo>
                    <a:pt x="17244" y="6047"/>
                    <a:pt x="17250" y="5833"/>
                    <a:pt x="17250" y="5618"/>
                  </a:cubicBezTo>
                  <a:cubicBezTo>
                    <a:pt x="17250" y="5234"/>
                    <a:pt x="17209" y="4808"/>
                    <a:pt x="17118" y="4335"/>
                  </a:cubicBezTo>
                  <a:cubicBezTo>
                    <a:pt x="17030" y="3868"/>
                    <a:pt x="16883" y="3469"/>
                    <a:pt x="16677" y="3142"/>
                  </a:cubicBezTo>
                  <a:lnTo>
                    <a:pt x="16507" y="3142"/>
                  </a:lnTo>
                  <a:cubicBezTo>
                    <a:pt x="16105" y="3128"/>
                    <a:pt x="15735" y="3163"/>
                    <a:pt x="15397" y="3263"/>
                  </a:cubicBezTo>
                  <a:cubicBezTo>
                    <a:pt x="15059" y="3360"/>
                    <a:pt x="14742" y="3489"/>
                    <a:pt x="14439" y="3648"/>
                  </a:cubicBezTo>
                  <a:cubicBezTo>
                    <a:pt x="14143" y="3809"/>
                    <a:pt x="13849" y="3985"/>
                    <a:pt x="13561" y="4176"/>
                  </a:cubicBezTo>
                  <a:cubicBezTo>
                    <a:pt x="13276" y="4367"/>
                    <a:pt x="12968" y="4555"/>
                    <a:pt x="12642" y="4731"/>
                  </a:cubicBezTo>
                  <a:cubicBezTo>
                    <a:pt x="12333" y="4693"/>
                    <a:pt x="12025" y="4667"/>
                    <a:pt x="11722" y="4646"/>
                  </a:cubicBezTo>
                  <a:cubicBezTo>
                    <a:pt x="11417" y="4629"/>
                    <a:pt x="11108" y="4617"/>
                    <a:pt x="10797" y="4617"/>
                  </a:cubicBezTo>
                  <a:cubicBezTo>
                    <a:pt x="10492" y="4617"/>
                    <a:pt x="10183" y="4629"/>
                    <a:pt x="9881" y="4646"/>
                  </a:cubicBezTo>
                  <a:cubicBezTo>
                    <a:pt x="9575" y="4667"/>
                    <a:pt x="9267" y="4696"/>
                    <a:pt x="8956" y="4731"/>
                  </a:cubicBezTo>
                  <a:cubicBezTo>
                    <a:pt x="8630" y="4561"/>
                    <a:pt x="8321" y="4379"/>
                    <a:pt x="8039" y="4182"/>
                  </a:cubicBezTo>
                  <a:cubicBezTo>
                    <a:pt x="7751" y="3985"/>
                    <a:pt x="7458" y="3806"/>
                    <a:pt x="7158" y="3645"/>
                  </a:cubicBezTo>
                  <a:cubicBezTo>
                    <a:pt x="6855" y="3486"/>
                    <a:pt x="6541" y="3357"/>
                    <a:pt x="6209" y="3260"/>
                  </a:cubicBezTo>
                  <a:cubicBezTo>
                    <a:pt x="5874" y="3160"/>
                    <a:pt x="5501" y="3125"/>
                    <a:pt x="5090" y="3140"/>
                  </a:cubicBezTo>
                  <a:lnTo>
                    <a:pt x="4923" y="3140"/>
                  </a:lnTo>
                  <a:cubicBezTo>
                    <a:pt x="4705" y="3466"/>
                    <a:pt x="4556" y="3865"/>
                    <a:pt x="4470" y="4332"/>
                  </a:cubicBezTo>
                  <a:cubicBezTo>
                    <a:pt x="4385" y="4802"/>
                    <a:pt x="4344" y="5231"/>
                    <a:pt x="4344" y="5615"/>
                  </a:cubicBezTo>
                  <a:cubicBezTo>
                    <a:pt x="4344" y="5830"/>
                    <a:pt x="4356" y="6044"/>
                    <a:pt x="4374" y="6256"/>
                  </a:cubicBezTo>
                  <a:cubicBezTo>
                    <a:pt x="4391" y="6464"/>
                    <a:pt x="4429" y="6678"/>
                    <a:pt x="4488" y="6881"/>
                  </a:cubicBezTo>
                  <a:cubicBezTo>
                    <a:pt x="4062" y="7357"/>
                    <a:pt x="3754" y="7894"/>
                    <a:pt x="3551" y="8485"/>
                  </a:cubicBezTo>
                  <a:cubicBezTo>
                    <a:pt x="3348" y="9072"/>
                    <a:pt x="3249" y="9674"/>
                    <a:pt x="3249" y="10282"/>
                  </a:cubicBezTo>
                  <a:cubicBezTo>
                    <a:pt x="3249" y="12091"/>
                    <a:pt x="3695" y="13415"/>
                    <a:pt x="4591" y="14261"/>
                  </a:cubicBezTo>
                  <a:cubicBezTo>
                    <a:pt x="5484" y="15104"/>
                    <a:pt x="6806" y="15630"/>
                    <a:pt x="8547" y="15832"/>
                  </a:cubicBezTo>
                  <a:cubicBezTo>
                    <a:pt x="8183" y="15985"/>
                    <a:pt x="7907" y="16220"/>
                    <a:pt x="7710" y="16537"/>
                  </a:cubicBezTo>
                  <a:cubicBezTo>
                    <a:pt x="7522" y="16854"/>
                    <a:pt x="7366" y="17209"/>
                    <a:pt x="7258" y="17588"/>
                  </a:cubicBezTo>
                  <a:cubicBezTo>
                    <a:pt x="7002" y="17665"/>
                    <a:pt x="6770" y="17738"/>
                    <a:pt x="6559" y="17808"/>
                  </a:cubicBezTo>
                  <a:cubicBezTo>
                    <a:pt x="6347" y="17876"/>
                    <a:pt x="6109" y="17911"/>
                    <a:pt x="5851" y="17911"/>
                  </a:cubicBezTo>
                  <a:cubicBezTo>
                    <a:pt x="5337" y="17911"/>
                    <a:pt x="4923" y="17779"/>
                    <a:pt x="4614" y="17509"/>
                  </a:cubicBezTo>
                  <a:cubicBezTo>
                    <a:pt x="4303" y="17242"/>
                    <a:pt x="4021" y="16951"/>
                    <a:pt x="3774" y="16631"/>
                  </a:cubicBezTo>
                  <a:cubicBezTo>
                    <a:pt x="3528" y="16311"/>
                    <a:pt x="3263" y="16020"/>
                    <a:pt x="2981" y="15753"/>
                  </a:cubicBezTo>
                  <a:cubicBezTo>
                    <a:pt x="2699" y="15482"/>
                    <a:pt x="2329" y="15350"/>
                    <a:pt x="1871" y="15350"/>
                  </a:cubicBezTo>
                  <a:cubicBezTo>
                    <a:pt x="1830" y="15350"/>
                    <a:pt x="1736" y="15359"/>
                    <a:pt x="1583" y="15380"/>
                  </a:cubicBezTo>
                  <a:cubicBezTo>
                    <a:pt x="1430" y="15397"/>
                    <a:pt x="1348" y="15453"/>
                    <a:pt x="1348" y="15547"/>
                  </a:cubicBezTo>
                  <a:cubicBezTo>
                    <a:pt x="1348" y="15764"/>
                    <a:pt x="1442" y="15914"/>
                    <a:pt x="1624" y="15996"/>
                  </a:cubicBezTo>
                  <a:cubicBezTo>
                    <a:pt x="1809" y="16081"/>
                    <a:pt x="1953" y="16173"/>
                    <a:pt x="2065" y="16264"/>
                  </a:cubicBezTo>
                  <a:cubicBezTo>
                    <a:pt x="2432" y="16557"/>
                    <a:pt x="2696" y="16889"/>
                    <a:pt x="2864" y="17262"/>
                  </a:cubicBezTo>
                  <a:cubicBezTo>
                    <a:pt x="3025" y="17638"/>
                    <a:pt x="3207" y="17996"/>
                    <a:pt x="3407" y="18340"/>
                  </a:cubicBezTo>
                  <a:cubicBezTo>
                    <a:pt x="3613" y="18681"/>
                    <a:pt x="3904" y="18974"/>
                    <a:pt x="4288" y="19218"/>
                  </a:cubicBezTo>
                  <a:cubicBezTo>
                    <a:pt x="4673" y="19462"/>
                    <a:pt x="5266" y="19585"/>
                    <a:pt x="6077" y="19585"/>
                  </a:cubicBezTo>
                  <a:cubicBezTo>
                    <a:pt x="6403" y="19585"/>
                    <a:pt x="6776" y="19532"/>
                    <a:pt x="7199" y="19430"/>
                  </a:cubicBezTo>
                  <a:cubicBezTo>
                    <a:pt x="7199" y="19521"/>
                    <a:pt x="7196" y="19609"/>
                    <a:pt x="7187" y="19688"/>
                  </a:cubicBezTo>
                  <a:cubicBezTo>
                    <a:pt x="7178" y="19767"/>
                    <a:pt x="7173" y="19847"/>
                    <a:pt x="7173" y="19920"/>
                  </a:cubicBezTo>
                  <a:cubicBezTo>
                    <a:pt x="7173" y="20193"/>
                    <a:pt x="7181" y="20472"/>
                    <a:pt x="7199" y="20757"/>
                  </a:cubicBezTo>
                  <a:cubicBezTo>
                    <a:pt x="7217" y="21042"/>
                    <a:pt x="7208" y="21321"/>
                    <a:pt x="7173" y="21591"/>
                  </a:cubicBezTo>
                  <a:lnTo>
                    <a:pt x="2714" y="21591"/>
                  </a:lnTo>
                  <a:cubicBezTo>
                    <a:pt x="1962" y="21591"/>
                    <a:pt x="1325" y="21326"/>
                    <a:pt x="796" y="20798"/>
                  </a:cubicBezTo>
                  <a:cubicBezTo>
                    <a:pt x="264" y="20266"/>
                    <a:pt x="0" y="19629"/>
                    <a:pt x="0" y="18877"/>
                  </a:cubicBezTo>
                  <a:lnTo>
                    <a:pt x="0" y="2711"/>
                  </a:lnTo>
                  <a:cubicBezTo>
                    <a:pt x="0" y="2346"/>
                    <a:pt x="73" y="1994"/>
                    <a:pt x="220" y="1656"/>
                  </a:cubicBezTo>
                  <a:cubicBezTo>
                    <a:pt x="361" y="1322"/>
                    <a:pt x="558" y="1031"/>
                    <a:pt x="796" y="796"/>
                  </a:cubicBezTo>
                  <a:cubicBezTo>
                    <a:pt x="1034" y="552"/>
                    <a:pt x="1319" y="364"/>
                    <a:pt x="1648" y="217"/>
                  </a:cubicBezTo>
                  <a:cubicBezTo>
                    <a:pt x="1974" y="70"/>
                    <a:pt x="2329" y="0"/>
                    <a:pt x="2714" y="0"/>
                  </a:cubicBezTo>
                  <a:lnTo>
                    <a:pt x="18886" y="0"/>
                  </a:lnTo>
                  <a:close/>
                  <a:moveTo>
                    <a:pt x="18886" y="12"/>
                  </a:move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7" name="AutoShape 10"/>
            <p:cNvSpPr>
              <a:spLocks/>
            </p:cNvSpPr>
            <p:nvPr/>
          </p:nvSpPr>
          <p:spPr bwMode="auto">
            <a:xfrm>
              <a:off x="6655297" y="2912909"/>
              <a:ext cx="456228" cy="4539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604" y="0"/>
                  </a:moveTo>
                  <a:cubicBezTo>
                    <a:pt x="2959" y="0"/>
                    <a:pt x="3296" y="72"/>
                    <a:pt x="3617" y="213"/>
                  </a:cubicBezTo>
                  <a:cubicBezTo>
                    <a:pt x="3937" y="357"/>
                    <a:pt x="4215" y="544"/>
                    <a:pt x="4458" y="777"/>
                  </a:cubicBezTo>
                  <a:cubicBezTo>
                    <a:pt x="4698" y="1013"/>
                    <a:pt x="4884" y="1289"/>
                    <a:pt x="5019" y="1612"/>
                  </a:cubicBezTo>
                  <a:cubicBezTo>
                    <a:pt x="5150" y="1931"/>
                    <a:pt x="5216" y="2271"/>
                    <a:pt x="5216" y="2631"/>
                  </a:cubicBezTo>
                  <a:cubicBezTo>
                    <a:pt x="5216" y="2988"/>
                    <a:pt x="5150" y="3325"/>
                    <a:pt x="5019" y="3644"/>
                  </a:cubicBezTo>
                  <a:cubicBezTo>
                    <a:pt x="4884" y="3958"/>
                    <a:pt x="4698" y="4240"/>
                    <a:pt x="4458" y="4470"/>
                  </a:cubicBezTo>
                  <a:cubicBezTo>
                    <a:pt x="4215" y="4703"/>
                    <a:pt x="3937" y="4890"/>
                    <a:pt x="3617" y="5034"/>
                  </a:cubicBezTo>
                  <a:cubicBezTo>
                    <a:pt x="3299" y="5178"/>
                    <a:pt x="2961" y="5247"/>
                    <a:pt x="2604" y="5247"/>
                  </a:cubicBezTo>
                  <a:cubicBezTo>
                    <a:pt x="2246" y="5247"/>
                    <a:pt x="1911" y="5178"/>
                    <a:pt x="1594" y="5034"/>
                  </a:cubicBezTo>
                  <a:cubicBezTo>
                    <a:pt x="1282" y="4890"/>
                    <a:pt x="1004" y="4703"/>
                    <a:pt x="773" y="4470"/>
                  </a:cubicBezTo>
                  <a:cubicBezTo>
                    <a:pt x="541" y="4240"/>
                    <a:pt x="355" y="3958"/>
                    <a:pt x="212" y="3644"/>
                  </a:cubicBezTo>
                  <a:cubicBezTo>
                    <a:pt x="69" y="3327"/>
                    <a:pt x="0" y="2988"/>
                    <a:pt x="0" y="2631"/>
                  </a:cubicBezTo>
                  <a:cubicBezTo>
                    <a:pt x="0" y="2271"/>
                    <a:pt x="69" y="1931"/>
                    <a:pt x="212" y="1612"/>
                  </a:cubicBezTo>
                  <a:cubicBezTo>
                    <a:pt x="355" y="1289"/>
                    <a:pt x="541" y="1013"/>
                    <a:pt x="773" y="777"/>
                  </a:cubicBezTo>
                  <a:cubicBezTo>
                    <a:pt x="1004" y="544"/>
                    <a:pt x="1282" y="357"/>
                    <a:pt x="1594" y="213"/>
                  </a:cubicBezTo>
                  <a:cubicBezTo>
                    <a:pt x="1911" y="75"/>
                    <a:pt x="2246" y="0"/>
                    <a:pt x="2604" y="0"/>
                  </a:cubicBezTo>
                  <a:moveTo>
                    <a:pt x="4547" y="6811"/>
                  </a:moveTo>
                  <a:cubicBezTo>
                    <a:pt x="4693" y="6811"/>
                    <a:pt x="4821" y="6865"/>
                    <a:pt x="4936" y="6977"/>
                  </a:cubicBezTo>
                  <a:cubicBezTo>
                    <a:pt x="5050" y="7087"/>
                    <a:pt x="5110" y="7219"/>
                    <a:pt x="5110" y="7377"/>
                  </a:cubicBezTo>
                  <a:lnTo>
                    <a:pt x="5110" y="21033"/>
                  </a:lnTo>
                  <a:cubicBezTo>
                    <a:pt x="5110" y="21180"/>
                    <a:pt x="5050" y="21312"/>
                    <a:pt x="4936" y="21427"/>
                  </a:cubicBezTo>
                  <a:cubicBezTo>
                    <a:pt x="4821" y="21543"/>
                    <a:pt x="4693" y="21600"/>
                    <a:pt x="4547" y="21600"/>
                  </a:cubicBezTo>
                  <a:lnTo>
                    <a:pt x="698" y="21600"/>
                  </a:lnTo>
                  <a:cubicBezTo>
                    <a:pt x="552" y="21600"/>
                    <a:pt x="421" y="21542"/>
                    <a:pt x="306" y="21427"/>
                  </a:cubicBezTo>
                  <a:cubicBezTo>
                    <a:pt x="195" y="21312"/>
                    <a:pt x="134" y="21180"/>
                    <a:pt x="134" y="21033"/>
                  </a:cubicBezTo>
                  <a:lnTo>
                    <a:pt x="134" y="7377"/>
                  </a:lnTo>
                  <a:cubicBezTo>
                    <a:pt x="134" y="7231"/>
                    <a:pt x="195" y="7098"/>
                    <a:pt x="306" y="6983"/>
                  </a:cubicBezTo>
                  <a:cubicBezTo>
                    <a:pt x="421" y="6871"/>
                    <a:pt x="552" y="6810"/>
                    <a:pt x="698" y="6810"/>
                  </a:cubicBezTo>
                  <a:lnTo>
                    <a:pt x="4547" y="6810"/>
                  </a:lnTo>
                  <a:close/>
                  <a:moveTo>
                    <a:pt x="15875" y="6462"/>
                  </a:moveTo>
                  <a:cubicBezTo>
                    <a:pt x="17609" y="6462"/>
                    <a:pt x="18996" y="6900"/>
                    <a:pt x="20038" y="7777"/>
                  </a:cubicBezTo>
                  <a:cubicBezTo>
                    <a:pt x="21079" y="8658"/>
                    <a:pt x="21600" y="10003"/>
                    <a:pt x="21600" y="11822"/>
                  </a:cubicBezTo>
                  <a:lnTo>
                    <a:pt x="21600" y="21027"/>
                  </a:lnTo>
                  <a:cubicBezTo>
                    <a:pt x="21600" y="21174"/>
                    <a:pt x="21540" y="21306"/>
                    <a:pt x="21428" y="21422"/>
                  </a:cubicBezTo>
                  <a:cubicBezTo>
                    <a:pt x="21314" y="21537"/>
                    <a:pt x="21179" y="21594"/>
                    <a:pt x="21036" y="21594"/>
                  </a:cubicBezTo>
                  <a:lnTo>
                    <a:pt x="17076" y="21594"/>
                  </a:lnTo>
                  <a:cubicBezTo>
                    <a:pt x="16930" y="21594"/>
                    <a:pt x="16804" y="21537"/>
                    <a:pt x="16699" y="21422"/>
                  </a:cubicBezTo>
                  <a:cubicBezTo>
                    <a:pt x="16596" y="21306"/>
                    <a:pt x="16541" y="21174"/>
                    <a:pt x="16541" y="21027"/>
                  </a:cubicBezTo>
                  <a:lnTo>
                    <a:pt x="16541" y="12703"/>
                  </a:lnTo>
                  <a:cubicBezTo>
                    <a:pt x="16541" y="12006"/>
                    <a:pt x="16415" y="11471"/>
                    <a:pt x="16164" y="11102"/>
                  </a:cubicBezTo>
                  <a:cubicBezTo>
                    <a:pt x="15912" y="10736"/>
                    <a:pt x="15403" y="10552"/>
                    <a:pt x="14639" y="10552"/>
                  </a:cubicBezTo>
                  <a:cubicBezTo>
                    <a:pt x="14152" y="10552"/>
                    <a:pt x="13746" y="10633"/>
                    <a:pt x="13417" y="10794"/>
                  </a:cubicBezTo>
                  <a:cubicBezTo>
                    <a:pt x="13091" y="10958"/>
                    <a:pt x="12827" y="11171"/>
                    <a:pt x="12641" y="11442"/>
                  </a:cubicBezTo>
                  <a:cubicBezTo>
                    <a:pt x="12455" y="11715"/>
                    <a:pt x="12327" y="12040"/>
                    <a:pt x="12252" y="12415"/>
                  </a:cubicBezTo>
                  <a:cubicBezTo>
                    <a:pt x="12178" y="12792"/>
                    <a:pt x="12141" y="13195"/>
                    <a:pt x="12141" y="13629"/>
                  </a:cubicBezTo>
                  <a:lnTo>
                    <a:pt x="12141" y="21027"/>
                  </a:lnTo>
                  <a:cubicBezTo>
                    <a:pt x="12141" y="21174"/>
                    <a:pt x="12083" y="21306"/>
                    <a:pt x="11969" y="21421"/>
                  </a:cubicBezTo>
                  <a:cubicBezTo>
                    <a:pt x="11855" y="21537"/>
                    <a:pt x="11726" y="21594"/>
                    <a:pt x="11577" y="21594"/>
                  </a:cubicBezTo>
                  <a:lnTo>
                    <a:pt x="7729" y="21594"/>
                  </a:lnTo>
                  <a:cubicBezTo>
                    <a:pt x="7580" y="21594"/>
                    <a:pt x="7451" y="21536"/>
                    <a:pt x="7337" y="21421"/>
                  </a:cubicBezTo>
                  <a:cubicBezTo>
                    <a:pt x="7219" y="21306"/>
                    <a:pt x="7165" y="21174"/>
                    <a:pt x="7165" y="21027"/>
                  </a:cubicBezTo>
                  <a:lnTo>
                    <a:pt x="7165" y="7371"/>
                  </a:lnTo>
                  <a:cubicBezTo>
                    <a:pt x="7165" y="7225"/>
                    <a:pt x="7219" y="7092"/>
                    <a:pt x="7337" y="6977"/>
                  </a:cubicBezTo>
                  <a:cubicBezTo>
                    <a:pt x="7451" y="6865"/>
                    <a:pt x="7580" y="6804"/>
                    <a:pt x="7729" y="6804"/>
                  </a:cubicBezTo>
                  <a:lnTo>
                    <a:pt x="11468" y="6804"/>
                  </a:lnTo>
                  <a:cubicBezTo>
                    <a:pt x="11769" y="6804"/>
                    <a:pt x="11938" y="6919"/>
                    <a:pt x="11975" y="7156"/>
                  </a:cubicBezTo>
                  <a:cubicBezTo>
                    <a:pt x="12015" y="7389"/>
                    <a:pt x="12032" y="7610"/>
                    <a:pt x="12032" y="7823"/>
                  </a:cubicBezTo>
                  <a:cubicBezTo>
                    <a:pt x="12553" y="7334"/>
                    <a:pt x="13145" y="6986"/>
                    <a:pt x="13806" y="6776"/>
                  </a:cubicBezTo>
                  <a:cubicBezTo>
                    <a:pt x="14467" y="6565"/>
                    <a:pt x="15162" y="6462"/>
                    <a:pt x="15875" y="64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8" name="AutoShape 11"/>
            <p:cNvSpPr>
              <a:spLocks/>
            </p:cNvSpPr>
            <p:nvPr/>
          </p:nvSpPr>
          <p:spPr bwMode="auto">
            <a:xfrm>
              <a:off x="6829313" y="2276610"/>
              <a:ext cx="375272" cy="37603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5" y="0"/>
                  </a:moveTo>
                  <a:cubicBezTo>
                    <a:pt x="19634" y="0"/>
                    <a:pt x="20275" y="267"/>
                    <a:pt x="20804" y="796"/>
                  </a:cubicBezTo>
                  <a:cubicBezTo>
                    <a:pt x="21333" y="1328"/>
                    <a:pt x="21600" y="1965"/>
                    <a:pt x="21600" y="2714"/>
                  </a:cubicBezTo>
                  <a:lnTo>
                    <a:pt x="21600" y="18886"/>
                  </a:lnTo>
                  <a:cubicBezTo>
                    <a:pt x="21600" y="19274"/>
                    <a:pt x="21527" y="19629"/>
                    <a:pt x="21383" y="19955"/>
                  </a:cubicBezTo>
                  <a:cubicBezTo>
                    <a:pt x="21236" y="20284"/>
                    <a:pt x="21045" y="20566"/>
                    <a:pt x="20807" y="20807"/>
                  </a:cubicBezTo>
                  <a:cubicBezTo>
                    <a:pt x="20566" y="21045"/>
                    <a:pt x="20278" y="21236"/>
                    <a:pt x="19940" y="21383"/>
                  </a:cubicBezTo>
                  <a:cubicBezTo>
                    <a:pt x="19608" y="21530"/>
                    <a:pt x="19252" y="21600"/>
                    <a:pt x="18888" y="21600"/>
                  </a:cubicBezTo>
                  <a:lnTo>
                    <a:pt x="2718" y="21600"/>
                  </a:lnTo>
                  <a:cubicBezTo>
                    <a:pt x="1966" y="21600"/>
                    <a:pt x="1325" y="21333"/>
                    <a:pt x="796" y="20804"/>
                  </a:cubicBezTo>
                  <a:cubicBezTo>
                    <a:pt x="264" y="20272"/>
                    <a:pt x="0" y="19635"/>
                    <a:pt x="0" y="18883"/>
                  </a:cubicBezTo>
                  <a:lnTo>
                    <a:pt x="0" y="2711"/>
                  </a:lnTo>
                  <a:cubicBezTo>
                    <a:pt x="0" y="2347"/>
                    <a:pt x="71" y="1994"/>
                    <a:pt x="217" y="1660"/>
                  </a:cubicBezTo>
                  <a:cubicBezTo>
                    <a:pt x="364" y="1322"/>
                    <a:pt x="555" y="1031"/>
                    <a:pt x="793" y="793"/>
                  </a:cubicBezTo>
                  <a:cubicBezTo>
                    <a:pt x="1031" y="555"/>
                    <a:pt x="1316" y="364"/>
                    <a:pt x="1645" y="217"/>
                  </a:cubicBezTo>
                  <a:cubicBezTo>
                    <a:pt x="1971" y="71"/>
                    <a:pt x="2327" y="0"/>
                    <a:pt x="2715" y="0"/>
                  </a:cubicBezTo>
                  <a:lnTo>
                    <a:pt x="18885" y="0"/>
                  </a:lnTo>
                  <a:close/>
                  <a:moveTo>
                    <a:pt x="4807" y="6765"/>
                  </a:moveTo>
                  <a:cubicBezTo>
                    <a:pt x="5341" y="6765"/>
                    <a:pt x="5794" y="6580"/>
                    <a:pt x="6170" y="6204"/>
                  </a:cubicBezTo>
                  <a:cubicBezTo>
                    <a:pt x="6546" y="5825"/>
                    <a:pt x="6731" y="5376"/>
                    <a:pt x="6731" y="4838"/>
                  </a:cubicBezTo>
                  <a:cubicBezTo>
                    <a:pt x="6731" y="4324"/>
                    <a:pt x="6546" y="3877"/>
                    <a:pt x="6170" y="3501"/>
                  </a:cubicBezTo>
                  <a:cubicBezTo>
                    <a:pt x="5794" y="3128"/>
                    <a:pt x="5341" y="2943"/>
                    <a:pt x="4807" y="2943"/>
                  </a:cubicBezTo>
                  <a:cubicBezTo>
                    <a:pt x="4290" y="2943"/>
                    <a:pt x="3846" y="3128"/>
                    <a:pt x="3470" y="3501"/>
                  </a:cubicBezTo>
                  <a:cubicBezTo>
                    <a:pt x="3094" y="3877"/>
                    <a:pt x="2909" y="4324"/>
                    <a:pt x="2909" y="4838"/>
                  </a:cubicBezTo>
                  <a:cubicBezTo>
                    <a:pt x="2909" y="5376"/>
                    <a:pt x="3094" y="5825"/>
                    <a:pt x="3470" y="6204"/>
                  </a:cubicBezTo>
                  <a:cubicBezTo>
                    <a:pt x="3849" y="6577"/>
                    <a:pt x="4290" y="6765"/>
                    <a:pt x="4807" y="6765"/>
                  </a:cubicBezTo>
                  <a:moveTo>
                    <a:pt x="6619" y="8296"/>
                  </a:moveTo>
                  <a:cubicBezTo>
                    <a:pt x="6619" y="8022"/>
                    <a:pt x="6484" y="7887"/>
                    <a:pt x="6211" y="7887"/>
                  </a:cubicBezTo>
                  <a:lnTo>
                    <a:pt x="3396" y="7887"/>
                  </a:lnTo>
                  <a:cubicBezTo>
                    <a:pt x="3305" y="7887"/>
                    <a:pt x="3214" y="7928"/>
                    <a:pt x="3123" y="8008"/>
                  </a:cubicBezTo>
                  <a:cubicBezTo>
                    <a:pt x="3032" y="8087"/>
                    <a:pt x="2988" y="8184"/>
                    <a:pt x="2988" y="8296"/>
                  </a:cubicBezTo>
                  <a:lnTo>
                    <a:pt x="2988" y="18225"/>
                  </a:lnTo>
                  <a:cubicBezTo>
                    <a:pt x="2988" y="18319"/>
                    <a:pt x="3032" y="18410"/>
                    <a:pt x="3114" y="18501"/>
                  </a:cubicBezTo>
                  <a:cubicBezTo>
                    <a:pt x="3197" y="18592"/>
                    <a:pt x="3294" y="18633"/>
                    <a:pt x="3396" y="18633"/>
                  </a:cubicBezTo>
                  <a:lnTo>
                    <a:pt x="6211" y="18633"/>
                  </a:lnTo>
                  <a:cubicBezTo>
                    <a:pt x="6323" y="18633"/>
                    <a:pt x="6419" y="18592"/>
                    <a:pt x="6499" y="18507"/>
                  </a:cubicBezTo>
                  <a:cubicBezTo>
                    <a:pt x="6578" y="18424"/>
                    <a:pt x="6619" y="18328"/>
                    <a:pt x="6619" y="18225"/>
                  </a:cubicBezTo>
                  <a:lnTo>
                    <a:pt x="6619" y="8296"/>
                  </a:lnTo>
                  <a:close/>
                  <a:moveTo>
                    <a:pt x="18688" y="11518"/>
                  </a:moveTo>
                  <a:cubicBezTo>
                    <a:pt x="18688" y="10196"/>
                    <a:pt x="18310" y="9218"/>
                    <a:pt x="17549" y="8587"/>
                  </a:cubicBezTo>
                  <a:cubicBezTo>
                    <a:pt x="16788" y="7952"/>
                    <a:pt x="15774" y="7638"/>
                    <a:pt x="14511" y="7638"/>
                  </a:cubicBezTo>
                  <a:cubicBezTo>
                    <a:pt x="13994" y="7638"/>
                    <a:pt x="13491" y="7708"/>
                    <a:pt x="12995" y="7846"/>
                  </a:cubicBezTo>
                  <a:cubicBezTo>
                    <a:pt x="12507" y="7990"/>
                    <a:pt x="12069" y="8252"/>
                    <a:pt x="11684" y="8637"/>
                  </a:cubicBezTo>
                  <a:cubicBezTo>
                    <a:pt x="11684" y="8487"/>
                    <a:pt x="11670" y="8325"/>
                    <a:pt x="11640" y="8152"/>
                  </a:cubicBezTo>
                  <a:cubicBezTo>
                    <a:pt x="11611" y="7979"/>
                    <a:pt x="11493" y="7890"/>
                    <a:pt x="11291" y="7890"/>
                  </a:cubicBezTo>
                  <a:lnTo>
                    <a:pt x="8547" y="7890"/>
                  </a:lnTo>
                  <a:cubicBezTo>
                    <a:pt x="8453" y="7890"/>
                    <a:pt x="8364" y="7932"/>
                    <a:pt x="8276" y="8011"/>
                  </a:cubicBezTo>
                  <a:cubicBezTo>
                    <a:pt x="8194" y="8090"/>
                    <a:pt x="8150" y="8187"/>
                    <a:pt x="8150" y="8299"/>
                  </a:cubicBezTo>
                  <a:lnTo>
                    <a:pt x="8150" y="18228"/>
                  </a:lnTo>
                  <a:cubicBezTo>
                    <a:pt x="8150" y="18322"/>
                    <a:pt x="8194" y="18413"/>
                    <a:pt x="8276" y="18504"/>
                  </a:cubicBezTo>
                  <a:cubicBezTo>
                    <a:pt x="8362" y="18592"/>
                    <a:pt x="8453" y="18636"/>
                    <a:pt x="8547" y="18636"/>
                  </a:cubicBezTo>
                  <a:lnTo>
                    <a:pt x="11373" y="18636"/>
                  </a:lnTo>
                  <a:cubicBezTo>
                    <a:pt x="11485" y="18636"/>
                    <a:pt x="11582" y="18595"/>
                    <a:pt x="11661" y="18510"/>
                  </a:cubicBezTo>
                  <a:cubicBezTo>
                    <a:pt x="11740" y="18428"/>
                    <a:pt x="11781" y="18331"/>
                    <a:pt x="11781" y="18228"/>
                  </a:cubicBezTo>
                  <a:lnTo>
                    <a:pt x="11781" y="12843"/>
                  </a:lnTo>
                  <a:cubicBezTo>
                    <a:pt x="11781" y="12203"/>
                    <a:pt x="11905" y="11674"/>
                    <a:pt x="12154" y="11245"/>
                  </a:cubicBezTo>
                  <a:cubicBezTo>
                    <a:pt x="12404" y="10819"/>
                    <a:pt x="12883" y="10602"/>
                    <a:pt x="13597" y="10602"/>
                  </a:cubicBezTo>
                  <a:cubicBezTo>
                    <a:pt x="14149" y="10602"/>
                    <a:pt x="14519" y="10740"/>
                    <a:pt x="14713" y="11007"/>
                  </a:cubicBezTo>
                  <a:cubicBezTo>
                    <a:pt x="14907" y="11275"/>
                    <a:pt x="15004" y="11656"/>
                    <a:pt x="15004" y="12153"/>
                  </a:cubicBezTo>
                  <a:lnTo>
                    <a:pt x="15004" y="18228"/>
                  </a:lnTo>
                  <a:cubicBezTo>
                    <a:pt x="15004" y="18322"/>
                    <a:pt x="15042" y="18413"/>
                    <a:pt x="15116" y="18504"/>
                  </a:cubicBezTo>
                  <a:cubicBezTo>
                    <a:pt x="15189" y="18595"/>
                    <a:pt x="15289" y="18636"/>
                    <a:pt x="15413" y="18636"/>
                  </a:cubicBezTo>
                  <a:lnTo>
                    <a:pt x="18283" y="18636"/>
                  </a:lnTo>
                  <a:cubicBezTo>
                    <a:pt x="18377" y="18636"/>
                    <a:pt x="18465" y="18595"/>
                    <a:pt x="18559" y="18510"/>
                  </a:cubicBezTo>
                  <a:cubicBezTo>
                    <a:pt x="18647" y="18427"/>
                    <a:pt x="18691" y="18331"/>
                    <a:pt x="18691" y="18228"/>
                  </a:cubicBezTo>
                  <a:lnTo>
                    <a:pt x="18691" y="11518"/>
                  </a:lnTo>
                  <a:close/>
                  <a:moveTo>
                    <a:pt x="18688" y="11518"/>
                  </a:move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9" name="AutoShape 12"/>
            <p:cNvSpPr>
              <a:spLocks/>
            </p:cNvSpPr>
            <p:nvPr/>
          </p:nvSpPr>
          <p:spPr bwMode="auto">
            <a:xfrm>
              <a:off x="7075964" y="2712410"/>
              <a:ext cx="351061" cy="35181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3" y="0"/>
                  </a:moveTo>
                  <a:cubicBezTo>
                    <a:pt x="12298" y="0"/>
                    <a:pt x="13703" y="282"/>
                    <a:pt x="15009" y="844"/>
                  </a:cubicBezTo>
                  <a:cubicBezTo>
                    <a:pt x="16317" y="1409"/>
                    <a:pt x="17462" y="2177"/>
                    <a:pt x="18448" y="3157"/>
                  </a:cubicBezTo>
                  <a:cubicBezTo>
                    <a:pt x="19432" y="4134"/>
                    <a:pt x="20201" y="5278"/>
                    <a:pt x="20761" y="6591"/>
                  </a:cubicBezTo>
                  <a:cubicBezTo>
                    <a:pt x="21317" y="7901"/>
                    <a:pt x="21600" y="9307"/>
                    <a:pt x="21600" y="10801"/>
                  </a:cubicBezTo>
                  <a:cubicBezTo>
                    <a:pt x="21600" y="12292"/>
                    <a:pt x="21317" y="13699"/>
                    <a:pt x="20761" y="15012"/>
                  </a:cubicBezTo>
                  <a:cubicBezTo>
                    <a:pt x="20201" y="16322"/>
                    <a:pt x="19429" y="17469"/>
                    <a:pt x="18448" y="18446"/>
                  </a:cubicBezTo>
                  <a:cubicBezTo>
                    <a:pt x="17462" y="19426"/>
                    <a:pt x="16317" y="20194"/>
                    <a:pt x="15009" y="20756"/>
                  </a:cubicBezTo>
                  <a:cubicBezTo>
                    <a:pt x="13703" y="21318"/>
                    <a:pt x="12298" y="21600"/>
                    <a:pt x="10803" y="21600"/>
                  </a:cubicBezTo>
                  <a:cubicBezTo>
                    <a:pt x="10271" y="21600"/>
                    <a:pt x="9749" y="21561"/>
                    <a:pt x="9240" y="21487"/>
                  </a:cubicBezTo>
                  <a:cubicBezTo>
                    <a:pt x="8728" y="21411"/>
                    <a:pt x="8222" y="21301"/>
                    <a:pt x="7716" y="21157"/>
                  </a:cubicBezTo>
                  <a:cubicBezTo>
                    <a:pt x="7923" y="20840"/>
                    <a:pt x="8132" y="20482"/>
                    <a:pt x="8347" y="20072"/>
                  </a:cubicBezTo>
                  <a:cubicBezTo>
                    <a:pt x="8559" y="19669"/>
                    <a:pt x="8720" y="19256"/>
                    <a:pt x="8827" y="18833"/>
                  </a:cubicBezTo>
                  <a:lnTo>
                    <a:pt x="8977" y="18276"/>
                  </a:lnTo>
                  <a:cubicBezTo>
                    <a:pt x="9033" y="18073"/>
                    <a:pt x="9104" y="17774"/>
                    <a:pt x="9195" y="17387"/>
                  </a:cubicBezTo>
                  <a:cubicBezTo>
                    <a:pt x="9282" y="17000"/>
                    <a:pt x="9415" y="16497"/>
                    <a:pt x="9587" y="15873"/>
                  </a:cubicBezTo>
                  <a:cubicBezTo>
                    <a:pt x="9794" y="16243"/>
                    <a:pt x="10136" y="16562"/>
                    <a:pt x="10613" y="16828"/>
                  </a:cubicBezTo>
                  <a:cubicBezTo>
                    <a:pt x="11091" y="17093"/>
                    <a:pt x="11623" y="17226"/>
                    <a:pt x="12210" y="17226"/>
                  </a:cubicBezTo>
                  <a:cubicBezTo>
                    <a:pt x="13078" y="17226"/>
                    <a:pt x="13870" y="17045"/>
                    <a:pt x="14593" y="16672"/>
                  </a:cubicBezTo>
                  <a:cubicBezTo>
                    <a:pt x="15314" y="16300"/>
                    <a:pt x="15927" y="15789"/>
                    <a:pt x="16439" y="15122"/>
                  </a:cubicBezTo>
                  <a:cubicBezTo>
                    <a:pt x="16948" y="14464"/>
                    <a:pt x="17343" y="13679"/>
                    <a:pt x="17629" y="12770"/>
                  </a:cubicBezTo>
                  <a:cubicBezTo>
                    <a:pt x="17914" y="11866"/>
                    <a:pt x="18056" y="10886"/>
                    <a:pt x="18056" y="9833"/>
                  </a:cubicBezTo>
                  <a:cubicBezTo>
                    <a:pt x="18056" y="9039"/>
                    <a:pt x="17892" y="8268"/>
                    <a:pt x="17575" y="7520"/>
                  </a:cubicBezTo>
                  <a:cubicBezTo>
                    <a:pt x="17253" y="6769"/>
                    <a:pt x="16792" y="6108"/>
                    <a:pt x="16187" y="5529"/>
                  </a:cubicBezTo>
                  <a:cubicBezTo>
                    <a:pt x="15582" y="4948"/>
                    <a:pt x="14864" y="4487"/>
                    <a:pt x="14022" y="4151"/>
                  </a:cubicBezTo>
                  <a:cubicBezTo>
                    <a:pt x="13183" y="3813"/>
                    <a:pt x="12244" y="3643"/>
                    <a:pt x="11207" y="3643"/>
                  </a:cubicBezTo>
                  <a:cubicBezTo>
                    <a:pt x="9935" y="3643"/>
                    <a:pt x="8813" y="3849"/>
                    <a:pt x="7846" y="4264"/>
                  </a:cubicBezTo>
                  <a:cubicBezTo>
                    <a:pt x="6877" y="4679"/>
                    <a:pt x="6068" y="5213"/>
                    <a:pt x="5424" y="5865"/>
                  </a:cubicBezTo>
                  <a:cubicBezTo>
                    <a:pt x="4780" y="6518"/>
                    <a:pt x="4296" y="7243"/>
                    <a:pt x="3968" y="8037"/>
                  </a:cubicBezTo>
                  <a:cubicBezTo>
                    <a:pt x="3646" y="8828"/>
                    <a:pt x="3485" y="9616"/>
                    <a:pt x="3485" y="10389"/>
                  </a:cubicBezTo>
                  <a:cubicBezTo>
                    <a:pt x="3485" y="11327"/>
                    <a:pt x="3663" y="12171"/>
                    <a:pt x="4025" y="12922"/>
                  </a:cubicBezTo>
                  <a:cubicBezTo>
                    <a:pt x="4384" y="13676"/>
                    <a:pt x="4944" y="14204"/>
                    <a:pt x="5704" y="14509"/>
                  </a:cubicBezTo>
                  <a:cubicBezTo>
                    <a:pt x="5984" y="14600"/>
                    <a:pt x="6167" y="14509"/>
                    <a:pt x="6258" y="14238"/>
                  </a:cubicBezTo>
                  <a:cubicBezTo>
                    <a:pt x="6275" y="14148"/>
                    <a:pt x="6309" y="14007"/>
                    <a:pt x="6351" y="13812"/>
                  </a:cubicBezTo>
                  <a:cubicBezTo>
                    <a:pt x="6396" y="13620"/>
                    <a:pt x="6436" y="13473"/>
                    <a:pt x="6473" y="13374"/>
                  </a:cubicBezTo>
                  <a:cubicBezTo>
                    <a:pt x="6509" y="13230"/>
                    <a:pt x="6515" y="13123"/>
                    <a:pt x="6487" y="13063"/>
                  </a:cubicBezTo>
                  <a:cubicBezTo>
                    <a:pt x="6459" y="13004"/>
                    <a:pt x="6402" y="12902"/>
                    <a:pt x="6312" y="12767"/>
                  </a:cubicBezTo>
                  <a:cubicBezTo>
                    <a:pt x="5834" y="12236"/>
                    <a:pt x="5596" y="11536"/>
                    <a:pt x="5596" y="10674"/>
                  </a:cubicBezTo>
                  <a:cubicBezTo>
                    <a:pt x="5596" y="9988"/>
                    <a:pt x="5721" y="9333"/>
                    <a:pt x="5967" y="8709"/>
                  </a:cubicBezTo>
                  <a:cubicBezTo>
                    <a:pt x="6215" y="8079"/>
                    <a:pt x="6572" y="7531"/>
                    <a:pt x="7029" y="7057"/>
                  </a:cubicBezTo>
                  <a:cubicBezTo>
                    <a:pt x="7490" y="6585"/>
                    <a:pt x="8050" y="6204"/>
                    <a:pt x="8708" y="5925"/>
                  </a:cubicBezTo>
                  <a:cubicBezTo>
                    <a:pt x="9367" y="5639"/>
                    <a:pt x="10102" y="5498"/>
                    <a:pt x="10913" y="5498"/>
                  </a:cubicBezTo>
                  <a:cubicBezTo>
                    <a:pt x="11637" y="5498"/>
                    <a:pt x="12278" y="5606"/>
                    <a:pt x="12844" y="5814"/>
                  </a:cubicBezTo>
                  <a:cubicBezTo>
                    <a:pt x="13406" y="6026"/>
                    <a:pt x="13881" y="6320"/>
                    <a:pt x="14271" y="6687"/>
                  </a:cubicBezTo>
                  <a:cubicBezTo>
                    <a:pt x="14658" y="7060"/>
                    <a:pt x="14949" y="7492"/>
                    <a:pt x="15144" y="7986"/>
                  </a:cubicBezTo>
                  <a:cubicBezTo>
                    <a:pt x="15336" y="8483"/>
                    <a:pt x="15435" y="9028"/>
                    <a:pt x="15435" y="9621"/>
                  </a:cubicBezTo>
                  <a:cubicBezTo>
                    <a:pt x="15435" y="10398"/>
                    <a:pt x="15353" y="11135"/>
                    <a:pt x="15187" y="11838"/>
                  </a:cubicBezTo>
                  <a:cubicBezTo>
                    <a:pt x="15017" y="12544"/>
                    <a:pt x="14782" y="13156"/>
                    <a:pt x="14474" y="13676"/>
                  </a:cubicBezTo>
                  <a:cubicBezTo>
                    <a:pt x="14166" y="14196"/>
                    <a:pt x="13813" y="14614"/>
                    <a:pt x="13392" y="14919"/>
                  </a:cubicBezTo>
                  <a:cubicBezTo>
                    <a:pt x="12979" y="15224"/>
                    <a:pt x="12513" y="15379"/>
                    <a:pt x="11998" y="15379"/>
                  </a:cubicBezTo>
                  <a:cubicBezTo>
                    <a:pt x="11719" y="15379"/>
                    <a:pt x="11461" y="15320"/>
                    <a:pt x="11224" y="15207"/>
                  </a:cubicBezTo>
                  <a:cubicBezTo>
                    <a:pt x="10987" y="15094"/>
                    <a:pt x="10780" y="14941"/>
                    <a:pt x="10613" y="14749"/>
                  </a:cubicBezTo>
                  <a:cubicBezTo>
                    <a:pt x="10444" y="14555"/>
                    <a:pt x="10331" y="14334"/>
                    <a:pt x="10269" y="14086"/>
                  </a:cubicBezTo>
                  <a:cubicBezTo>
                    <a:pt x="10206" y="13840"/>
                    <a:pt x="10209" y="13566"/>
                    <a:pt x="10280" y="13270"/>
                  </a:cubicBezTo>
                  <a:cubicBezTo>
                    <a:pt x="10447" y="12586"/>
                    <a:pt x="10644" y="11903"/>
                    <a:pt x="10885" y="11220"/>
                  </a:cubicBezTo>
                  <a:cubicBezTo>
                    <a:pt x="11122" y="10536"/>
                    <a:pt x="11244" y="9949"/>
                    <a:pt x="11244" y="9457"/>
                  </a:cubicBezTo>
                  <a:cubicBezTo>
                    <a:pt x="11244" y="9017"/>
                    <a:pt x="11122" y="8636"/>
                    <a:pt x="10885" y="8322"/>
                  </a:cubicBezTo>
                  <a:cubicBezTo>
                    <a:pt x="10645" y="8009"/>
                    <a:pt x="10280" y="7848"/>
                    <a:pt x="9780" y="7848"/>
                  </a:cubicBezTo>
                  <a:cubicBezTo>
                    <a:pt x="9186" y="7848"/>
                    <a:pt x="8689" y="8113"/>
                    <a:pt x="8293" y="8638"/>
                  </a:cubicBezTo>
                  <a:cubicBezTo>
                    <a:pt x="7897" y="9164"/>
                    <a:pt x="7696" y="9827"/>
                    <a:pt x="7696" y="10618"/>
                  </a:cubicBezTo>
                  <a:cubicBezTo>
                    <a:pt x="7680" y="10824"/>
                    <a:pt x="7691" y="11030"/>
                    <a:pt x="7725" y="11228"/>
                  </a:cubicBezTo>
                  <a:cubicBezTo>
                    <a:pt x="7745" y="11389"/>
                    <a:pt x="7778" y="11573"/>
                    <a:pt x="7826" y="11773"/>
                  </a:cubicBezTo>
                  <a:cubicBezTo>
                    <a:pt x="7877" y="11976"/>
                    <a:pt x="7945" y="12165"/>
                    <a:pt x="8036" y="12335"/>
                  </a:cubicBezTo>
                  <a:cubicBezTo>
                    <a:pt x="7739" y="13603"/>
                    <a:pt x="7499" y="14619"/>
                    <a:pt x="7312" y="15376"/>
                  </a:cubicBezTo>
                  <a:cubicBezTo>
                    <a:pt x="7128" y="16133"/>
                    <a:pt x="6990" y="16723"/>
                    <a:pt x="6899" y="17147"/>
                  </a:cubicBezTo>
                  <a:cubicBezTo>
                    <a:pt x="6792" y="17644"/>
                    <a:pt x="6713" y="18005"/>
                    <a:pt x="6656" y="18228"/>
                  </a:cubicBezTo>
                  <a:cubicBezTo>
                    <a:pt x="6566" y="18635"/>
                    <a:pt x="6504" y="19053"/>
                    <a:pt x="6475" y="19485"/>
                  </a:cubicBezTo>
                  <a:cubicBezTo>
                    <a:pt x="6442" y="19917"/>
                    <a:pt x="6436" y="20318"/>
                    <a:pt x="6453" y="20688"/>
                  </a:cubicBezTo>
                  <a:cubicBezTo>
                    <a:pt x="5517" y="20281"/>
                    <a:pt x="4650" y="19745"/>
                    <a:pt x="3858" y="19073"/>
                  </a:cubicBezTo>
                  <a:cubicBezTo>
                    <a:pt x="3067" y="18403"/>
                    <a:pt x="2383" y="17641"/>
                    <a:pt x="1809" y="16788"/>
                  </a:cubicBezTo>
                  <a:cubicBezTo>
                    <a:pt x="1235" y="15935"/>
                    <a:pt x="791" y="15003"/>
                    <a:pt x="475" y="13990"/>
                  </a:cubicBezTo>
                  <a:cubicBezTo>
                    <a:pt x="158" y="12976"/>
                    <a:pt x="0" y="11917"/>
                    <a:pt x="0" y="10807"/>
                  </a:cubicBezTo>
                  <a:cubicBezTo>
                    <a:pt x="0" y="9313"/>
                    <a:pt x="283" y="7907"/>
                    <a:pt x="848" y="6597"/>
                  </a:cubicBezTo>
                  <a:cubicBezTo>
                    <a:pt x="1410" y="5283"/>
                    <a:pt x="2182" y="4140"/>
                    <a:pt x="3160" y="3163"/>
                  </a:cubicBezTo>
                  <a:cubicBezTo>
                    <a:pt x="4135" y="2180"/>
                    <a:pt x="5280" y="1415"/>
                    <a:pt x="6594" y="850"/>
                  </a:cubicBezTo>
                  <a:cubicBezTo>
                    <a:pt x="7897" y="282"/>
                    <a:pt x="9302" y="0"/>
                    <a:pt x="1080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0" name="AutoShape 13"/>
            <p:cNvSpPr>
              <a:spLocks/>
            </p:cNvSpPr>
            <p:nvPr/>
          </p:nvSpPr>
          <p:spPr bwMode="auto">
            <a:xfrm>
              <a:off x="7765225" y="1423925"/>
              <a:ext cx="532644" cy="53264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6" y="0"/>
                  </a:moveTo>
                  <a:cubicBezTo>
                    <a:pt x="19635" y="0"/>
                    <a:pt x="20275" y="264"/>
                    <a:pt x="20804" y="796"/>
                  </a:cubicBezTo>
                  <a:cubicBezTo>
                    <a:pt x="21333" y="1322"/>
                    <a:pt x="21600" y="1962"/>
                    <a:pt x="21600" y="2711"/>
                  </a:cubicBezTo>
                  <a:lnTo>
                    <a:pt x="21600" y="18882"/>
                  </a:lnTo>
                  <a:cubicBezTo>
                    <a:pt x="21600" y="19267"/>
                    <a:pt x="21527" y="19623"/>
                    <a:pt x="21383" y="19952"/>
                  </a:cubicBezTo>
                  <a:cubicBezTo>
                    <a:pt x="21236" y="20281"/>
                    <a:pt x="21045" y="20563"/>
                    <a:pt x="20807" y="20803"/>
                  </a:cubicBezTo>
                  <a:cubicBezTo>
                    <a:pt x="20566" y="21041"/>
                    <a:pt x="20278" y="21232"/>
                    <a:pt x="19941" y="21376"/>
                  </a:cubicBezTo>
                  <a:cubicBezTo>
                    <a:pt x="19606" y="21523"/>
                    <a:pt x="19253" y="21594"/>
                    <a:pt x="18889" y="21594"/>
                  </a:cubicBezTo>
                  <a:lnTo>
                    <a:pt x="7233" y="21594"/>
                  </a:lnTo>
                  <a:cubicBezTo>
                    <a:pt x="7486" y="21232"/>
                    <a:pt x="7765" y="20783"/>
                    <a:pt x="8070" y="20254"/>
                  </a:cubicBezTo>
                  <a:cubicBezTo>
                    <a:pt x="8376" y="19722"/>
                    <a:pt x="8608" y="19173"/>
                    <a:pt x="8763" y="18600"/>
                  </a:cubicBezTo>
                  <a:lnTo>
                    <a:pt x="8904" y="18025"/>
                  </a:lnTo>
                  <a:cubicBezTo>
                    <a:pt x="8963" y="17793"/>
                    <a:pt x="9042" y="17472"/>
                    <a:pt x="9151" y="17073"/>
                  </a:cubicBezTo>
                  <a:cubicBezTo>
                    <a:pt x="9260" y="16668"/>
                    <a:pt x="9398" y="16142"/>
                    <a:pt x="9568" y="15495"/>
                  </a:cubicBezTo>
                  <a:cubicBezTo>
                    <a:pt x="9753" y="15880"/>
                    <a:pt x="10108" y="16209"/>
                    <a:pt x="10625" y="16485"/>
                  </a:cubicBezTo>
                  <a:cubicBezTo>
                    <a:pt x="11148" y="16764"/>
                    <a:pt x="11718" y="16903"/>
                    <a:pt x="12334" y="16903"/>
                  </a:cubicBezTo>
                  <a:cubicBezTo>
                    <a:pt x="13236" y="16903"/>
                    <a:pt x="14061" y="16709"/>
                    <a:pt x="14810" y="16312"/>
                  </a:cubicBezTo>
                  <a:cubicBezTo>
                    <a:pt x="15559" y="15919"/>
                    <a:pt x="16202" y="15378"/>
                    <a:pt x="16737" y="14688"/>
                  </a:cubicBezTo>
                  <a:cubicBezTo>
                    <a:pt x="17271" y="14000"/>
                    <a:pt x="17685" y="13178"/>
                    <a:pt x="17988" y="12226"/>
                  </a:cubicBezTo>
                  <a:cubicBezTo>
                    <a:pt x="18290" y="11277"/>
                    <a:pt x="18437" y="10240"/>
                    <a:pt x="18437" y="9124"/>
                  </a:cubicBezTo>
                  <a:cubicBezTo>
                    <a:pt x="18437" y="8281"/>
                    <a:pt x="18261" y="7473"/>
                    <a:pt x="17914" y="6692"/>
                  </a:cubicBezTo>
                  <a:cubicBezTo>
                    <a:pt x="17571" y="5913"/>
                    <a:pt x="17083" y="5223"/>
                    <a:pt x="16461" y="4618"/>
                  </a:cubicBezTo>
                  <a:cubicBezTo>
                    <a:pt x="15838" y="4013"/>
                    <a:pt x="15083" y="3534"/>
                    <a:pt x="14196" y="3175"/>
                  </a:cubicBezTo>
                  <a:cubicBezTo>
                    <a:pt x="13309" y="2820"/>
                    <a:pt x="12331" y="2641"/>
                    <a:pt x="11265" y="2641"/>
                  </a:cubicBezTo>
                  <a:cubicBezTo>
                    <a:pt x="9923" y="2641"/>
                    <a:pt x="8749" y="2858"/>
                    <a:pt x="7735" y="3296"/>
                  </a:cubicBezTo>
                  <a:cubicBezTo>
                    <a:pt x="6722" y="3734"/>
                    <a:pt x="5876" y="4295"/>
                    <a:pt x="5198" y="4982"/>
                  </a:cubicBezTo>
                  <a:cubicBezTo>
                    <a:pt x="4523" y="5672"/>
                    <a:pt x="4012" y="6433"/>
                    <a:pt x="3677" y="7267"/>
                  </a:cubicBezTo>
                  <a:cubicBezTo>
                    <a:pt x="3339" y="8102"/>
                    <a:pt x="3169" y="8921"/>
                    <a:pt x="3169" y="9732"/>
                  </a:cubicBezTo>
                  <a:cubicBezTo>
                    <a:pt x="3169" y="10707"/>
                    <a:pt x="3354" y="11589"/>
                    <a:pt x="3730" y="12379"/>
                  </a:cubicBezTo>
                  <a:cubicBezTo>
                    <a:pt x="4103" y="13175"/>
                    <a:pt x="4687" y="13727"/>
                    <a:pt x="5471" y="14044"/>
                  </a:cubicBezTo>
                  <a:cubicBezTo>
                    <a:pt x="5603" y="14103"/>
                    <a:pt x="5721" y="14106"/>
                    <a:pt x="5829" y="14059"/>
                  </a:cubicBezTo>
                  <a:cubicBezTo>
                    <a:pt x="5938" y="14012"/>
                    <a:pt x="6011" y="13912"/>
                    <a:pt x="6047" y="13765"/>
                  </a:cubicBezTo>
                  <a:cubicBezTo>
                    <a:pt x="6085" y="13671"/>
                    <a:pt x="6120" y="13521"/>
                    <a:pt x="6158" y="13322"/>
                  </a:cubicBezTo>
                  <a:cubicBezTo>
                    <a:pt x="6196" y="13119"/>
                    <a:pt x="6232" y="12957"/>
                    <a:pt x="6273" y="12834"/>
                  </a:cubicBezTo>
                  <a:cubicBezTo>
                    <a:pt x="6346" y="12620"/>
                    <a:pt x="6290" y="12420"/>
                    <a:pt x="6103" y="12232"/>
                  </a:cubicBezTo>
                  <a:cubicBezTo>
                    <a:pt x="5885" y="11959"/>
                    <a:pt x="5712" y="11641"/>
                    <a:pt x="5580" y="11283"/>
                  </a:cubicBezTo>
                  <a:cubicBezTo>
                    <a:pt x="5451" y="10922"/>
                    <a:pt x="5386" y="10493"/>
                    <a:pt x="5386" y="9996"/>
                  </a:cubicBezTo>
                  <a:cubicBezTo>
                    <a:pt x="5386" y="9286"/>
                    <a:pt x="5515" y="8601"/>
                    <a:pt x="5771" y="7952"/>
                  </a:cubicBezTo>
                  <a:cubicBezTo>
                    <a:pt x="6029" y="7300"/>
                    <a:pt x="6399" y="6724"/>
                    <a:pt x="6884" y="6222"/>
                  </a:cubicBezTo>
                  <a:cubicBezTo>
                    <a:pt x="7365" y="5719"/>
                    <a:pt x="7947" y="5323"/>
                    <a:pt x="8628" y="5026"/>
                  </a:cubicBezTo>
                  <a:cubicBezTo>
                    <a:pt x="9307" y="4730"/>
                    <a:pt x="10076" y="4586"/>
                    <a:pt x="10939" y="4586"/>
                  </a:cubicBezTo>
                  <a:cubicBezTo>
                    <a:pt x="11709" y="4586"/>
                    <a:pt x="12384" y="4697"/>
                    <a:pt x="12969" y="4915"/>
                  </a:cubicBezTo>
                  <a:cubicBezTo>
                    <a:pt x="13556" y="5135"/>
                    <a:pt x="14049" y="5437"/>
                    <a:pt x="14455" y="5822"/>
                  </a:cubicBezTo>
                  <a:cubicBezTo>
                    <a:pt x="14857" y="6207"/>
                    <a:pt x="15157" y="6662"/>
                    <a:pt x="15362" y="7188"/>
                  </a:cubicBezTo>
                  <a:cubicBezTo>
                    <a:pt x="15562" y="7714"/>
                    <a:pt x="15665" y="8296"/>
                    <a:pt x="15665" y="8933"/>
                  </a:cubicBezTo>
                  <a:cubicBezTo>
                    <a:pt x="15665" y="9738"/>
                    <a:pt x="15580" y="10505"/>
                    <a:pt x="15403" y="11239"/>
                  </a:cubicBezTo>
                  <a:cubicBezTo>
                    <a:pt x="15230" y="11968"/>
                    <a:pt x="14986" y="12608"/>
                    <a:pt x="14675" y="13149"/>
                  </a:cubicBezTo>
                  <a:cubicBezTo>
                    <a:pt x="14361" y="13695"/>
                    <a:pt x="13982" y="14130"/>
                    <a:pt x="13533" y="14456"/>
                  </a:cubicBezTo>
                  <a:cubicBezTo>
                    <a:pt x="13089" y="14785"/>
                    <a:pt x="12599" y="14949"/>
                    <a:pt x="12064" y="14949"/>
                  </a:cubicBezTo>
                  <a:cubicBezTo>
                    <a:pt x="11774" y="14949"/>
                    <a:pt x="11506" y="14891"/>
                    <a:pt x="11257" y="14770"/>
                  </a:cubicBezTo>
                  <a:cubicBezTo>
                    <a:pt x="11010" y="14656"/>
                    <a:pt x="10798" y="14494"/>
                    <a:pt x="10622" y="14294"/>
                  </a:cubicBezTo>
                  <a:cubicBezTo>
                    <a:pt x="10449" y="14095"/>
                    <a:pt x="10332" y="13866"/>
                    <a:pt x="10267" y="13607"/>
                  </a:cubicBezTo>
                  <a:cubicBezTo>
                    <a:pt x="10202" y="13348"/>
                    <a:pt x="10205" y="13064"/>
                    <a:pt x="10282" y="12755"/>
                  </a:cubicBezTo>
                  <a:cubicBezTo>
                    <a:pt x="10449" y="12024"/>
                    <a:pt x="10660" y="11301"/>
                    <a:pt x="10913" y="10584"/>
                  </a:cubicBezTo>
                  <a:cubicBezTo>
                    <a:pt x="11166" y="9868"/>
                    <a:pt x="11295" y="9251"/>
                    <a:pt x="11295" y="8734"/>
                  </a:cubicBezTo>
                  <a:cubicBezTo>
                    <a:pt x="11295" y="8275"/>
                    <a:pt x="11169" y="7876"/>
                    <a:pt x="10922" y="7538"/>
                  </a:cubicBezTo>
                  <a:cubicBezTo>
                    <a:pt x="10672" y="7200"/>
                    <a:pt x="10285" y="7033"/>
                    <a:pt x="9759" y="7033"/>
                  </a:cubicBezTo>
                  <a:cubicBezTo>
                    <a:pt x="9142" y="7033"/>
                    <a:pt x="8622" y="7309"/>
                    <a:pt x="8208" y="7861"/>
                  </a:cubicBezTo>
                  <a:cubicBezTo>
                    <a:pt x="7788" y="8413"/>
                    <a:pt x="7580" y="9121"/>
                    <a:pt x="7580" y="9970"/>
                  </a:cubicBezTo>
                  <a:cubicBezTo>
                    <a:pt x="7562" y="10188"/>
                    <a:pt x="7571" y="10399"/>
                    <a:pt x="7609" y="10605"/>
                  </a:cubicBezTo>
                  <a:cubicBezTo>
                    <a:pt x="7647" y="11010"/>
                    <a:pt x="7750" y="11401"/>
                    <a:pt x="7918" y="11786"/>
                  </a:cubicBezTo>
                  <a:cubicBezTo>
                    <a:pt x="7592" y="13108"/>
                    <a:pt x="7336" y="14168"/>
                    <a:pt x="7151" y="14961"/>
                  </a:cubicBezTo>
                  <a:cubicBezTo>
                    <a:pt x="6969" y="15757"/>
                    <a:pt x="6831" y="16377"/>
                    <a:pt x="6734" y="16821"/>
                  </a:cubicBezTo>
                  <a:cubicBezTo>
                    <a:pt x="6622" y="17338"/>
                    <a:pt x="6540" y="17711"/>
                    <a:pt x="6481" y="17946"/>
                  </a:cubicBezTo>
                  <a:cubicBezTo>
                    <a:pt x="6332" y="18604"/>
                    <a:pt x="6267" y="19270"/>
                    <a:pt x="6285" y="19949"/>
                  </a:cubicBezTo>
                  <a:cubicBezTo>
                    <a:pt x="6305" y="20631"/>
                    <a:pt x="6335" y="21180"/>
                    <a:pt x="6370" y="21600"/>
                  </a:cubicBezTo>
                  <a:lnTo>
                    <a:pt x="2714" y="21600"/>
                  </a:lnTo>
                  <a:cubicBezTo>
                    <a:pt x="1965" y="21600"/>
                    <a:pt x="1322" y="21336"/>
                    <a:pt x="796" y="20807"/>
                  </a:cubicBezTo>
                  <a:cubicBezTo>
                    <a:pt x="264" y="20275"/>
                    <a:pt x="0" y="19638"/>
                    <a:pt x="0" y="18886"/>
                  </a:cubicBezTo>
                  <a:lnTo>
                    <a:pt x="0" y="2715"/>
                  </a:lnTo>
                  <a:cubicBezTo>
                    <a:pt x="0" y="2350"/>
                    <a:pt x="70" y="1998"/>
                    <a:pt x="217" y="1660"/>
                  </a:cubicBezTo>
                  <a:cubicBezTo>
                    <a:pt x="364" y="1325"/>
                    <a:pt x="555" y="1034"/>
                    <a:pt x="793" y="799"/>
                  </a:cubicBezTo>
                  <a:cubicBezTo>
                    <a:pt x="1031" y="555"/>
                    <a:pt x="1316" y="368"/>
                    <a:pt x="1645" y="221"/>
                  </a:cubicBezTo>
                  <a:cubicBezTo>
                    <a:pt x="1971" y="74"/>
                    <a:pt x="2326" y="3"/>
                    <a:pt x="2711" y="3"/>
                  </a:cubicBezTo>
                  <a:lnTo>
                    <a:pt x="18886" y="3"/>
                  </a:lnTo>
                  <a:close/>
                  <a:moveTo>
                    <a:pt x="18886" y="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1" name="AutoShape 14"/>
            <p:cNvSpPr>
              <a:spLocks/>
            </p:cNvSpPr>
            <p:nvPr/>
          </p:nvSpPr>
          <p:spPr bwMode="auto">
            <a:xfrm>
              <a:off x="6196798" y="1040331"/>
              <a:ext cx="677911" cy="6922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477" y="1011"/>
                  </a:moveTo>
                  <a:cubicBezTo>
                    <a:pt x="11150" y="1406"/>
                    <a:pt x="11652" y="1961"/>
                    <a:pt x="11981" y="2670"/>
                  </a:cubicBezTo>
                  <a:cubicBezTo>
                    <a:pt x="12308" y="3384"/>
                    <a:pt x="12475" y="4110"/>
                    <a:pt x="12475" y="4845"/>
                  </a:cubicBezTo>
                  <a:cubicBezTo>
                    <a:pt x="12475" y="5709"/>
                    <a:pt x="12319" y="6391"/>
                    <a:pt x="12011" y="6907"/>
                  </a:cubicBezTo>
                  <a:cubicBezTo>
                    <a:pt x="11702" y="7417"/>
                    <a:pt x="11355" y="7852"/>
                    <a:pt x="10982" y="8209"/>
                  </a:cubicBezTo>
                  <a:cubicBezTo>
                    <a:pt x="10603" y="8566"/>
                    <a:pt x="10265" y="8892"/>
                    <a:pt x="9960" y="9180"/>
                  </a:cubicBezTo>
                  <a:cubicBezTo>
                    <a:pt x="9654" y="9473"/>
                    <a:pt x="9501" y="9834"/>
                    <a:pt x="9501" y="10263"/>
                  </a:cubicBezTo>
                  <a:cubicBezTo>
                    <a:pt x="9501" y="10677"/>
                    <a:pt x="9707" y="11052"/>
                    <a:pt x="10121" y="11395"/>
                  </a:cubicBezTo>
                  <a:cubicBezTo>
                    <a:pt x="10536" y="11737"/>
                    <a:pt x="10988" y="12112"/>
                    <a:pt x="11488" y="12527"/>
                  </a:cubicBezTo>
                  <a:cubicBezTo>
                    <a:pt x="11987" y="12941"/>
                    <a:pt x="12440" y="13434"/>
                    <a:pt x="12851" y="14010"/>
                  </a:cubicBezTo>
                  <a:cubicBezTo>
                    <a:pt x="13266" y="14583"/>
                    <a:pt x="13471" y="15326"/>
                    <a:pt x="13471" y="16237"/>
                  </a:cubicBezTo>
                  <a:cubicBezTo>
                    <a:pt x="13471" y="17173"/>
                    <a:pt x="13236" y="17979"/>
                    <a:pt x="12769" y="18656"/>
                  </a:cubicBezTo>
                  <a:cubicBezTo>
                    <a:pt x="12299" y="19330"/>
                    <a:pt x="11708" y="19889"/>
                    <a:pt x="10991" y="20327"/>
                  </a:cubicBezTo>
                  <a:cubicBezTo>
                    <a:pt x="10274" y="20762"/>
                    <a:pt x="9475" y="21085"/>
                    <a:pt x="8599" y="21289"/>
                  </a:cubicBezTo>
                  <a:cubicBezTo>
                    <a:pt x="7726" y="21496"/>
                    <a:pt x="6871" y="21600"/>
                    <a:pt x="6045" y="21600"/>
                  </a:cubicBezTo>
                  <a:cubicBezTo>
                    <a:pt x="5431" y="21600"/>
                    <a:pt x="4764" y="21531"/>
                    <a:pt x="4058" y="21387"/>
                  </a:cubicBezTo>
                  <a:cubicBezTo>
                    <a:pt x="3347" y="21243"/>
                    <a:pt x="2686" y="21012"/>
                    <a:pt x="2084" y="20690"/>
                  </a:cubicBezTo>
                  <a:cubicBezTo>
                    <a:pt x="1481" y="20370"/>
                    <a:pt x="982" y="19955"/>
                    <a:pt x="585" y="19448"/>
                  </a:cubicBezTo>
                  <a:cubicBezTo>
                    <a:pt x="194" y="18941"/>
                    <a:pt x="0" y="18311"/>
                    <a:pt x="0" y="17556"/>
                  </a:cubicBezTo>
                  <a:cubicBezTo>
                    <a:pt x="0" y="16643"/>
                    <a:pt x="264" y="15877"/>
                    <a:pt x="793" y="15272"/>
                  </a:cubicBezTo>
                  <a:cubicBezTo>
                    <a:pt x="1322" y="14664"/>
                    <a:pt x="1975" y="14180"/>
                    <a:pt x="2757" y="13817"/>
                  </a:cubicBezTo>
                  <a:cubicBezTo>
                    <a:pt x="3538" y="13451"/>
                    <a:pt x="4376" y="13195"/>
                    <a:pt x="5275" y="13042"/>
                  </a:cubicBezTo>
                  <a:cubicBezTo>
                    <a:pt x="6174" y="12890"/>
                    <a:pt x="6991" y="12806"/>
                    <a:pt x="7720" y="12786"/>
                  </a:cubicBezTo>
                  <a:cubicBezTo>
                    <a:pt x="7509" y="12521"/>
                    <a:pt x="7312" y="12227"/>
                    <a:pt x="7135" y="11905"/>
                  </a:cubicBezTo>
                  <a:cubicBezTo>
                    <a:pt x="6962" y="11582"/>
                    <a:pt x="6877" y="11233"/>
                    <a:pt x="6877" y="10856"/>
                  </a:cubicBezTo>
                  <a:cubicBezTo>
                    <a:pt x="6877" y="10646"/>
                    <a:pt x="6906" y="10456"/>
                    <a:pt x="6968" y="10291"/>
                  </a:cubicBezTo>
                  <a:cubicBezTo>
                    <a:pt x="7029" y="10127"/>
                    <a:pt x="7094" y="9943"/>
                    <a:pt x="7173" y="9741"/>
                  </a:cubicBezTo>
                  <a:cubicBezTo>
                    <a:pt x="7018" y="9779"/>
                    <a:pt x="6865" y="9796"/>
                    <a:pt x="6697" y="9796"/>
                  </a:cubicBezTo>
                  <a:lnTo>
                    <a:pt x="6215" y="9796"/>
                  </a:lnTo>
                  <a:cubicBezTo>
                    <a:pt x="5578" y="9796"/>
                    <a:pt x="4969" y="9690"/>
                    <a:pt x="4385" y="9476"/>
                  </a:cubicBezTo>
                  <a:cubicBezTo>
                    <a:pt x="3806" y="9260"/>
                    <a:pt x="3300" y="8952"/>
                    <a:pt x="2868" y="8558"/>
                  </a:cubicBezTo>
                  <a:cubicBezTo>
                    <a:pt x="2433" y="8163"/>
                    <a:pt x="2087" y="7696"/>
                    <a:pt x="1825" y="7161"/>
                  </a:cubicBezTo>
                  <a:cubicBezTo>
                    <a:pt x="1563" y="6625"/>
                    <a:pt x="1434" y="6023"/>
                    <a:pt x="1434" y="5360"/>
                  </a:cubicBezTo>
                  <a:cubicBezTo>
                    <a:pt x="1434" y="4735"/>
                    <a:pt x="1549" y="4148"/>
                    <a:pt x="1784" y="3598"/>
                  </a:cubicBezTo>
                  <a:cubicBezTo>
                    <a:pt x="2019" y="3042"/>
                    <a:pt x="2330" y="2543"/>
                    <a:pt x="2724" y="2088"/>
                  </a:cubicBezTo>
                  <a:cubicBezTo>
                    <a:pt x="3118" y="1633"/>
                    <a:pt x="3579" y="1247"/>
                    <a:pt x="4102" y="930"/>
                  </a:cubicBezTo>
                  <a:cubicBezTo>
                    <a:pt x="4631" y="614"/>
                    <a:pt x="5193" y="386"/>
                    <a:pt x="5789" y="251"/>
                  </a:cubicBezTo>
                  <a:cubicBezTo>
                    <a:pt x="6615" y="81"/>
                    <a:pt x="7441" y="0"/>
                    <a:pt x="8270" y="0"/>
                  </a:cubicBezTo>
                  <a:lnTo>
                    <a:pt x="14050" y="0"/>
                  </a:lnTo>
                  <a:lnTo>
                    <a:pt x="12266" y="1020"/>
                  </a:lnTo>
                  <a:lnTo>
                    <a:pt x="10477" y="1020"/>
                  </a:lnTo>
                  <a:close/>
                  <a:moveTo>
                    <a:pt x="11602" y="17366"/>
                  </a:moveTo>
                  <a:cubicBezTo>
                    <a:pt x="11602" y="16917"/>
                    <a:pt x="11500" y="16505"/>
                    <a:pt x="11297" y="16130"/>
                  </a:cubicBezTo>
                  <a:cubicBezTo>
                    <a:pt x="11094" y="15756"/>
                    <a:pt x="10850" y="15427"/>
                    <a:pt x="10550" y="15137"/>
                  </a:cubicBezTo>
                  <a:cubicBezTo>
                    <a:pt x="10256" y="14846"/>
                    <a:pt x="9924" y="14578"/>
                    <a:pt x="9557" y="14324"/>
                  </a:cubicBezTo>
                  <a:cubicBezTo>
                    <a:pt x="9196" y="14071"/>
                    <a:pt x="8834" y="13832"/>
                    <a:pt x="8490" y="13601"/>
                  </a:cubicBezTo>
                  <a:cubicBezTo>
                    <a:pt x="8358" y="13581"/>
                    <a:pt x="8220" y="13567"/>
                    <a:pt x="8076" y="13558"/>
                  </a:cubicBezTo>
                  <a:cubicBezTo>
                    <a:pt x="7926" y="13550"/>
                    <a:pt x="7788" y="13544"/>
                    <a:pt x="7656" y="13544"/>
                  </a:cubicBezTo>
                  <a:cubicBezTo>
                    <a:pt x="7121" y="13544"/>
                    <a:pt x="6548" y="13601"/>
                    <a:pt x="5928" y="13714"/>
                  </a:cubicBezTo>
                  <a:cubicBezTo>
                    <a:pt x="5307" y="13832"/>
                    <a:pt x="4740" y="14019"/>
                    <a:pt x="4223" y="14281"/>
                  </a:cubicBezTo>
                  <a:cubicBezTo>
                    <a:pt x="3706" y="14546"/>
                    <a:pt x="3283" y="14892"/>
                    <a:pt x="2942" y="15321"/>
                  </a:cubicBezTo>
                  <a:cubicBezTo>
                    <a:pt x="2601" y="15750"/>
                    <a:pt x="2436" y="16292"/>
                    <a:pt x="2436" y="16937"/>
                  </a:cubicBezTo>
                  <a:cubicBezTo>
                    <a:pt x="2436" y="17562"/>
                    <a:pt x="2604" y="18095"/>
                    <a:pt x="2930" y="18536"/>
                  </a:cubicBezTo>
                  <a:cubicBezTo>
                    <a:pt x="3256" y="18979"/>
                    <a:pt x="3665" y="19339"/>
                    <a:pt x="4153" y="19621"/>
                  </a:cubicBezTo>
                  <a:cubicBezTo>
                    <a:pt x="4635" y="19901"/>
                    <a:pt x="5181" y="20102"/>
                    <a:pt x="5766" y="20226"/>
                  </a:cubicBezTo>
                  <a:cubicBezTo>
                    <a:pt x="6351" y="20350"/>
                    <a:pt x="6903" y="20411"/>
                    <a:pt x="7418" y="20411"/>
                  </a:cubicBezTo>
                  <a:cubicBezTo>
                    <a:pt x="7894" y="20411"/>
                    <a:pt x="8381" y="20356"/>
                    <a:pt x="8887" y="20252"/>
                  </a:cubicBezTo>
                  <a:cubicBezTo>
                    <a:pt x="9387" y="20149"/>
                    <a:pt x="9839" y="19970"/>
                    <a:pt x="10242" y="19725"/>
                  </a:cubicBezTo>
                  <a:cubicBezTo>
                    <a:pt x="10650" y="19483"/>
                    <a:pt x="10970" y="19169"/>
                    <a:pt x="11223" y="18783"/>
                  </a:cubicBezTo>
                  <a:cubicBezTo>
                    <a:pt x="11476" y="18400"/>
                    <a:pt x="11602" y="17925"/>
                    <a:pt x="11602" y="17366"/>
                  </a:cubicBezTo>
                  <a:moveTo>
                    <a:pt x="7579" y="9021"/>
                  </a:moveTo>
                  <a:cubicBezTo>
                    <a:pt x="8475" y="9021"/>
                    <a:pt x="9107" y="8739"/>
                    <a:pt x="9463" y="8172"/>
                  </a:cubicBezTo>
                  <a:cubicBezTo>
                    <a:pt x="9818" y="7610"/>
                    <a:pt x="9998" y="6930"/>
                    <a:pt x="9998" y="6141"/>
                  </a:cubicBezTo>
                  <a:cubicBezTo>
                    <a:pt x="9998" y="5651"/>
                    <a:pt x="9930" y="5110"/>
                    <a:pt x="9798" y="4508"/>
                  </a:cubicBezTo>
                  <a:cubicBezTo>
                    <a:pt x="9660" y="3906"/>
                    <a:pt x="9448" y="3335"/>
                    <a:pt x="9160" y="2794"/>
                  </a:cubicBezTo>
                  <a:cubicBezTo>
                    <a:pt x="8878" y="2258"/>
                    <a:pt x="8511" y="1812"/>
                    <a:pt x="8064" y="1457"/>
                  </a:cubicBezTo>
                  <a:cubicBezTo>
                    <a:pt x="7623" y="1106"/>
                    <a:pt x="7094" y="925"/>
                    <a:pt x="6480" y="925"/>
                  </a:cubicBezTo>
                  <a:cubicBezTo>
                    <a:pt x="6045" y="925"/>
                    <a:pt x="5660" y="1008"/>
                    <a:pt x="5325" y="1175"/>
                  </a:cubicBezTo>
                  <a:cubicBezTo>
                    <a:pt x="4999" y="1342"/>
                    <a:pt x="4729" y="1567"/>
                    <a:pt x="4523" y="1849"/>
                  </a:cubicBezTo>
                  <a:cubicBezTo>
                    <a:pt x="4311" y="2134"/>
                    <a:pt x="4150" y="2460"/>
                    <a:pt x="4041" y="2829"/>
                  </a:cubicBezTo>
                  <a:cubicBezTo>
                    <a:pt x="3932" y="3197"/>
                    <a:pt x="3879" y="3580"/>
                    <a:pt x="3879" y="3972"/>
                  </a:cubicBezTo>
                  <a:cubicBezTo>
                    <a:pt x="3879" y="4459"/>
                    <a:pt x="3959" y="4997"/>
                    <a:pt x="4126" y="5591"/>
                  </a:cubicBezTo>
                  <a:cubicBezTo>
                    <a:pt x="4288" y="6184"/>
                    <a:pt x="4535" y="6734"/>
                    <a:pt x="4849" y="7244"/>
                  </a:cubicBezTo>
                  <a:cubicBezTo>
                    <a:pt x="5169" y="7757"/>
                    <a:pt x="5554" y="8177"/>
                    <a:pt x="6010" y="8511"/>
                  </a:cubicBezTo>
                  <a:cubicBezTo>
                    <a:pt x="6465" y="8857"/>
                    <a:pt x="6989" y="9021"/>
                    <a:pt x="7579" y="9021"/>
                  </a:cubicBezTo>
                  <a:moveTo>
                    <a:pt x="21600" y="3093"/>
                  </a:moveTo>
                  <a:lnTo>
                    <a:pt x="18576" y="3093"/>
                  </a:lnTo>
                  <a:lnTo>
                    <a:pt x="18576" y="101"/>
                  </a:lnTo>
                  <a:lnTo>
                    <a:pt x="17071" y="101"/>
                  </a:lnTo>
                  <a:lnTo>
                    <a:pt x="17071" y="3093"/>
                  </a:lnTo>
                  <a:lnTo>
                    <a:pt x="14047" y="3093"/>
                  </a:lnTo>
                  <a:lnTo>
                    <a:pt x="14047" y="4542"/>
                  </a:lnTo>
                  <a:lnTo>
                    <a:pt x="17071" y="4542"/>
                  </a:lnTo>
                  <a:lnTo>
                    <a:pt x="17071" y="7506"/>
                  </a:lnTo>
                  <a:lnTo>
                    <a:pt x="18576" y="7506"/>
                  </a:lnTo>
                  <a:lnTo>
                    <a:pt x="18576" y="4542"/>
                  </a:lnTo>
                  <a:lnTo>
                    <a:pt x="21600" y="4542"/>
                  </a:lnTo>
                  <a:lnTo>
                    <a:pt x="21600" y="3093"/>
                  </a:lnTo>
                  <a:close/>
                  <a:moveTo>
                    <a:pt x="21600" y="3093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2" name="AutoShape 15"/>
            <p:cNvSpPr>
              <a:spLocks/>
            </p:cNvSpPr>
            <p:nvPr/>
          </p:nvSpPr>
          <p:spPr bwMode="auto">
            <a:xfrm>
              <a:off x="7564726" y="2295525"/>
              <a:ext cx="453959" cy="4539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6" y="0"/>
                  </a:moveTo>
                  <a:cubicBezTo>
                    <a:pt x="19638" y="0"/>
                    <a:pt x="20278" y="267"/>
                    <a:pt x="20804" y="796"/>
                  </a:cubicBezTo>
                  <a:cubicBezTo>
                    <a:pt x="21336" y="1325"/>
                    <a:pt x="21600" y="1965"/>
                    <a:pt x="21600" y="2714"/>
                  </a:cubicBezTo>
                  <a:lnTo>
                    <a:pt x="21600" y="18886"/>
                  </a:lnTo>
                  <a:cubicBezTo>
                    <a:pt x="21600" y="19274"/>
                    <a:pt x="21530" y="19629"/>
                    <a:pt x="21383" y="19955"/>
                  </a:cubicBezTo>
                  <a:cubicBezTo>
                    <a:pt x="21239" y="20284"/>
                    <a:pt x="21048" y="20566"/>
                    <a:pt x="20807" y="20807"/>
                  </a:cubicBezTo>
                  <a:cubicBezTo>
                    <a:pt x="20569" y="21045"/>
                    <a:pt x="20278" y="21236"/>
                    <a:pt x="19943" y="21383"/>
                  </a:cubicBezTo>
                  <a:cubicBezTo>
                    <a:pt x="19605" y="21530"/>
                    <a:pt x="19256" y="21600"/>
                    <a:pt x="18889" y="21600"/>
                  </a:cubicBezTo>
                  <a:lnTo>
                    <a:pt x="10690" y="21600"/>
                  </a:lnTo>
                  <a:cubicBezTo>
                    <a:pt x="10907" y="21233"/>
                    <a:pt x="11075" y="20854"/>
                    <a:pt x="11201" y="20460"/>
                  </a:cubicBezTo>
                  <a:cubicBezTo>
                    <a:pt x="11321" y="20064"/>
                    <a:pt x="11380" y="19649"/>
                    <a:pt x="11380" y="19206"/>
                  </a:cubicBezTo>
                  <a:cubicBezTo>
                    <a:pt x="11380" y="18551"/>
                    <a:pt x="11283" y="17984"/>
                    <a:pt x="11081" y="17505"/>
                  </a:cubicBezTo>
                  <a:cubicBezTo>
                    <a:pt x="10881" y="17029"/>
                    <a:pt x="10622" y="16603"/>
                    <a:pt x="10311" y="16239"/>
                  </a:cubicBezTo>
                  <a:cubicBezTo>
                    <a:pt x="10000" y="15875"/>
                    <a:pt x="9673" y="15549"/>
                    <a:pt x="9318" y="15261"/>
                  </a:cubicBezTo>
                  <a:cubicBezTo>
                    <a:pt x="8968" y="14976"/>
                    <a:pt x="8636" y="14708"/>
                    <a:pt x="8331" y="14453"/>
                  </a:cubicBezTo>
                  <a:cubicBezTo>
                    <a:pt x="8022" y="14200"/>
                    <a:pt x="7764" y="13950"/>
                    <a:pt x="7561" y="13701"/>
                  </a:cubicBezTo>
                  <a:cubicBezTo>
                    <a:pt x="7362" y="13454"/>
                    <a:pt x="7256" y="13172"/>
                    <a:pt x="7256" y="12864"/>
                  </a:cubicBezTo>
                  <a:cubicBezTo>
                    <a:pt x="7256" y="12405"/>
                    <a:pt x="7417" y="12023"/>
                    <a:pt x="7738" y="11718"/>
                  </a:cubicBezTo>
                  <a:cubicBezTo>
                    <a:pt x="8052" y="11412"/>
                    <a:pt x="8410" y="11072"/>
                    <a:pt x="8804" y="10699"/>
                  </a:cubicBezTo>
                  <a:cubicBezTo>
                    <a:pt x="9201" y="10323"/>
                    <a:pt x="9550" y="9856"/>
                    <a:pt x="9864" y="9297"/>
                  </a:cubicBezTo>
                  <a:cubicBezTo>
                    <a:pt x="10179" y="8739"/>
                    <a:pt x="10334" y="7973"/>
                    <a:pt x="10334" y="6997"/>
                  </a:cubicBezTo>
                  <a:cubicBezTo>
                    <a:pt x="10334" y="6269"/>
                    <a:pt x="10152" y="5531"/>
                    <a:pt x="9782" y="4791"/>
                  </a:cubicBezTo>
                  <a:cubicBezTo>
                    <a:pt x="9421" y="4051"/>
                    <a:pt x="8921" y="3478"/>
                    <a:pt x="8296" y="3073"/>
                  </a:cubicBezTo>
                  <a:lnTo>
                    <a:pt x="10138" y="3073"/>
                  </a:lnTo>
                  <a:lnTo>
                    <a:pt x="12009" y="2006"/>
                  </a:lnTo>
                  <a:lnTo>
                    <a:pt x="5990" y="2006"/>
                  </a:lnTo>
                  <a:cubicBezTo>
                    <a:pt x="4779" y="2006"/>
                    <a:pt x="3666" y="2174"/>
                    <a:pt x="2650" y="2512"/>
                  </a:cubicBezTo>
                  <a:cubicBezTo>
                    <a:pt x="1627" y="2849"/>
                    <a:pt x="746" y="3522"/>
                    <a:pt x="0" y="4527"/>
                  </a:cubicBezTo>
                  <a:lnTo>
                    <a:pt x="0" y="2711"/>
                  </a:lnTo>
                  <a:cubicBezTo>
                    <a:pt x="0" y="2347"/>
                    <a:pt x="68" y="1994"/>
                    <a:pt x="211" y="1660"/>
                  </a:cubicBezTo>
                  <a:cubicBezTo>
                    <a:pt x="361" y="1322"/>
                    <a:pt x="549" y="1031"/>
                    <a:pt x="790" y="793"/>
                  </a:cubicBezTo>
                  <a:cubicBezTo>
                    <a:pt x="1031" y="555"/>
                    <a:pt x="1313" y="364"/>
                    <a:pt x="1639" y="217"/>
                  </a:cubicBezTo>
                  <a:cubicBezTo>
                    <a:pt x="1965" y="71"/>
                    <a:pt x="2327" y="0"/>
                    <a:pt x="2711" y="0"/>
                  </a:cubicBezTo>
                  <a:lnTo>
                    <a:pt x="18886" y="0"/>
                  </a:lnTo>
                  <a:close/>
                  <a:moveTo>
                    <a:pt x="6" y="10631"/>
                  </a:moveTo>
                  <a:cubicBezTo>
                    <a:pt x="517" y="11272"/>
                    <a:pt x="1084" y="11721"/>
                    <a:pt x="1698" y="11988"/>
                  </a:cubicBezTo>
                  <a:cubicBezTo>
                    <a:pt x="2312" y="12256"/>
                    <a:pt x="3029" y="12391"/>
                    <a:pt x="3854" y="12391"/>
                  </a:cubicBezTo>
                  <a:lnTo>
                    <a:pt x="4359" y="12391"/>
                  </a:lnTo>
                  <a:cubicBezTo>
                    <a:pt x="4533" y="12391"/>
                    <a:pt x="4691" y="12373"/>
                    <a:pt x="4841" y="12332"/>
                  </a:cubicBezTo>
                  <a:cubicBezTo>
                    <a:pt x="4768" y="12549"/>
                    <a:pt x="4703" y="12746"/>
                    <a:pt x="4641" y="12922"/>
                  </a:cubicBezTo>
                  <a:cubicBezTo>
                    <a:pt x="4588" y="13102"/>
                    <a:pt x="4562" y="13298"/>
                    <a:pt x="4562" y="13513"/>
                  </a:cubicBezTo>
                  <a:cubicBezTo>
                    <a:pt x="4562" y="13898"/>
                    <a:pt x="4641" y="14262"/>
                    <a:pt x="4815" y="14603"/>
                  </a:cubicBezTo>
                  <a:cubicBezTo>
                    <a:pt x="4982" y="14946"/>
                    <a:pt x="5182" y="15263"/>
                    <a:pt x="5417" y="15551"/>
                  </a:cubicBezTo>
                  <a:cubicBezTo>
                    <a:pt x="4442" y="15590"/>
                    <a:pt x="3513" y="15695"/>
                    <a:pt x="2629" y="15866"/>
                  </a:cubicBezTo>
                  <a:cubicBezTo>
                    <a:pt x="1739" y="16042"/>
                    <a:pt x="866" y="16348"/>
                    <a:pt x="6" y="16785"/>
                  </a:cubicBezTo>
                  <a:lnTo>
                    <a:pt x="6" y="10631"/>
                  </a:lnTo>
                  <a:close/>
                  <a:moveTo>
                    <a:pt x="6219" y="16412"/>
                  </a:moveTo>
                  <a:cubicBezTo>
                    <a:pt x="6562" y="16665"/>
                    <a:pt x="6930" y="16920"/>
                    <a:pt x="7314" y="17179"/>
                  </a:cubicBezTo>
                  <a:cubicBezTo>
                    <a:pt x="7699" y="17437"/>
                    <a:pt x="8049" y="17725"/>
                    <a:pt x="8369" y="18043"/>
                  </a:cubicBezTo>
                  <a:cubicBezTo>
                    <a:pt x="8683" y="18363"/>
                    <a:pt x="8948" y="18715"/>
                    <a:pt x="9150" y="19097"/>
                  </a:cubicBezTo>
                  <a:cubicBezTo>
                    <a:pt x="9353" y="19479"/>
                    <a:pt x="9456" y="19911"/>
                    <a:pt x="9456" y="20390"/>
                  </a:cubicBezTo>
                  <a:cubicBezTo>
                    <a:pt x="9456" y="20830"/>
                    <a:pt x="9365" y="21233"/>
                    <a:pt x="9186" y="21600"/>
                  </a:cubicBezTo>
                  <a:lnTo>
                    <a:pt x="2720" y="21600"/>
                  </a:lnTo>
                  <a:cubicBezTo>
                    <a:pt x="2044" y="21600"/>
                    <a:pt x="1451" y="21371"/>
                    <a:pt x="943" y="20910"/>
                  </a:cubicBezTo>
                  <a:cubicBezTo>
                    <a:pt x="426" y="20451"/>
                    <a:pt x="129" y="19884"/>
                    <a:pt x="29" y="19209"/>
                  </a:cubicBezTo>
                  <a:cubicBezTo>
                    <a:pt x="161" y="18674"/>
                    <a:pt x="420" y="18225"/>
                    <a:pt x="805" y="17861"/>
                  </a:cubicBezTo>
                  <a:cubicBezTo>
                    <a:pt x="1190" y="17493"/>
                    <a:pt x="1642" y="17205"/>
                    <a:pt x="2165" y="16994"/>
                  </a:cubicBezTo>
                  <a:cubicBezTo>
                    <a:pt x="2682" y="16786"/>
                    <a:pt x="3220" y="16630"/>
                    <a:pt x="3783" y="16533"/>
                  </a:cubicBezTo>
                  <a:cubicBezTo>
                    <a:pt x="4339" y="16433"/>
                    <a:pt x="4856" y="16383"/>
                    <a:pt x="5332" y="16383"/>
                  </a:cubicBezTo>
                  <a:lnTo>
                    <a:pt x="5778" y="16383"/>
                  </a:lnTo>
                  <a:cubicBezTo>
                    <a:pt x="5919" y="16383"/>
                    <a:pt x="6069" y="16395"/>
                    <a:pt x="6219" y="16412"/>
                  </a:cubicBezTo>
                  <a:moveTo>
                    <a:pt x="7808" y="8522"/>
                  </a:moveTo>
                  <a:cubicBezTo>
                    <a:pt x="7808" y="8945"/>
                    <a:pt x="7761" y="9336"/>
                    <a:pt x="7682" y="9703"/>
                  </a:cubicBezTo>
                  <a:cubicBezTo>
                    <a:pt x="7597" y="10067"/>
                    <a:pt x="7453" y="10387"/>
                    <a:pt x="7253" y="10663"/>
                  </a:cubicBezTo>
                  <a:cubicBezTo>
                    <a:pt x="7053" y="10942"/>
                    <a:pt x="6789" y="11163"/>
                    <a:pt x="6460" y="11327"/>
                  </a:cubicBezTo>
                  <a:cubicBezTo>
                    <a:pt x="6128" y="11492"/>
                    <a:pt x="5737" y="11574"/>
                    <a:pt x="5279" y="11574"/>
                  </a:cubicBezTo>
                  <a:cubicBezTo>
                    <a:pt x="4659" y="11574"/>
                    <a:pt x="4116" y="11392"/>
                    <a:pt x="3643" y="11022"/>
                  </a:cubicBezTo>
                  <a:cubicBezTo>
                    <a:pt x="3178" y="10658"/>
                    <a:pt x="2776" y="10208"/>
                    <a:pt x="2450" y="9674"/>
                  </a:cubicBezTo>
                  <a:cubicBezTo>
                    <a:pt x="2124" y="9139"/>
                    <a:pt x="1871" y="8560"/>
                    <a:pt x="1698" y="7935"/>
                  </a:cubicBezTo>
                  <a:cubicBezTo>
                    <a:pt x="1525" y="7312"/>
                    <a:pt x="1439" y="6739"/>
                    <a:pt x="1439" y="6213"/>
                  </a:cubicBezTo>
                  <a:cubicBezTo>
                    <a:pt x="1439" y="5811"/>
                    <a:pt x="1492" y="5411"/>
                    <a:pt x="1601" y="5018"/>
                  </a:cubicBezTo>
                  <a:cubicBezTo>
                    <a:pt x="1704" y="4624"/>
                    <a:pt x="1871" y="4280"/>
                    <a:pt x="2088" y="3984"/>
                  </a:cubicBezTo>
                  <a:cubicBezTo>
                    <a:pt x="2312" y="3687"/>
                    <a:pt x="2594" y="3446"/>
                    <a:pt x="2926" y="3267"/>
                  </a:cubicBezTo>
                  <a:cubicBezTo>
                    <a:pt x="3263" y="3085"/>
                    <a:pt x="3666" y="2991"/>
                    <a:pt x="4124" y="2991"/>
                  </a:cubicBezTo>
                  <a:cubicBezTo>
                    <a:pt x="4762" y="2991"/>
                    <a:pt x="5311" y="3182"/>
                    <a:pt x="5781" y="3566"/>
                  </a:cubicBezTo>
                  <a:cubicBezTo>
                    <a:pt x="6251" y="3951"/>
                    <a:pt x="6630" y="4421"/>
                    <a:pt x="6930" y="4979"/>
                  </a:cubicBezTo>
                  <a:cubicBezTo>
                    <a:pt x="7223" y="5538"/>
                    <a:pt x="7447" y="6140"/>
                    <a:pt x="7590" y="6777"/>
                  </a:cubicBezTo>
                  <a:cubicBezTo>
                    <a:pt x="7735" y="7426"/>
                    <a:pt x="7808" y="8008"/>
                    <a:pt x="7808" y="8522"/>
                  </a:cubicBezTo>
                  <a:moveTo>
                    <a:pt x="19814" y="5302"/>
                  </a:moveTo>
                  <a:lnTo>
                    <a:pt x="16677" y="5302"/>
                  </a:lnTo>
                  <a:lnTo>
                    <a:pt x="16677" y="2138"/>
                  </a:lnTo>
                  <a:lnTo>
                    <a:pt x="15146" y="2138"/>
                  </a:lnTo>
                  <a:lnTo>
                    <a:pt x="15146" y="5302"/>
                  </a:lnTo>
                  <a:lnTo>
                    <a:pt x="12015" y="5302"/>
                  </a:lnTo>
                  <a:lnTo>
                    <a:pt x="12015" y="6821"/>
                  </a:lnTo>
                  <a:lnTo>
                    <a:pt x="15146" y="6821"/>
                  </a:lnTo>
                  <a:lnTo>
                    <a:pt x="15146" y="9973"/>
                  </a:lnTo>
                  <a:lnTo>
                    <a:pt x="16677" y="9973"/>
                  </a:lnTo>
                  <a:lnTo>
                    <a:pt x="16677" y="6821"/>
                  </a:lnTo>
                  <a:lnTo>
                    <a:pt x="19814" y="6821"/>
                  </a:lnTo>
                  <a:lnTo>
                    <a:pt x="19814" y="5302"/>
                  </a:lnTo>
                  <a:close/>
                  <a:moveTo>
                    <a:pt x="19814" y="5302"/>
                  </a:move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3" name="AutoShape 16"/>
            <p:cNvSpPr>
              <a:spLocks/>
            </p:cNvSpPr>
            <p:nvPr/>
          </p:nvSpPr>
          <p:spPr bwMode="auto">
            <a:xfrm>
              <a:off x="5413719" y="3413776"/>
              <a:ext cx="2269792" cy="226979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523" y="0"/>
                  </a:moveTo>
                  <a:cubicBezTo>
                    <a:pt x="20825" y="0"/>
                    <a:pt x="21082" y="104"/>
                    <a:pt x="21289" y="308"/>
                  </a:cubicBezTo>
                  <a:cubicBezTo>
                    <a:pt x="21493" y="518"/>
                    <a:pt x="21600" y="775"/>
                    <a:pt x="21600" y="1077"/>
                  </a:cubicBezTo>
                  <a:cubicBezTo>
                    <a:pt x="21600" y="1379"/>
                    <a:pt x="21493" y="1630"/>
                    <a:pt x="21280" y="1834"/>
                  </a:cubicBezTo>
                  <a:lnTo>
                    <a:pt x="13495" y="9622"/>
                  </a:lnTo>
                  <a:lnTo>
                    <a:pt x="13495" y="20523"/>
                  </a:lnTo>
                  <a:cubicBezTo>
                    <a:pt x="13495" y="20825"/>
                    <a:pt x="13388" y="21082"/>
                    <a:pt x="13184" y="21289"/>
                  </a:cubicBezTo>
                  <a:cubicBezTo>
                    <a:pt x="12977" y="21496"/>
                    <a:pt x="12723" y="21600"/>
                    <a:pt x="12418" y="21600"/>
                  </a:cubicBezTo>
                  <a:cubicBezTo>
                    <a:pt x="12116" y="21600"/>
                    <a:pt x="11862" y="21493"/>
                    <a:pt x="11661" y="21283"/>
                  </a:cubicBezTo>
                  <a:lnTo>
                    <a:pt x="8407" y="18044"/>
                  </a:lnTo>
                  <a:cubicBezTo>
                    <a:pt x="8197" y="17831"/>
                    <a:pt x="8096" y="17575"/>
                    <a:pt x="8105" y="17273"/>
                  </a:cubicBezTo>
                  <a:lnTo>
                    <a:pt x="8105" y="9622"/>
                  </a:lnTo>
                  <a:lnTo>
                    <a:pt x="317" y="1834"/>
                  </a:lnTo>
                  <a:cubicBezTo>
                    <a:pt x="107" y="1621"/>
                    <a:pt x="0" y="1371"/>
                    <a:pt x="0" y="1077"/>
                  </a:cubicBezTo>
                  <a:cubicBezTo>
                    <a:pt x="0" y="775"/>
                    <a:pt x="104" y="518"/>
                    <a:pt x="308" y="308"/>
                  </a:cubicBezTo>
                  <a:cubicBezTo>
                    <a:pt x="515" y="104"/>
                    <a:pt x="772" y="0"/>
                    <a:pt x="1074" y="0"/>
                  </a:cubicBezTo>
                  <a:lnTo>
                    <a:pt x="20523" y="0"/>
                  </a:lnTo>
                  <a:close/>
                  <a:moveTo>
                    <a:pt x="20523" y="0"/>
                  </a:move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4" name="AutoShape 17"/>
            <p:cNvSpPr>
              <a:spLocks/>
            </p:cNvSpPr>
            <p:nvPr/>
          </p:nvSpPr>
          <p:spPr bwMode="auto">
            <a:xfrm flipH="1">
              <a:off x="5575631" y="2186575"/>
              <a:ext cx="314744" cy="27237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1139"/>
                  </a:moveTo>
                  <a:cubicBezTo>
                    <a:pt x="21600" y="13240"/>
                    <a:pt x="21343" y="14965"/>
                    <a:pt x="20823" y="16323"/>
                  </a:cubicBezTo>
                  <a:cubicBezTo>
                    <a:pt x="20305" y="17678"/>
                    <a:pt x="19570" y="18748"/>
                    <a:pt x="18619" y="19522"/>
                  </a:cubicBezTo>
                  <a:cubicBezTo>
                    <a:pt x="17669" y="20296"/>
                    <a:pt x="16528" y="20838"/>
                    <a:pt x="15204" y="21143"/>
                  </a:cubicBezTo>
                  <a:cubicBezTo>
                    <a:pt x="13880" y="21450"/>
                    <a:pt x="12414" y="21600"/>
                    <a:pt x="10806" y="21600"/>
                  </a:cubicBezTo>
                  <a:cubicBezTo>
                    <a:pt x="9194" y="21600"/>
                    <a:pt x="7720" y="21450"/>
                    <a:pt x="6386" y="21143"/>
                  </a:cubicBezTo>
                  <a:cubicBezTo>
                    <a:pt x="5052" y="20838"/>
                    <a:pt x="3914" y="20296"/>
                    <a:pt x="2971" y="19522"/>
                  </a:cubicBezTo>
                  <a:cubicBezTo>
                    <a:pt x="2028" y="18751"/>
                    <a:pt x="1297" y="17681"/>
                    <a:pt x="777" y="16323"/>
                  </a:cubicBezTo>
                  <a:cubicBezTo>
                    <a:pt x="259" y="14968"/>
                    <a:pt x="0" y="13240"/>
                    <a:pt x="0" y="11139"/>
                  </a:cubicBezTo>
                  <a:cubicBezTo>
                    <a:pt x="0" y="10105"/>
                    <a:pt x="142" y="9100"/>
                    <a:pt x="432" y="8135"/>
                  </a:cubicBezTo>
                  <a:cubicBezTo>
                    <a:pt x="718" y="7163"/>
                    <a:pt x="1161" y="6294"/>
                    <a:pt x="1754" y="5517"/>
                  </a:cubicBezTo>
                  <a:lnTo>
                    <a:pt x="1720" y="5461"/>
                  </a:lnTo>
                  <a:lnTo>
                    <a:pt x="1754" y="5435"/>
                  </a:lnTo>
                  <a:cubicBezTo>
                    <a:pt x="1632" y="5082"/>
                    <a:pt x="1544" y="4718"/>
                    <a:pt x="1503" y="4337"/>
                  </a:cubicBezTo>
                  <a:cubicBezTo>
                    <a:pt x="1459" y="3959"/>
                    <a:pt x="1439" y="3575"/>
                    <a:pt x="1439" y="3191"/>
                  </a:cubicBezTo>
                  <a:cubicBezTo>
                    <a:pt x="1439" y="2965"/>
                    <a:pt x="1444" y="2711"/>
                    <a:pt x="1461" y="2425"/>
                  </a:cubicBezTo>
                  <a:cubicBezTo>
                    <a:pt x="1478" y="2140"/>
                    <a:pt x="1507" y="1847"/>
                    <a:pt x="1554" y="1542"/>
                  </a:cubicBezTo>
                  <a:cubicBezTo>
                    <a:pt x="1603" y="1237"/>
                    <a:pt x="1661" y="949"/>
                    <a:pt x="1737" y="681"/>
                  </a:cubicBezTo>
                  <a:cubicBezTo>
                    <a:pt x="1813" y="415"/>
                    <a:pt x="1903" y="189"/>
                    <a:pt x="2013" y="0"/>
                  </a:cubicBezTo>
                  <a:lnTo>
                    <a:pt x="2104" y="0"/>
                  </a:lnTo>
                  <a:cubicBezTo>
                    <a:pt x="2580" y="0"/>
                    <a:pt x="3010" y="59"/>
                    <a:pt x="3396" y="169"/>
                  </a:cubicBezTo>
                  <a:cubicBezTo>
                    <a:pt x="3782" y="282"/>
                    <a:pt x="4151" y="440"/>
                    <a:pt x="4503" y="644"/>
                  </a:cubicBezTo>
                  <a:cubicBezTo>
                    <a:pt x="4852" y="844"/>
                    <a:pt x="5194" y="1079"/>
                    <a:pt x="5519" y="1347"/>
                  </a:cubicBezTo>
                  <a:cubicBezTo>
                    <a:pt x="5849" y="1612"/>
                    <a:pt x="6203" y="1883"/>
                    <a:pt x="6584" y="2163"/>
                  </a:cubicBezTo>
                  <a:cubicBezTo>
                    <a:pt x="7254" y="1940"/>
                    <a:pt x="7950" y="1790"/>
                    <a:pt x="8671" y="1720"/>
                  </a:cubicBezTo>
                  <a:cubicBezTo>
                    <a:pt x="9394" y="1649"/>
                    <a:pt x="10105" y="1610"/>
                    <a:pt x="10806" y="1610"/>
                  </a:cubicBezTo>
                  <a:cubicBezTo>
                    <a:pt x="11510" y="1610"/>
                    <a:pt x="12221" y="1649"/>
                    <a:pt x="12934" y="1720"/>
                  </a:cubicBezTo>
                  <a:cubicBezTo>
                    <a:pt x="13650" y="1790"/>
                    <a:pt x="14356" y="1940"/>
                    <a:pt x="15040" y="2163"/>
                  </a:cubicBezTo>
                  <a:cubicBezTo>
                    <a:pt x="15407" y="1883"/>
                    <a:pt x="15759" y="1612"/>
                    <a:pt x="16093" y="1347"/>
                  </a:cubicBezTo>
                  <a:cubicBezTo>
                    <a:pt x="16428" y="1079"/>
                    <a:pt x="16768" y="844"/>
                    <a:pt x="17110" y="644"/>
                  </a:cubicBezTo>
                  <a:cubicBezTo>
                    <a:pt x="17454" y="440"/>
                    <a:pt x="17818" y="282"/>
                    <a:pt x="18204" y="169"/>
                  </a:cubicBezTo>
                  <a:cubicBezTo>
                    <a:pt x="18590" y="59"/>
                    <a:pt x="19023" y="0"/>
                    <a:pt x="19497" y="0"/>
                  </a:cubicBezTo>
                  <a:lnTo>
                    <a:pt x="19614" y="0"/>
                  </a:lnTo>
                  <a:cubicBezTo>
                    <a:pt x="19707" y="178"/>
                    <a:pt x="19792" y="407"/>
                    <a:pt x="19863" y="675"/>
                  </a:cubicBezTo>
                  <a:cubicBezTo>
                    <a:pt x="19941" y="946"/>
                    <a:pt x="20000" y="1234"/>
                    <a:pt x="20046" y="1542"/>
                  </a:cubicBezTo>
                  <a:cubicBezTo>
                    <a:pt x="20093" y="1850"/>
                    <a:pt x="20129" y="2143"/>
                    <a:pt x="20151" y="2425"/>
                  </a:cubicBezTo>
                  <a:cubicBezTo>
                    <a:pt x="20173" y="2711"/>
                    <a:pt x="20188" y="2962"/>
                    <a:pt x="20188" y="3191"/>
                  </a:cubicBezTo>
                  <a:cubicBezTo>
                    <a:pt x="20188" y="3578"/>
                    <a:pt x="20164" y="3959"/>
                    <a:pt x="20117" y="4337"/>
                  </a:cubicBezTo>
                  <a:cubicBezTo>
                    <a:pt x="20068" y="4718"/>
                    <a:pt x="19993" y="5082"/>
                    <a:pt x="19883" y="5435"/>
                  </a:cubicBezTo>
                  <a:lnTo>
                    <a:pt x="19883" y="5461"/>
                  </a:lnTo>
                  <a:lnTo>
                    <a:pt x="19858" y="5517"/>
                  </a:lnTo>
                  <a:cubicBezTo>
                    <a:pt x="20452" y="6291"/>
                    <a:pt x="20889" y="7163"/>
                    <a:pt x="21177" y="8135"/>
                  </a:cubicBezTo>
                  <a:cubicBezTo>
                    <a:pt x="21463" y="9103"/>
                    <a:pt x="21600" y="10106"/>
                    <a:pt x="21600" y="11139"/>
                  </a:cubicBezTo>
                  <a:moveTo>
                    <a:pt x="14493" y="10004"/>
                  </a:moveTo>
                  <a:cubicBezTo>
                    <a:pt x="13884" y="10004"/>
                    <a:pt x="13276" y="10038"/>
                    <a:pt x="12663" y="10100"/>
                  </a:cubicBezTo>
                  <a:cubicBezTo>
                    <a:pt x="12050" y="10162"/>
                    <a:pt x="11439" y="10193"/>
                    <a:pt x="10833" y="10193"/>
                  </a:cubicBezTo>
                  <a:cubicBezTo>
                    <a:pt x="10225" y="10193"/>
                    <a:pt x="9611" y="10162"/>
                    <a:pt x="8996" y="10100"/>
                  </a:cubicBezTo>
                  <a:cubicBezTo>
                    <a:pt x="8380" y="10038"/>
                    <a:pt x="7769" y="10004"/>
                    <a:pt x="7158" y="10004"/>
                  </a:cubicBezTo>
                  <a:cubicBezTo>
                    <a:pt x="5898" y="10004"/>
                    <a:pt x="4877" y="10399"/>
                    <a:pt x="4095" y="11181"/>
                  </a:cubicBezTo>
                  <a:cubicBezTo>
                    <a:pt x="3315" y="11963"/>
                    <a:pt x="2927" y="13124"/>
                    <a:pt x="2927" y="14654"/>
                  </a:cubicBezTo>
                  <a:cubicBezTo>
                    <a:pt x="2927" y="15962"/>
                    <a:pt x="3176" y="16970"/>
                    <a:pt x="3679" y="17681"/>
                  </a:cubicBezTo>
                  <a:cubicBezTo>
                    <a:pt x="4183" y="18395"/>
                    <a:pt x="4825" y="18918"/>
                    <a:pt x="5609" y="19251"/>
                  </a:cubicBezTo>
                  <a:cubicBezTo>
                    <a:pt x="6396" y="19581"/>
                    <a:pt x="7246" y="19779"/>
                    <a:pt x="8170" y="19830"/>
                  </a:cubicBezTo>
                  <a:cubicBezTo>
                    <a:pt x="9096" y="19886"/>
                    <a:pt x="9985" y="19912"/>
                    <a:pt x="10833" y="19912"/>
                  </a:cubicBezTo>
                  <a:cubicBezTo>
                    <a:pt x="11410" y="19912"/>
                    <a:pt x="12003" y="19903"/>
                    <a:pt x="12616" y="19884"/>
                  </a:cubicBezTo>
                  <a:cubicBezTo>
                    <a:pt x="13230" y="19867"/>
                    <a:pt x="13826" y="19810"/>
                    <a:pt x="14412" y="19714"/>
                  </a:cubicBezTo>
                  <a:cubicBezTo>
                    <a:pt x="14996" y="19618"/>
                    <a:pt x="15553" y="19466"/>
                    <a:pt x="16078" y="19254"/>
                  </a:cubicBezTo>
                  <a:cubicBezTo>
                    <a:pt x="16604" y="19045"/>
                    <a:pt x="17063" y="18737"/>
                    <a:pt x="17452" y="18342"/>
                  </a:cubicBezTo>
                  <a:cubicBezTo>
                    <a:pt x="17842" y="17946"/>
                    <a:pt x="18153" y="17444"/>
                    <a:pt x="18387" y="16834"/>
                  </a:cubicBezTo>
                  <a:cubicBezTo>
                    <a:pt x="18622" y="16227"/>
                    <a:pt x="18742" y="15482"/>
                    <a:pt x="18742" y="14598"/>
                  </a:cubicBezTo>
                  <a:cubicBezTo>
                    <a:pt x="18742" y="13841"/>
                    <a:pt x="18636" y="13178"/>
                    <a:pt x="18424" y="12604"/>
                  </a:cubicBezTo>
                  <a:cubicBezTo>
                    <a:pt x="18214" y="12034"/>
                    <a:pt x="17921" y="11554"/>
                    <a:pt x="17547" y="11164"/>
                  </a:cubicBezTo>
                  <a:cubicBezTo>
                    <a:pt x="17171" y="10778"/>
                    <a:pt x="16726" y="10487"/>
                    <a:pt x="16206" y="10292"/>
                  </a:cubicBezTo>
                  <a:cubicBezTo>
                    <a:pt x="15688" y="10103"/>
                    <a:pt x="15118" y="10004"/>
                    <a:pt x="14493" y="10004"/>
                  </a:cubicBezTo>
                  <a:moveTo>
                    <a:pt x="5778" y="14101"/>
                  </a:moveTo>
                  <a:cubicBezTo>
                    <a:pt x="5778" y="13505"/>
                    <a:pt x="5881" y="12997"/>
                    <a:pt x="6088" y="12573"/>
                  </a:cubicBezTo>
                  <a:cubicBezTo>
                    <a:pt x="6294" y="12150"/>
                    <a:pt x="6550" y="11938"/>
                    <a:pt x="6853" y="11938"/>
                  </a:cubicBezTo>
                  <a:cubicBezTo>
                    <a:pt x="7156" y="11938"/>
                    <a:pt x="7417" y="12147"/>
                    <a:pt x="7632" y="12573"/>
                  </a:cubicBezTo>
                  <a:cubicBezTo>
                    <a:pt x="7845" y="12997"/>
                    <a:pt x="7952" y="13505"/>
                    <a:pt x="7952" y="14101"/>
                  </a:cubicBezTo>
                  <a:cubicBezTo>
                    <a:pt x="7952" y="14697"/>
                    <a:pt x="7845" y="15202"/>
                    <a:pt x="7632" y="15620"/>
                  </a:cubicBezTo>
                  <a:cubicBezTo>
                    <a:pt x="7417" y="16041"/>
                    <a:pt x="7156" y="16250"/>
                    <a:pt x="6853" y="16250"/>
                  </a:cubicBezTo>
                  <a:cubicBezTo>
                    <a:pt x="6550" y="16250"/>
                    <a:pt x="6294" y="16044"/>
                    <a:pt x="6088" y="15620"/>
                  </a:cubicBezTo>
                  <a:cubicBezTo>
                    <a:pt x="5881" y="15202"/>
                    <a:pt x="5778" y="14697"/>
                    <a:pt x="5778" y="14101"/>
                  </a:cubicBezTo>
                  <a:moveTo>
                    <a:pt x="10806" y="19104"/>
                  </a:moveTo>
                  <a:cubicBezTo>
                    <a:pt x="10474" y="19104"/>
                    <a:pt x="10168" y="18974"/>
                    <a:pt x="9895" y="18717"/>
                  </a:cubicBezTo>
                  <a:cubicBezTo>
                    <a:pt x="9621" y="18460"/>
                    <a:pt x="9423" y="18122"/>
                    <a:pt x="9299" y="17698"/>
                  </a:cubicBezTo>
                  <a:cubicBezTo>
                    <a:pt x="9252" y="17554"/>
                    <a:pt x="9299" y="17441"/>
                    <a:pt x="9438" y="17359"/>
                  </a:cubicBezTo>
                  <a:cubicBezTo>
                    <a:pt x="9562" y="17306"/>
                    <a:pt x="9658" y="17365"/>
                    <a:pt x="9719" y="17534"/>
                  </a:cubicBezTo>
                  <a:cubicBezTo>
                    <a:pt x="9929" y="18220"/>
                    <a:pt x="10291" y="18556"/>
                    <a:pt x="10806" y="18548"/>
                  </a:cubicBezTo>
                  <a:cubicBezTo>
                    <a:pt x="11048" y="18548"/>
                    <a:pt x="11270" y="18455"/>
                    <a:pt x="11468" y="18268"/>
                  </a:cubicBezTo>
                  <a:cubicBezTo>
                    <a:pt x="11666" y="18082"/>
                    <a:pt x="11805" y="17839"/>
                    <a:pt x="11884" y="17532"/>
                  </a:cubicBezTo>
                  <a:cubicBezTo>
                    <a:pt x="11945" y="17354"/>
                    <a:pt x="12047" y="17291"/>
                    <a:pt x="12186" y="17356"/>
                  </a:cubicBezTo>
                  <a:cubicBezTo>
                    <a:pt x="12311" y="17413"/>
                    <a:pt x="12362" y="17526"/>
                    <a:pt x="12338" y="17695"/>
                  </a:cubicBezTo>
                  <a:cubicBezTo>
                    <a:pt x="12216" y="18119"/>
                    <a:pt x="12015" y="18460"/>
                    <a:pt x="11742" y="18715"/>
                  </a:cubicBezTo>
                  <a:cubicBezTo>
                    <a:pt x="11471" y="18974"/>
                    <a:pt x="11158" y="19104"/>
                    <a:pt x="10806" y="19104"/>
                  </a:cubicBezTo>
                  <a:moveTo>
                    <a:pt x="11500" y="16196"/>
                  </a:moveTo>
                  <a:cubicBezTo>
                    <a:pt x="11500" y="16086"/>
                    <a:pt x="11429" y="15993"/>
                    <a:pt x="11297" y="15911"/>
                  </a:cubicBezTo>
                  <a:cubicBezTo>
                    <a:pt x="11158" y="15829"/>
                    <a:pt x="10997" y="15786"/>
                    <a:pt x="10809" y="15786"/>
                  </a:cubicBezTo>
                  <a:cubicBezTo>
                    <a:pt x="10613" y="15786"/>
                    <a:pt x="10447" y="15829"/>
                    <a:pt x="10313" y="15911"/>
                  </a:cubicBezTo>
                  <a:cubicBezTo>
                    <a:pt x="10176" y="15990"/>
                    <a:pt x="10107" y="16086"/>
                    <a:pt x="10107" y="16196"/>
                  </a:cubicBezTo>
                  <a:cubicBezTo>
                    <a:pt x="10107" y="16303"/>
                    <a:pt x="10176" y="16399"/>
                    <a:pt x="10313" y="16487"/>
                  </a:cubicBezTo>
                  <a:cubicBezTo>
                    <a:pt x="10447" y="16572"/>
                    <a:pt x="10613" y="16617"/>
                    <a:pt x="10809" y="16617"/>
                  </a:cubicBezTo>
                  <a:cubicBezTo>
                    <a:pt x="11004" y="16617"/>
                    <a:pt x="11168" y="16572"/>
                    <a:pt x="11302" y="16487"/>
                  </a:cubicBezTo>
                  <a:cubicBezTo>
                    <a:pt x="11434" y="16402"/>
                    <a:pt x="11500" y="16303"/>
                    <a:pt x="11500" y="16196"/>
                  </a:cubicBezTo>
                  <a:moveTo>
                    <a:pt x="15839" y="14101"/>
                  </a:moveTo>
                  <a:cubicBezTo>
                    <a:pt x="15839" y="13505"/>
                    <a:pt x="15734" y="12997"/>
                    <a:pt x="15524" y="12573"/>
                  </a:cubicBezTo>
                  <a:cubicBezTo>
                    <a:pt x="15311" y="12150"/>
                    <a:pt x="15060" y="11938"/>
                    <a:pt x="14764" y="11938"/>
                  </a:cubicBezTo>
                  <a:cubicBezTo>
                    <a:pt x="14461" y="11938"/>
                    <a:pt x="14197" y="12147"/>
                    <a:pt x="13977" y="12573"/>
                  </a:cubicBezTo>
                  <a:cubicBezTo>
                    <a:pt x="13760" y="12997"/>
                    <a:pt x="13650" y="13505"/>
                    <a:pt x="13650" y="14101"/>
                  </a:cubicBezTo>
                  <a:cubicBezTo>
                    <a:pt x="13650" y="14697"/>
                    <a:pt x="13760" y="15202"/>
                    <a:pt x="13977" y="15620"/>
                  </a:cubicBezTo>
                  <a:cubicBezTo>
                    <a:pt x="14197" y="16041"/>
                    <a:pt x="14461" y="16250"/>
                    <a:pt x="14764" y="16250"/>
                  </a:cubicBezTo>
                  <a:cubicBezTo>
                    <a:pt x="15067" y="16250"/>
                    <a:pt x="15321" y="16044"/>
                    <a:pt x="15529" y="15620"/>
                  </a:cubicBezTo>
                  <a:cubicBezTo>
                    <a:pt x="15734" y="15202"/>
                    <a:pt x="15839" y="14697"/>
                    <a:pt x="15839" y="1410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5" name="AutoShape 18"/>
            <p:cNvSpPr>
              <a:spLocks/>
            </p:cNvSpPr>
            <p:nvPr/>
          </p:nvSpPr>
          <p:spPr bwMode="auto">
            <a:xfrm>
              <a:off x="6871683" y="1701596"/>
              <a:ext cx="163426" cy="323824"/>
            </a:xfrm>
            <a:custGeom>
              <a:avLst/>
              <a:gdLst/>
              <a:ahLst/>
              <a:cxnLst/>
              <a:rect l="0" t="0" r="r" b="b"/>
              <a:pathLst>
                <a:path w="21538" h="21600">
                  <a:moveTo>
                    <a:pt x="15728" y="3990"/>
                  </a:moveTo>
                  <a:cubicBezTo>
                    <a:pt x="14767" y="3990"/>
                    <a:pt x="14176" y="4062"/>
                    <a:pt x="13949" y="4215"/>
                  </a:cubicBezTo>
                  <a:cubicBezTo>
                    <a:pt x="13716" y="4367"/>
                    <a:pt x="13608" y="4678"/>
                    <a:pt x="13608" y="5147"/>
                  </a:cubicBezTo>
                  <a:lnTo>
                    <a:pt x="13608" y="6360"/>
                  </a:lnTo>
                  <a:lnTo>
                    <a:pt x="19673" y="6360"/>
                  </a:lnTo>
                  <a:cubicBezTo>
                    <a:pt x="19929" y="6360"/>
                    <a:pt x="20190" y="6423"/>
                    <a:pt x="20463" y="6552"/>
                  </a:cubicBezTo>
                  <a:cubicBezTo>
                    <a:pt x="20645" y="6642"/>
                    <a:pt x="20736" y="6777"/>
                    <a:pt x="20736" y="6953"/>
                  </a:cubicBezTo>
                  <a:lnTo>
                    <a:pt x="20276" y="9774"/>
                  </a:lnTo>
                  <a:cubicBezTo>
                    <a:pt x="20276" y="9923"/>
                    <a:pt x="20173" y="10039"/>
                    <a:pt x="19974" y="10128"/>
                  </a:cubicBezTo>
                  <a:cubicBezTo>
                    <a:pt x="19775" y="10214"/>
                    <a:pt x="19531" y="10257"/>
                    <a:pt x="19235" y="10257"/>
                  </a:cubicBezTo>
                  <a:lnTo>
                    <a:pt x="13608" y="10257"/>
                  </a:lnTo>
                  <a:lnTo>
                    <a:pt x="13608" y="21062"/>
                  </a:lnTo>
                  <a:cubicBezTo>
                    <a:pt x="13608" y="21211"/>
                    <a:pt x="13500" y="21338"/>
                    <a:pt x="13295" y="21444"/>
                  </a:cubicBezTo>
                  <a:cubicBezTo>
                    <a:pt x="13085" y="21548"/>
                    <a:pt x="12835" y="21600"/>
                    <a:pt x="12539" y="21600"/>
                  </a:cubicBezTo>
                  <a:lnTo>
                    <a:pt x="5525" y="21600"/>
                  </a:lnTo>
                  <a:cubicBezTo>
                    <a:pt x="5235" y="21600"/>
                    <a:pt x="4979" y="21548"/>
                    <a:pt x="4775" y="21444"/>
                  </a:cubicBezTo>
                  <a:cubicBezTo>
                    <a:pt x="4570" y="21338"/>
                    <a:pt x="4468" y="21211"/>
                    <a:pt x="4468" y="21062"/>
                  </a:cubicBezTo>
                  <a:lnTo>
                    <a:pt x="4468" y="10257"/>
                  </a:lnTo>
                  <a:lnTo>
                    <a:pt x="1063" y="10257"/>
                  </a:lnTo>
                  <a:cubicBezTo>
                    <a:pt x="773" y="10257"/>
                    <a:pt x="517" y="10205"/>
                    <a:pt x="313" y="10099"/>
                  </a:cubicBezTo>
                  <a:cubicBezTo>
                    <a:pt x="108" y="9993"/>
                    <a:pt x="0" y="9866"/>
                    <a:pt x="0" y="9719"/>
                  </a:cubicBezTo>
                  <a:lnTo>
                    <a:pt x="0" y="6921"/>
                  </a:lnTo>
                  <a:cubicBezTo>
                    <a:pt x="0" y="6774"/>
                    <a:pt x="108" y="6642"/>
                    <a:pt x="313" y="6526"/>
                  </a:cubicBezTo>
                  <a:cubicBezTo>
                    <a:pt x="517" y="6411"/>
                    <a:pt x="773" y="6354"/>
                    <a:pt x="1063" y="6354"/>
                  </a:cubicBezTo>
                  <a:lnTo>
                    <a:pt x="4468" y="6354"/>
                  </a:lnTo>
                  <a:lnTo>
                    <a:pt x="4468" y="4949"/>
                  </a:lnTo>
                  <a:cubicBezTo>
                    <a:pt x="4468" y="1658"/>
                    <a:pt x="7787" y="9"/>
                    <a:pt x="14427" y="0"/>
                  </a:cubicBezTo>
                  <a:cubicBezTo>
                    <a:pt x="16655" y="0"/>
                    <a:pt x="18758" y="144"/>
                    <a:pt x="20736" y="426"/>
                  </a:cubicBezTo>
                  <a:cubicBezTo>
                    <a:pt x="21333" y="518"/>
                    <a:pt x="21600" y="717"/>
                    <a:pt x="21526" y="1019"/>
                  </a:cubicBezTo>
                  <a:lnTo>
                    <a:pt x="20793" y="3760"/>
                  </a:lnTo>
                  <a:cubicBezTo>
                    <a:pt x="20719" y="3910"/>
                    <a:pt x="20577" y="4028"/>
                    <a:pt x="20355" y="4120"/>
                  </a:cubicBezTo>
                  <a:cubicBezTo>
                    <a:pt x="20071" y="4212"/>
                    <a:pt x="19781" y="4238"/>
                    <a:pt x="19514" y="4200"/>
                  </a:cubicBezTo>
                  <a:cubicBezTo>
                    <a:pt x="18877" y="4128"/>
                    <a:pt x="18218" y="4071"/>
                    <a:pt x="17536" y="4033"/>
                  </a:cubicBezTo>
                  <a:cubicBezTo>
                    <a:pt x="16859" y="4008"/>
                    <a:pt x="16257" y="3990"/>
                    <a:pt x="15728" y="399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6" name="AutoShape 19"/>
            <p:cNvSpPr>
              <a:spLocks/>
            </p:cNvSpPr>
            <p:nvPr/>
          </p:nvSpPr>
          <p:spPr bwMode="auto">
            <a:xfrm>
              <a:off x="6298939" y="2645074"/>
              <a:ext cx="302639" cy="21336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885" y="9256"/>
                  </a:moveTo>
                  <a:cubicBezTo>
                    <a:pt x="21064" y="9210"/>
                    <a:pt x="21230" y="9256"/>
                    <a:pt x="21377" y="9381"/>
                  </a:cubicBezTo>
                  <a:cubicBezTo>
                    <a:pt x="21527" y="9506"/>
                    <a:pt x="21600" y="9721"/>
                    <a:pt x="21600" y="10023"/>
                  </a:cubicBezTo>
                  <a:cubicBezTo>
                    <a:pt x="21600" y="10347"/>
                    <a:pt x="21497" y="10621"/>
                    <a:pt x="21289" y="10854"/>
                  </a:cubicBezTo>
                  <a:cubicBezTo>
                    <a:pt x="21081" y="11083"/>
                    <a:pt x="20841" y="11292"/>
                    <a:pt x="20569" y="11476"/>
                  </a:cubicBezTo>
                  <a:cubicBezTo>
                    <a:pt x="20295" y="11660"/>
                    <a:pt x="20011" y="11802"/>
                    <a:pt x="19717" y="11903"/>
                  </a:cubicBezTo>
                  <a:cubicBezTo>
                    <a:pt x="19426" y="12000"/>
                    <a:pt x="19198" y="12063"/>
                    <a:pt x="19034" y="12087"/>
                  </a:cubicBezTo>
                  <a:cubicBezTo>
                    <a:pt x="18696" y="13626"/>
                    <a:pt x="18180" y="14992"/>
                    <a:pt x="17475" y="16177"/>
                  </a:cubicBezTo>
                  <a:cubicBezTo>
                    <a:pt x="16770" y="17365"/>
                    <a:pt x="15950" y="18355"/>
                    <a:pt x="15014" y="19144"/>
                  </a:cubicBezTo>
                  <a:cubicBezTo>
                    <a:pt x="14077" y="19939"/>
                    <a:pt x="13068" y="20544"/>
                    <a:pt x="11989" y="20964"/>
                  </a:cubicBezTo>
                  <a:cubicBezTo>
                    <a:pt x="10911" y="21388"/>
                    <a:pt x="9837" y="21600"/>
                    <a:pt x="8767" y="21600"/>
                  </a:cubicBezTo>
                  <a:cubicBezTo>
                    <a:pt x="7058" y="21600"/>
                    <a:pt x="5432" y="21082"/>
                    <a:pt x="3900" y="20043"/>
                  </a:cubicBezTo>
                  <a:cubicBezTo>
                    <a:pt x="2370" y="19008"/>
                    <a:pt x="1102" y="17493"/>
                    <a:pt x="95" y="15492"/>
                  </a:cubicBezTo>
                  <a:cubicBezTo>
                    <a:pt x="32" y="15315"/>
                    <a:pt x="0" y="15172"/>
                    <a:pt x="0" y="15061"/>
                  </a:cubicBezTo>
                  <a:cubicBezTo>
                    <a:pt x="0" y="14842"/>
                    <a:pt x="51" y="14655"/>
                    <a:pt x="157" y="14505"/>
                  </a:cubicBezTo>
                  <a:cubicBezTo>
                    <a:pt x="262" y="14352"/>
                    <a:pt x="397" y="14279"/>
                    <a:pt x="548" y="14279"/>
                  </a:cubicBezTo>
                  <a:cubicBezTo>
                    <a:pt x="659" y="14279"/>
                    <a:pt x="781" y="14349"/>
                    <a:pt x="913" y="14481"/>
                  </a:cubicBezTo>
                  <a:cubicBezTo>
                    <a:pt x="1873" y="15693"/>
                    <a:pt x="2997" y="16291"/>
                    <a:pt x="4279" y="16284"/>
                  </a:cubicBezTo>
                  <a:cubicBezTo>
                    <a:pt x="4737" y="16284"/>
                    <a:pt x="5197" y="16197"/>
                    <a:pt x="5655" y="16030"/>
                  </a:cubicBezTo>
                  <a:cubicBezTo>
                    <a:pt x="6113" y="15864"/>
                    <a:pt x="6532" y="15600"/>
                    <a:pt x="6914" y="15235"/>
                  </a:cubicBezTo>
                  <a:cubicBezTo>
                    <a:pt x="6688" y="15058"/>
                    <a:pt x="6502" y="14825"/>
                    <a:pt x="6358" y="14536"/>
                  </a:cubicBezTo>
                  <a:cubicBezTo>
                    <a:pt x="6213" y="14248"/>
                    <a:pt x="6142" y="13925"/>
                    <a:pt x="6142" y="13574"/>
                  </a:cubicBezTo>
                  <a:cubicBezTo>
                    <a:pt x="6142" y="13321"/>
                    <a:pt x="6172" y="13102"/>
                    <a:pt x="6235" y="12921"/>
                  </a:cubicBezTo>
                  <a:cubicBezTo>
                    <a:pt x="6096" y="12855"/>
                    <a:pt x="5920" y="12744"/>
                    <a:pt x="5714" y="12580"/>
                  </a:cubicBezTo>
                  <a:cubicBezTo>
                    <a:pt x="5508" y="12421"/>
                    <a:pt x="5308" y="12229"/>
                    <a:pt x="5117" y="12018"/>
                  </a:cubicBezTo>
                  <a:cubicBezTo>
                    <a:pt x="4923" y="11802"/>
                    <a:pt x="4764" y="11563"/>
                    <a:pt x="4634" y="11299"/>
                  </a:cubicBezTo>
                  <a:cubicBezTo>
                    <a:pt x="4507" y="11042"/>
                    <a:pt x="4441" y="10788"/>
                    <a:pt x="4441" y="10527"/>
                  </a:cubicBezTo>
                  <a:cubicBezTo>
                    <a:pt x="4441" y="10350"/>
                    <a:pt x="4480" y="10190"/>
                    <a:pt x="4558" y="10055"/>
                  </a:cubicBezTo>
                  <a:cubicBezTo>
                    <a:pt x="4637" y="9916"/>
                    <a:pt x="4735" y="9791"/>
                    <a:pt x="4852" y="9680"/>
                  </a:cubicBezTo>
                  <a:cubicBezTo>
                    <a:pt x="4532" y="9402"/>
                    <a:pt x="4235" y="8992"/>
                    <a:pt x="3961" y="8450"/>
                  </a:cubicBezTo>
                  <a:cubicBezTo>
                    <a:pt x="3689" y="7908"/>
                    <a:pt x="3552" y="7366"/>
                    <a:pt x="3552" y="6820"/>
                  </a:cubicBezTo>
                  <a:cubicBezTo>
                    <a:pt x="3552" y="6456"/>
                    <a:pt x="3682" y="6216"/>
                    <a:pt x="3939" y="6105"/>
                  </a:cubicBezTo>
                  <a:cubicBezTo>
                    <a:pt x="3665" y="5719"/>
                    <a:pt x="3447" y="5267"/>
                    <a:pt x="3288" y="4757"/>
                  </a:cubicBezTo>
                  <a:cubicBezTo>
                    <a:pt x="3126" y="4249"/>
                    <a:pt x="3048" y="3718"/>
                    <a:pt x="3048" y="3176"/>
                  </a:cubicBezTo>
                  <a:cubicBezTo>
                    <a:pt x="3048" y="2922"/>
                    <a:pt x="3085" y="2689"/>
                    <a:pt x="3161" y="2484"/>
                  </a:cubicBezTo>
                  <a:cubicBezTo>
                    <a:pt x="3232" y="2279"/>
                    <a:pt x="3381" y="2178"/>
                    <a:pt x="3596" y="2178"/>
                  </a:cubicBezTo>
                  <a:cubicBezTo>
                    <a:pt x="3738" y="2178"/>
                    <a:pt x="4069" y="2328"/>
                    <a:pt x="4583" y="2627"/>
                  </a:cubicBezTo>
                  <a:cubicBezTo>
                    <a:pt x="5097" y="2926"/>
                    <a:pt x="5655" y="3263"/>
                    <a:pt x="6253" y="3634"/>
                  </a:cubicBezTo>
                  <a:cubicBezTo>
                    <a:pt x="6852" y="4003"/>
                    <a:pt x="7423" y="4381"/>
                    <a:pt x="7971" y="4757"/>
                  </a:cubicBezTo>
                  <a:cubicBezTo>
                    <a:pt x="8515" y="5135"/>
                    <a:pt x="8899" y="5399"/>
                    <a:pt x="9117" y="5552"/>
                  </a:cubicBezTo>
                  <a:cubicBezTo>
                    <a:pt x="9313" y="5712"/>
                    <a:pt x="9501" y="5882"/>
                    <a:pt x="9675" y="6073"/>
                  </a:cubicBezTo>
                  <a:cubicBezTo>
                    <a:pt x="9849" y="6268"/>
                    <a:pt x="10023" y="6470"/>
                    <a:pt x="10196" y="6681"/>
                  </a:cubicBezTo>
                  <a:cubicBezTo>
                    <a:pt x="10351" y="6119"/>
                    <a:pt x="10537" y="5528"/>
                    <a:pt x="10747" y="4909"/>
                  </a:cubicBezTo>
                  <a:cubicBezTo>
                    <a:pt x="10958" y="4294"/>
                    <a:pt x="11193" y="3704"/>
                    <a:pt x="11450" y="3137"/>
                  </a:cubicBezTo>
                  <a:cubicBezTo>
                    <a:pt x="11709" y="2575"/>
                    <a:pt x="11993" y="2040"/>
                    <a:pt x="12307" y="1543"/>
                  </a:cubicBezTo>
                  <a:cubicBezTo>
                    <a:pt x="12618" y="1039"/>
                    <a:pt x="12968" y="632"/>
                    <a:pt x="13350" y="313"/>
                  </a:cubicBezTo>
                  <a:cubicBezTo>
                    <a:pt x="13411" y="243"/>
                    <a:pt x="13504" y="215"/>
                    <a:pt x="13631" y="215"/>
                  </a:cubicBezTo>
                  <a:cubicBezTo>
                    <a:pt x="13771" y="215"/>
                    <a:pt x="13876" y="257"/>
                    <a:pt x="13947" y="344"/>
                  </a:cubicBezTo>
                  <a:cubicBezTo>
                    <a:pt x="14072" y="278"/>
                    <a:pt x="14233" y="208"/>
                    <a:pt x="14434" y="122"/>
                  </a:cubicBezTo>
                  <a:cubicBezTo>
                    <a:pt x="14630" y="42"/>
                    <a:pt x="14799" y="0"/>
                    <a:pt x="14931" y="0"/>
                  </a:cubicBezTo>
                  <a:cubicBezTo>
                    <a:pt x="15156" y="0"/>
                    <a:pt x="15325" y="150"/>
                    <a:pt x="15433" y="448"/>
                  </a:cubicBezTo>
                  <a:cubicBezTo>
                    <a:pt x="15678" y="448"/>
                    <a:pt x="15898" y="535"/>
                    <a:pt x="16099" y="705"/>
                  </a:cubicBezTo>
                  <a:cubicBezTo>
                    <a:pt x="16295" y="879"/>
                    <a:pt x="16395" y="1157"/>
                    <a:pt x="16395" y="1546"/>
                  </a:cubicBezTo>
                  <a:cubicBezTo>
                    <a:pt x="16395" y="1890"/>
                    <a:pt x="16290" y="2185"/>
                    <a:pt x="16079" y="2425"/>
                  </a:cubicBezTo>
                  <a:cubicBezTo>
                    <a:pt x="16831" y="2905"/>
                    <a:pt x="17453" y="3596"/>
                    <a:pt x="17950" y="4506"/>
                  </a:cubicBezTo>
                  <a:cubicBezTo>
                    <a:pt x="18447" y="5417"/>
                    <a:pt x="18799" y="6428"/>
                    <a:pt x="19010" y="7532"/>
                  </a:cubicBezTo>
                  <a:cubicBezTo>
                    <a:pt x="19056" y="7557"/>
                    <a:pt x="19145" y="7567"/>
                    <a:pt x="19279" y="7567"/>
                  </a:cubicBezTo>
                  <a:cubicBezTo>
                    <a:pt x="19646" y="7567"/>
                    <a:pt x="19992" y="7477"/>
                    <a:pt x="20312" y="7293"/>
                  </a:cubicBezTo>
                  <a:cubicBezTo>
                    <a:pt x="20631" y="7109"/>
                    <a:pt x="20853" y="7022"/>
                    <a:pt x="20978" y="7022"/>
                  </a:cubicBezTo>
                  <a:cubicBezTo>
                    <a:pt x="21120" y="7022"/>
                    <a:pt x="21243" y="7098"/>
                    <a:pt x="21348" y="7258"/>
                  </a:cubicBezTo>
                  <a:cubicBezTo>
                    <a:pt x="21453" y="7421"/>
                    <a:pt x="21507" y="7602"/>
                    <a:pt x="21507" y="7800"/>
                  </a:cubicBezTo>
                  <a:cubicBezTo>
                    <a:pt x="21507" y="8054"/>
                    <a:pt x="21431" y="8321"/>
                    <a:pt x="21277" y="8606"/>
                  </a:cubicBezTo>
                  <a:cubicBezTo>
                    <a:pt x="21125" y="8884"/>
                    <a:pt x="20995" y="9099"/>
                    <a:pt x="20885" y="925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66614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deit-top1\Documents\PPT\[43] Angrymomo_B&amp;R\Pocket_Tools_Title_Flatlay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475"/>
            <a:ext cx="9906000" cy="447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3225" y="1190475"/>
            <a:ext cx="9909225" cy="4477049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53190" y="1190475"/>
            <a:ext cx="2807031" cy="720090"/>
            <a:chOff x="3923684" y="697230"/>
            <a:chExt cx="2807031" cy="720090"/>
          </a:xfrm>
        </p:grpSpPr>
        <p:sp>
          <p:nvSpPr>
            <p:cNvPr id="5" name="액자 4"/>
            <p:cNvSpPr/>
            <p:nvPr/>
          </p:nvSpPr>
          <p:spPr>
            <a:xfrm>
              <a:off x="3923684" y="697230"/>
              <a:ext cx="2807031" cy="720090"/>
            </a:xfrm>
            <a:prstGeom prst="frame">
              <a:avLst>
                <a:gd name="adj1" fmla="val 1526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872689" y="907372"/>
              <a:ext cx="9028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ko-KR" altLang="en-US" sz="1600" spc="1500" dirty="0" smtClean="0">
                  <a:gradFill>
                    <a:gsLst>
                      <a:gs pos="0">
                        <a:schemeClr val="accent3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결론</a:t>
              </a:r>
              <a:endParaRPr lang="en-US" altLang="ko-KR" sz="1600" spc="1500" dirty="0">
                <a:gradFill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-3224" y="882698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3224" y="5667524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943725" y="938"/>
            <a:ext cx="2962276" cy="392245"/>
            <a:chOff x="-3225" y="303454"/>
            <a:chExt cx="2037765" cy="260426"/>
          </a:xfrm>
        </p:grpSpPr>
        <p:sp>
          <p:nvSpPr>
            <p:cNvPr id="16" name="직사각형 15"/>
            <p:cNvSpPr/>
            <p:nvPr/>
          </p:nvSpPr>
          <p:spPr>
            <a:xfrm>
              <a:off x="0" y="303454"/>
              <a:ext cx="2034540" cy="260426"/>
            </a:xfrm>
            <a:prstGeom prst="rect">
              <a:avLst/>
            </a:prstGeom>
            <a:solidFill>
              <a:srgbClr val="E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-3225" y="333639"/>
              <a:ext cx="2037764" cy="204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en-US" altLang="ko-KR" sz="1400" spc="30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INDEX : </a:t>
              </a:r>
              <a:r>
                <a:rPr lang="en-US" altLang="ko-KR" sz="1400" spc="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4. </a:t>
              </a:r>
              <a:r>
                <a:rPr lang="ko-KR" altLang="en-US" sz="1400" spc="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결론</a:t>
              </a:r>
              <a:endParaRPr lang="en-US" altLang="ko-KR" sz="12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50514" y="2120707"/>
            <a:ext cx="16135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defRPr lang="ko-KR" altLang="en-US"/>
            </a:pPr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</a:t>
            </a:r>
          </a:p>
          <a:p>
            <a:pPr>
              <a:buClr>
                <a:schemeClr val="bg1"/>
              </a:buClr>
              <a:defRPr lang="ko-KR" altLang="en-US"/>
            </a:pPr>
            <a:endParaRPr lang="en-US" altLang="ko-KR" sz="60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4600" y="2120707"/>
            <a:ext cx="7261860" cy="34651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no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깃링크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0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https://github.com/DevHyung/2018-WebService-Project-SlowGram</a:t>
            </a:r>
            <a:endParaRPr lang="en-US" altLang="ko-KR" sz="10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pPr marL="228600" lvl="0" indent="-228600">
              <a:lnSpc>
                <a:spcPct val="150000"/>
              </a:lnSpc>
              <a:spcBef>
                <a:spcPts val="500"/>
              </a:spcBef>
              <a:buAutoNum type="arabicPeriod"/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포스팅을 기다렸다가 최종승인을 하여 발행하면 우표를 지급하고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보상의 결과물을</a:t>
            </a: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이용하여 원치 않는 행동인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빠른발행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우표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소모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대가로 쓰는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아이디어가 무척 마음에 들고 효과가 좋을 것 같다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교수님 피드백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 )</a:t>
            </a:r>
          </a:p>
          <a:p>
            <a:pPr marL="228600" lvl="0" indent="-228600">
              <a:lnSpc>
                <a:spcPct val="150000"/>
              </a:lnSpc>
              <a:spcBef>
                <a:spcPts val="500"/>
              </a:spcBef>
              <a:buAutoNum type="arabicPeriod"/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기다리는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하루동안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예전에 쓴 글을 다시 생각 해 볼 수 있으며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우발적인 포스팅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방지가능</a:t>
            </a:r>
            <a:endParaRPr lang="en-US" altLang="ko-KR" sz="12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28600" lvl="0" indent="-228600">
              <a:lnSpc>
                <a:spcPct val="150000"/>
              </a:lnSpc>
              <a:spcBef>
                <a:spcPts val="500"/>
              </a:spcBef>
              <a:buAutoNum type="arabicPeriod"/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쓴 글을 한눈에 볼 수 있어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목록식으로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간편하며 나에 대해 생각 할 수 있다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아쉬운점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페이지별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제약 시간이 아닌 전체적인 서비스를 완전 차단하면 더 좋을 것 같다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(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다시 로그인 하면 되니까 너무 약한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중독제한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같았다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뭔가 오기 생김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…)</a:t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12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1501121" y="1002682"/>
            <a:ext cx="7030772" cy="4773102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>
            <a:spAutoFit/>
          </a:bodyPr>
          <a:lstStyle/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r>
              <a:rPr lang="en-US" altLang="ko-KR" sz="1800" b="1" spc="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</a:t>
            </a:r>
            <a:r>
              <a:rPr lang="ko-KR" altLang="en-US" sz="1800" b="1" spc="600" dirty="0" err="1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주제소개</a:t>
            </a:r>
            <a:r>
              <a:rPr lang="ko-KR" altLang="en-US" sz="1800" b="1" spc="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필요성</a:t>
            </a:r>
            <a:endParaRPr lang="en-US" altLang="ko-KR" sz="1800" b="1" spc="600" dirty="0" smtClean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r>
              <a:rPr lang="en-US" altLang="ko-KR" sz="1800" b="1" spc="6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</a:t>
            </a:r>
            <a:r>
              <a:rPr lang="ko-KR" altLang="en-US" sz="1800" b="1" spc="6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및 해결방안</a:t>
            </a: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r>
              <a:rPr lang="en-US" altLang="ko-KR" sz="1800" b="1" spc="6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 </a:t>
            </a:r>
            <a:r>
              <a:rPr lang="ko-KR" altLang="en-US" sz="1800" b="1" spc="6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r>
              <a:rPr lang="en-US" altLang="ko-KR" sz="1800" b="1" spc="6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 </a:t>
            </a:r>
            <a:r>
              <a:rPr lang="ko-KR" altLang="en-US" sz="1800" b="1" spc="6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</a:t>
            </a: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6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Rectangle 2"/>
          <p:cNvSpPr>
            <a:spLocks/>
          </p:cNvSpPr>
          <p:nvPr/>
        </p:nvSpPr>
        <p:spPr bwMode="auto">
          <a:xfrm>
            <a:off x="1608130" y="971742"/>
            <a:ext cx="3373636" cy="72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spc="600" dirty="0" smtClean="0">
                <a:gradFill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latin typeface="+mj-ea"/>
                <a:ea typeface="+mj-ea"/>
                <a:sym typeface="Lato Black" charset="0"/>
              </a:rPr>
              <a:t>INDEX</a:t>
            </a:r>
            <a:endParaRPr lang="en-US" sz="2400" spc="600" dirty="0">
              <a:gradFill>
                <a:gsLst>
                  <a:gs pos="0">
                    <a:schemeClr val="accent3"/>
                  </a:gs>
                  <a:gs pos="100000">
                    <a:schemeClr val="accent3"/>
                  </a:gs>
                </a:gsLst>
                <a:lin ang="5400000" scaled="0"/>
              </a:gradFill>
              <a:latin typeface="+mj-ea"/>
              <a:ea typeface="+mj-ea"/>
              <a:sym typeface="Lato Light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16507" y="1040331"/>
            <a:ext cx="3281362" cy="4643238"/>
            <a:chOff x="5016507" y="1040331"/>
            <a:chExt cx="3281362" cy="4643238"/>
          </a:xfrm>
        </p:grpSpPr>
        <p:sp>
          <p:nvSpPr>
            <p:cNvPr id="41" name="AutoShape 4"/>
            <p:cNvSpPr>
              <a:spLocks/>
            </p:cNvSpPr>
            <p:nvPr/>
          </p:nvSpPr>
          <p:spPr bwMode="auto">
            <a:xfrm>
              <a:off x="5016507" y="2017854"/>
              <a:ext cx="375272" cy="743735"/>
            </a:xfrm>
            <a:custGeom>
              <a:avLst/>
              <a:gdLst/>
              <a:ahLst/>
              <a:cxnLst/>
              <a:rect l="0" t="0" r="r" b="b"/>
              <a:pathLst>
                <a:path w="21538" h="21600">
                  <a:moveTo>
                    <a:pt x="15728" y="3990"/>
                  </a:moveTo>
                  <a:cubicBezTo>
                    <a:pt x="14767" y="3990"/>
                    <a:pt x="14176" y="4062"/>
                    <a:pt x="13949" y="4215"/>
                  </a:cubicBezTo>
                  <a:cubicBezTo>
                    <a:pt x="13716" y="4367"/>
                    <a:pt x="13608" y="4678"/>
                    <a:pt x="13608" y="5147"/>
                  </a:cubicBezTo>
                  <a:lnTo>
                    <a:pt x="13608" y="6360"/>
                  </a:lnTo>
                  <a:lnTo>
                    <a:pt x="19673" y="6360"/>
                  </a:lnTo>
                  <a:cubicBezTo>
                    <a:pt x="19929" y="6360"/>
                    <a:pt x="20190" y="6423"/>
                    <a:pt x="20463" y="6552"/>
                  </a:cubicBezTo>
                  <a:cubicBezTo>
                    <a:pt x="20645" y="6642"/>
                    <a:pt x="20736" y="6777"/>
                    <a:pt x="20736" y="6953"/>
                  </a:cubicBezTo>
                  <a:lnTo>
                    <a:pt x="20276" y="9774"/>
                  </a:lnTo>
                  <a:cubicBezTo>
                    <a:pt x="20276" y="9923"/>
                    <a:pt x="20173" y="10039"/>
                    <a:pt x="19974" y="10128"/>
                  </a:cubicBezTo>
                  <a:cubicBezTo>
                    <a:pt x="19775" y="10214"/>
                    <a:pt x="19531" y="10257"/>
                    <a:pt x="19235" y="10257"/>
                  </a:cubicBezTo>
                  <a:lnTo>
                    <a:pt x="13608" y="10257"/>
                  </a:lnTo>
                  <a:lnTo>
                    <a:pt x="13608" y="21062"/>
                  </a:lnTo>
                  <a:cubicBezTo>
                    <a:pt x="13608" y="21211"/>
                    <a:pt x="13500" y="21338"/>
                    <a:pt x="13295" y="21444"/>
                  </a:cubicBezTo>
                  <a:cubicBezTo>
                    <a:pt x="13085" y="21548"/>
                    <a:pt x="12835" y="21600"/>
                    <a:pt x="12539" y="21600"/>
                  </a:cubicBezTo>
                  <a:lnTo>
                    <a:pt x="5525" y="21600"/>
                  </a:lnTo>
                  <a:cubicBezTo>
                    <a:pt x="5235" y="21600"/>
                    <a:pt x="4979" y="21548"/>
                    <a:pt x="4775" y="21444"/>
                  </a:cubicBezTo>
                  <a:cubicBezTo>
                    <a:pt x="4570" y="21338"/>
                    <a:pt x="4468" y="21211"/>
                    <a:pt x="4468" y="21062"/>
                  </a:cubicBezTo>
                  <a:lnTo>
                    <a:pt x="4468" y="10257"/>
                  </a:lnTo>
                  <a:lnTo>
                    <a:pt x="1063" y="10257"/>
                  </a:lnTo>
                  <a:cubicBezTo>
                    <a:pt x="773" y="10257"/>
                    <a:pt x="517" y="10205"/>
                    <a:pt x="313" y="10099"/>
                  </a:cubicBezTo>
                  <a:cubicBezTo>
                    <a:pt x="108" y="9993"/>
                    <a:pt x="0" y="9866"/>
                    <a:pt x="0" y="9719"/>
                  </a:cubicBezTo>
                  <a:lnTo>
                    <a:pt x="0" y="6921"/>
                  </a:lnTo>
                  <a:cubicBezTo>
                    <a:pt x="0" y="6774"/>
                    <a:pt x="108" y="6642"/>
                    <a:pt x="313" y="6526"/>
                  </a:cubicBezTo>
                  <a:cubicBezTo>
                    <a:pt x="517" y="6411"/>
                    <a:pt x="773" y="6354"/>
                    <a:pt x="1063" y="6354"/>
                  </a:cubicBezTo>
                  <a:lnTo>
                    <a:pt x="4468" y="6354"/>
                  </a:lnTo>
                  <a:lnTo>
                    <a:pt x="4468" y="4949"/>
                  </a:lnTo>
                  <a:cubicBezTo>
                    <a:pt x="4468" y="1658"/>
                    <a:pt x="7787" y="9"/>
                    <a:pt x="14427" y="0"/>
                  </a:cubicBezTo>
                  <a:cubicBezTo>
                    <a:pt x="16655" y="0"/>
                    <a:pt x="18758" y="144"/>
                    <a:pt x="20736" y="426"/>
                  </a:cubicBezTo>
                  <a:cubicBezTo>
                    <a:pt x="21333" y="518"/>
                    <a:pt x="21600" y="717"/>
                    <a:pt x="21526" y="1019"/>
                  </a:cubicBezTo>
                  <a:lnTo>
                    <a:pt x="20793" y="3760"/>
                  </a:lnTo>
                  <a:cubicBezTo>
                    <a:pt x="20719" y="3910"/>
                    <a:pt x="20577" y="4028"/>
                    <a:pt x="20355" y="4120"/>
                  </a:cubicBezTo>
                  <a:cubicBezTo>
                    <a:pt x="20071" y="4212"/>
                    <a:pt x="19781" y="4238"/>
                    <a:pt x="19514" y="4200"/>
                  </a:cubicBezTo>
                  <a:cubicBezTo>
                    <a:pt x="18877" y="4128"/>
                    <a:pt x="18218" y="4071"/>
                    <a:pt x="17536" y="4033"/>
                  </a:cubicBezTo>
                  <a:cubicBezTo>
                    <a:pt x="16859" y="4008"/>
                    <a:pt x="16257" y="3990"/>
                    <a:pt x="15728" y="399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2" name="AutoShape 5"/>
            <p:cNvSpPr>
              <a:spLocks/>
            </p:cNvSpPr>
            <p:nvPr/>
          </p:nvSpPr>
          <p:spPr bwMode="auto">
            <a:xfrm>
              <a:off x="6026564" y="1823409"/>
              <a:ext cx="690017" cy="69001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98" y="0"/>
                  </a:moveTo>
                  <a:cubicBezTo>
                    <a:pt x="19650" y="0"/>
                    <a:pt x="20287" y="264"/>
                    <a:pt x="20813" y="796"/>
                  </a:cubicBezTo>
                  <a:cubicBezTo>
                    <a:pt x="21336" y="1322"/>
                    <a:pt x="21600" y="1962"/>
                    <a:pt x="21600" y="2711"/>
                  </a:cubicBezTo>
                  <a:lnTo>
                    <a:pt x="21600" y="18883"/>
                  </a:lnTo>
                  <a:cubicBezTo>
                    <a:pt x="21600" y="19268"/>
                    <a:pt x="21527" y="19623"/>
                    <a:pt x="21383" y="19952"/>
                  </a:cubicBezTo>
                  <a:cubicBezTo>
                    <a:pt x="21236" y="20281"/>
                    <a:pt x="21042" y="20563"/>
                    <a:pt x="20804" y="20804"/>
                  </a:cubicBezTo>
                  <a:cubicBezTo>
                    <a:pt x="20566" y="21042"/>
                    <a:pt x="20278" y="21233"/>
                    <a:pt x="19940" y="21377"/>
                  </a:cubicBezTo>
                  <a:cubicBezTo>
                    <a:pt x="19603" y="21524"/>
                    <a:pt x="19256" y="21594"/>
                    <a:pt x="18898" y="21594"/>
                  </a:cubicBezTo>
                  <a:lnTo>
                    <a:pt x="12066" y="21594"/>
                  </a:lnTo>
                  <a:lnTo>
                    <a:pt x="12066" y="12552"/>
                  </a:lnTo>
                  <a:lnTo>
                    <a:pt x="14486" y="12552"/>
                  </a:lnTo>
                  <a:cubicBezTo>
                    <a:pt x="14595" y="12552"/>
                    <a:pt x="14698" y="12517"/>
                    <a:pt x="14789" y="12441"/>
                  </a:cubicBezTo>
                  <a:cubicBezTo>
                    <a:pt x="14877" y="12367"/>
                    <a:pt x="14921" y="12267"/>
                    <a:pt x="14921" y="12144"/>
                  </a:cubicBezTo>
                  <a:lnTo>
                    <a:pt x="15088" y="9779"/>
                  </a:lnTo>
                  <a:cubicBezTo>
                    <a:pt x="15088" y="9650"/>
                    <a:pt x="15050" y="9538"/>
                    <a:pt x="14977" y="9444"/>
                  </a:cubicBezTo>
                  <a:cubicBezTo>
                    <a:pt x="14883" y="9350"/>
                    <a:pt x="14774" y="9303"/>
                    <a:pt x="14654" y="9303"/>
                  </a:cubicBezTo>
                  <a:lnTo>
                    <a:pt x="12066" y="9303"/>
                  </a:lnTo>
                  <a:lnTo>
                    <a:pt x="12066" y="8263"/>
                  </a:lnTo>
                  <a:cubicBezTo>
                    <a:pt x="12066" y="7879"/>
                    <a:pt x="12116" y="7623"/>
                    <a:pt x="12216" y="7497"/>
                  </a:cubicBezTo>
                  <a:cubicBezTo>
                    <a:pt x="12313" y="7370"/>
                    <a:pt x="12565" y="7309"/>
                    <a:pt x="12965" y="7309"/>
                  </a:cubicBezTo>
                  <a:cubicBezTo>
                    <a:pt x="13203" y="7309"/>
                    <a:pt x="13458" y="7326"/>
                    <a:pt x="13746" y="7367"/>
                  </a:cubicBezTo>
                  <a:cubicBezTo>
                    <a:pt x="14034" y="7406"/>
                    <a:pt x="14307" y="7456"/>
                    <a:pt x="14568" y="7520"/>
                  </a:cubicBezTo>
                  <a:cubicBezTo>
                    <a:pt x="14624" y="7520"/>
                    <a:pt x="14686" y="7514"/>
                    <a:pt x="14759" y="7499"/>
                  </a:cubicBezTo>
                  <a:cubicBezTo>
                    <a:pt x="14830" y="7485"/>
                    <a:pt x="14883" y="7458"/>
                    <a:pt x="14921" y="7423"/>
                  </a:cubicBezTo>
                  <a:cubicBezTo>
                    <a:pt x="15015" y="7367"/>
                    <a:pt x="15079" y="7264"/>
                    <a:pt x="15118" y="7115"/>
                  </a:cubicBezTo>
                  <a:lnTo>
                    <a:pt x="15438" y="4838"/>
                  </a:lnTo>
                  <a:cubicBezTo>
                    <a:pt x="15479" y="4565"/>
                    <a:pt x="15361" y="4403"/>
                    <a:pt x="15088" y="4347"/>
                  </a:cubicBezTo>
                  <a:cubicBezTo>
                    <a:pt x="14245" y="4112"/>
                    <a:pt x="13364" y="4001"/>
                    <a:pt x="12445" y="4010"/>
                  </a:cubicBezTo>
                  <a:cubicBezTo>
                    <a:pt x="9625" y="4010"/>
                    <a:pt x="8212" y="5384"/>
                    <a:pt x="8212" y="8128"/>
                  </a:cubicBezTo>
                  <a:lnTo>
                    <a:pt x="8212" y="9309"/>
                  </a:lnTo>
                  <a:lnTo>
                    <a:pt x="6764" y="9309"/>
                  </a:lnTo>
                  <a:cubicBezTo>
                    <a:pt x="6456" y="9309"/>
                    <a:pt x="6306" y="9459"/>
                    <a:pt x="6318" y="9758"/>
                  </a:cubicBezTo>
                  <a:lnTo>
                    <a:pt x="6318" y="12120"/>
                  </a:lnTo>
                  <a:cubicBezTo>
                    <a:pt x="6318" y="12235"/>
                    <a:pt x="6356" y="12335"/>
                    <a:pt x="6444" y="12426"/>
                  </a:cubicBezTo>
                  <a:cubicBezTo>
                    <a:pt x="6526" y="12514"/>
                    <a:pt x="6632" y="12558"/>
                    <a:pt x="6764" y="12558"/>
                  </a:cubicBezTo>
                  <a:lnTo>
                    <a:pt x="8212" y="12558"/>
                  </a:lnTo>
                  <a:lnTo>
                    <a:pt x="8212" y="21600"/>
                  </a:lnTo>
                  <a:lnTo>
                    <a:pt x="2685" y="21600"/>
                  </a:lnTo>
                  <a:cubicBezTo>
                    <a:pt x="2320" y="21600"/>
                    <a:pt x="1974" y="21530"/>
                    <a:pt x="1648" y="21383"/>
                  </a:cubicBezTo>
                  <a:cubicBezTo>
                    <a:pt x="1322" y="21239"/>
                    <a:pt x="1034" y="21048"/>
                    <a:pt x="796" y="20810"/>
                  </a:cubicBezTo>
                  <a:cubicBezTo>
                    <a:pt x="558" y="20569"/>
                    <a:pt x="364" y="20287"/>
                    <a:pt x="220" y="19958"/>
                  </a:cubicBezTo>
                  <a:cubicBezTo>
                    <a:pt x="76" y="19629"/>
                    <a:pt x="0" y="19274"/>
                    <a:pt x="0" y="18889"/>
                  </a:cubicBezTo>
                  <a:lnTo>
                    <a:pt x="0" y="2717"/>
                  </a:lnTo>
                  <a:cubicBezTo>
                    <a:pt x="0" y="2353"/>
                    <a:pt x="76" y="2000"/>
                    <a:pt x="220" y="1662"/>
                  </a:cubicBezTo>
                  <a:cubicBezTo>
                    <a:pt x="364" y="1328"/>
                    <a:pt x="558" y="1037"/>
                    <a:pt x="796" y="802"/>
                  </a:cubicBezTo>
                  <a:cubicBezTo>
                    <a:pt x="1034" y="558"/>
                    <a:pt x="1322" y="370"/>
                    <a:pt x="1648" y="223"/>
                  </a:cubicBezTo>
                  <a:cubicBezTo>
                    <a:pt x="1974" y="76"/>
                    <a:pt x="2320" y="6"/>
                    <a:pt x="2685" y="6"/>
                  </a:cubicBezTo>
                  <a:lnTo>
                    <a:pt x="18898" y="6"/>
                  </a:lnTo>
                  <a:close/>
                  <a:moveTo>
                    <a:pt x="18898" y="0"/>
                  </a:move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3" name="AutoShape 6"/>
            <p:cNvSpPr>
              <a:spLocks/>
            </p:cNvSpPr>
            <p:nvPr/>
          </p:nvSpPr>
          <p:spPr bwMode="auto">
            <a:xfrm>
              <a:off x="5397075" y="1448136"/>
              <a:ext cx="532644" cy="37527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885" y="9256"/>
                  </a:moveTo>
                  <a:cubicBezTo>
                    <a:pt x="21064" y="9210"/>
                    <a:pt x="21230" y="9256"/>
                    <a:pt x="21377" y="9381"/>
                  </a:cubicBezTo>
                  <a:cubicBezTo>
                    <a:pt x="21527" y="9506"/>
                    <a:pt x="21600" y="9721"/>
                    <a:pt x="21600" y="10023"/>
                  </a:cubicBezTo>
                  <a:cubicBezTo>
                    <a:pt x="21600" y="10347"/>
                    <a:pt x="21497" y="10621"/>
                    <a:pt x="21289" y="10854"/>
                  </a:cubicBezTo>
                  <a:cubicBezTo>
                    <a:pt x="21081" y="11083"/>
                    <a:pt x="20841" y="11292"/>
                    <a:pt x="20569" y="11476"/>
                  </a:cubicBezTo>
                  <a:cubicBezTo>
                    <a:pt x="20295" y="11660"/>
                    <a:pt x="20011" y="11802"/>
                    <a:pt x="19717" y="11903"/>
                  </a:cubicBezTo>
                  <a:cubicBezTo>
                    <a:pt x="19426" y="12000"/>
                    <a:pt x="19198" y="12063"/>
                    <a:pt x="19034" y="12087"/>
                  </a:cubicBezTo>
                  <a:cubicBezTo>
                    <a:pt x="18696" y="13626"/>
                    <a:pt x="18180" y="14992"/>
                    <a:pt x="17475" y="16177"/>
                  </a:cubicBezTo>
                  <a:cubicBezTo>
                    <a:pt x="16770" y="17365"/>
                    <a:pt x="15950" y="18355"/>
                    <a:pt x="15014" y="19144"/>
                  </a:cubicBezTo>
                  <a:cubicBezTo>
                    <a:pt x="14077" y="19939"/>
                    <a:pt x="13068" y="20544"/>
                    <a:pt x="11989" y="20964"/>
                  </a:cubicBezTo>
                  <a:cubicBezTo>
                    <a:pt x="10911" y="21388"/>
                    <a:pt x="9837" y="21600"/>
                    <a:pt x="8767" y="21600"/>
                  </a:cubicBezTo>
                  <a:cubicBezTo>
                    <a:pt x="7058" y="21600"/>
                    <a:pt x="5432" y="21082"/>
                    <a:pt x="3900" y="20043"/>
                  </a:cubicBezTo>
                  <a:cubicBezTo>
                    <a:pt x="2370" y="19008"/>
                    <a:pt x="1102" y="17493"/>
                    <a:pt x="95" y="15492"/>
                  </a:cubicBezTo>
                  <a:cubicBezTo>
                    <a:pt x="32" y="15315"/>
                    <a:pt x="0" y="15172"/>
                    <a:pt x="0" y="15061"/>
                  </a:cubicBezTo>
                  <a:cubicBezTo>
                    <a:pt x="0" y="14842"/>
                    <a:pt x="51" y="14655"/>
                    <a:pt x="157" y="14505"/>
                  </a:cubicBezTo>
                  <a:cubicBezTo>
                    <a:pt x="262" y="14352"/>
                    <a:pt x="397" y="14279"/>
                    <a:pt x="548" y="14279"/>
                  </a:cubicBezTo>
                  <a:cubicBezTo>
                    <a:pt x="659" y="14279"/>
                    <a:pt x="781" y="14349"/>
                    <a:pt x="913" y="14481"/>
                  </a:cubicBezTo>
                  <a:cubicBezTo>
                    <a:pt x="1873" y="15693"/>
                    <a:pt x="2997" y="16291"/>
                    <a:pt x="4279" y="16284"/>
                  </a:cubicBezTo>
                  <a:cubicBezTo>
                    <a:pt x="4737" y="16284"/>
                    <a:pt x="5197" y="16197"/>
                    <a:pt x="5655" y="16030"/>
                  </a:cubicBezTo>
                  <a:cubicBezTo>
                    <a:pt x="6113" y="15864"/>
                    <a:pt x="6532" y="15600"/>
                    <a:pt x="6914" y="15235"/>
                  </a:cubicBezTo>
                  <a:cubicBezTo>
                    <a:pt x="6688" y="15058"/>
                    <a:pt x="6502" y="14825"/>
                    <a:pt x="6358" y="14536"/>
                  </a:cubicBezTo>
                  <a:cubicBezTo>
                    <a:pt x="6213" y="14248"/>
                    <a:pt x="6142" y="13925"/>
                    <a:pt x="6142" y="13574"/>
                  </a:cubicBezTo>
                  <a:cubicBezTo>
                    <a:pt x="6142" y="13321"/>
                    <a:pt x="6172" y="13102"/>
                    <a:pt x="6235" y="12921"/>
                  </a:cubicBezTo>
                  <a:cubicBezTo>
                    <a:pt x="6096" y="12855"/>
                    <a:pt x="5920" y="12744"/>
                    <a:pt x="5714" y="12580"/>
                  </a:cubicBezTo>
                  <a:cubicBezTo>
                    <a:pt x="5508" y="12421"/>
                    <a:pt x="5308" y="12229"/>
                    <a:pt x="5117" y="12018"/>
                  </a:cubicBezTo>
                  <a:cubicBezTo>
                    <a:pt x="4923" y="11802"/>
                    <a:pt x="4764" y="11563"/>
                    <a:pt x="4634" y="11299"/>
                  </a:cubicBezTo>
                  <a:cubicBezTo>
                    <a:pt x="4507" y="11042"/>
                    <a:pt x="4441" y="10788"/>
                    <a:pt x="4441" y="10527"/>
                  </a:cubicBezTo>
                  <a:cubicBezTo>
                    <a:pt x="4441" y="10350"/>
                    <a:pt x="4480" y="10190"/>
                    <a:pt x="4558" y="10055"/>
                  </a:cubicBezTo>
                  <a:cubicBezTo>
                    <a:pt x="4637" y="9916"/>
                    <a:pt x="4735" y="9791"/>
                    <a:pt x="4852" y="9680"/>
                  </a:cubicBezTo>
                  <a:cubicBezTo>
                    <a:pt x="4532" y="9402"/>
                    <a:pt x="4235" y="8992"/>
                    <a:pt x="3961" y="8450"/>
                  </a:cubicBezTo>
                  <a:cubicBezTo>
                    <a:pt x="3689" y="7908"/>
                    <a:pt x="3552" y="7366"/>
                    <a:pt x="3552" y="6820"/>
                  </a:cubicBezTo>
                  <a:cubicBezTo>
                    <a:pt x="3552" y="6456"/>
                    <a:pt x="3682" y="6216"/>
                    <a:pt x="3939" y="6105"/>
                  </a:cubicBezTo>
                  <a:cubicBezTo>
                    <a:pt x="3665" y="5719"/>
                    <a:pt x="3447" y="5267"/>
                    <a:pt x="3288" y="4757"/>
                  </a:cubicBezTo>
                  <a:cubicBezTo>
                    <a:pt x="3126" y="4249"/>
                    <a:pt x="3048" y="3718"/>
                    <a:pt x="3048" y="3176"/>
                  </a:cubicBezTo>
                  <a:cubicBezTo>
                    <a:pt x="3048" y="2922"/>
                    <a:pt x="3085" y="2689"/>
                    <a:pt x="3161" y="2484"/>
                  </a:cubicBezTo>
                  <a:cubicBezTo>
                    <a:pt x="3232" y="2279"/>
                    <a:pt x="3381" y="2178"/>
                    <a:pt x="3596" y="2178"/>
                  </a:cubicBezTo>
                  <a:cubicBezTo>
                    <a:pt x="3738" y="2178"/>
                    <a:pt x="4069" y="2328"/>
                    <a:pt x="4583" y="2627"/>
                  </a:cubicBezTo>
                  <a:cubicBezTo>
                    <a:pt x="5097" y="2926"/>
                    <a:pt x="5655" y="3263"/>
                    <a:pt x="6253" y="3634"/>
                  </a:cubicBezTo>
                  <a:cubicBezTo>
                    <a:pt x="6852" y="4003"/>
                    <a:pt x="7423" y="4381"/>
                    <a:pt x="7971" y="4757"/>
                  </a:cubicBezTo>
                  <a:cubicBezTo>
                    <a:pt x="8515" y="5135"/>
                    <a:pt x="8899" y="5399"/>
                    <a:pt x="9117" y="5552"/>
                  </a:cubicBezTo>
                  <a:cubicBezTo>
                    <a:pt x="9313" y="5712"/>
                    <a:pt x="9501" y="5882"/>
                    <a:pt x="9675" y="6073"/>
                  </a:cubicBezTo>
                  <a:cubicBezTo>
                    <a:pt x="9849" y="6268"/>
                    <a:pt x="10023" y="6470"/>
                    <a:pt x="10196" y="6681"/>
                  </a:cubicBezTo>
                  <a:cubicBezTo>
                    <a:pt x="10351" y="6119"/>
                    <a:pt x="10537" y="5528"/>
                    <a:pt x="10747" y="4909"/>
                  </a:cubicBezTo>
                  <a:cubicBezTo>
                    <a:pt x="10958" y="4294"/>
                    <a:pt x="11193" y="3704"/>
                    <a:pt x="11450" y="3137"/>
                  </a:cubicBezTo>
                  <a:cubicBezTo>
                    <a:pt x="11709" y="2575"/>
                    <a:pt x="11993" y="2040"/>
                    <a:pt x="12307" y="1543"/>
                  </a:cubicBezTo>
                  <a:cubicBezTo>
                    <a:pt x="12618" y="1039"/>
                    <a:pt x="12968" y="632"/>
                    <a:pt x="13350" y="313"/>
                  </a:cubicBezTo>
                  <a:cubicBezTo>
                    <a:pt x="13411" y="243"/>
                    <a:pt x="13504" y="215"/>
                    <a:pt x="13631" y="215"/>
                  </a:cubicBezTo>
                  <a:cubicBezTo>
                    <a:pt x="13771" y="215"/>
                    <a:pt x="13876" y="257"/>
                    <a:pt x="13947" y="344"/>
                  </a:cubicBezTo>
                  <a:cubicBezTo>
                    <a:pt x="14072" y="278"/>
                    <a:pt x="14233" y="208"/>
                    <a:pt x="14434" y="122"/>
                  </a:cubicBezTo>
                  <a:cubicBezTo>
                    <a:pt x="14630" y="42"/>
                    <a:pt x="14799" y="0"/>
                    <a:pt x="14931" y="0"/>
                  </a:cubicBezTo>
                  <a:cubicBezTo>
                    <a:pt x="15156" y="0"/>
                    <a:pt x="15325" y="150"/>
                    <a:pt x="15433" y="448"/>
                  </a:cubicBezTo>
                  <a:cubicBezTo>
                    <a:pt x="15678" y="448"/>
                    <a:pt x="15898" y="535"/>
                    <a:pt x="16099" y="705"/>
                  </a:cubicBezTo>
                  <a:cubicBezTo>
                    <a:pt x="16295" y="879"/>
                    <a:pt x="16395" y="1157"/>
                    <a:pt x="16395" y="1546"/>
                  </a:cubicBezTo>
                  <a:cubicBezTo>
                    <a:pt x="16395" y="1890"/>
                    <a:pt x="16290" y="2185"/>
                    <a:pt x="16079" y="2425"/>
                  </a:cubicBezTo>
                  <a:cubicBezTo>
                    <a:pt x="16831" y="2905"/>
                    <a:pt x="17453" y="3596"/>
                    <a:pt x="17950" y="4506"/>
                  </a:cubicBezTo>
                  <a:cubicBezTo>
                    <a:pt x="18447" y="5417"/>
                    <a:pt x="18799" y="6428"/>
                    <a:pt x="19010" y="7532"/>
                  </a:cubicBezTo>
                  <a:cubicBezTo>
                    <a:pt x="19056" y="7557"/>
                    <a:pt x="19145" y="7567"/>
                    <a:pt x="19279" y="7567"/>
                  </a:cubicBezTo>
                  <a:cubicBezTo>
                    <a:pt x="19646" y="7567"/>
                    <a:pt x="19992" y="7477"/>
                    <a:pt x="20312" y="7293"/>
                  </a:cubicBezTo>
                  <a:cubicBezTo>
                    <a:pt x="20631" y="7109"/>
                    <a:pt x="20853" y="7022"/>
                    <a:pt x="20978" y="7022"/>
                  </a:cubicBezTo>
                  <a:cubicBezTo>
                    <a:pt x="21120" y="7022"/>
                    <a:pt x="21243" y="7098"/>
                    <a:pt x="21348" y="7258"/>
                  </a:cubicBezTo>
                  <a:cubicBezTo>
                    <a:pt x="21453" y="7421"/>
                    <a:pt x="21507" y="7602"/>
                    <a:pt x="21507" y="7800"/>
                  </a:cubicBezTo>
                  <a:cubicBezTo>
                    <a:pt x="21507" y="8054"/>
                    <a:pt x="21431" y="8321"/>
                    <a:pt x="21277" y="8606"/>
                  </a:cubicBezTo>
                  <a:cubicBezTo>
                    <a:pt x="21125" y="8884"/>
                    <a:pt x="20995" y="9099"/>
                    <a:pt x="20885" y="92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4" name="AutoShape 7"/>
            <p:cNvSpPr>
              <a:spLocks/>
            </p:cNvSpPr>
            <p:nvPr/>
          </p:nvSpPr>
          <p:spPr bwMode="auto">
            <a:xfrm>
              <a:off x="5693661" y="2701061"/>
              <a:ext cx="375272" cy="37527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6" y="0"/>
                  </a:moveTo>
                  <a:cubicBezTo>
                    <a:pt x="19635" y="0"/>
                    <a:pt x="20275" y="267"/>
                    <a:pt x="20801" y="796"/>
                  </a:cubicBezTo>
                  <a:cubicBezTo>
                    <a:pt x="21333" y="1328"/>
                    <a:pt x="21600" y="1965"/>
                    <a:pt x="21600" y="2714"/>
                  </a:cubicBezTo>
                  <a:lnTo>
                    <a:pt x="21600" y="18886"/>
                  </a:lnTo>
                  <a:cubicBezTo>
                    <a:pt x="21600" y="19274"/>
                    <a:pt x="21524" y="19629"/>
                    <a:pt x="21383" y="19955"/>
                  </a:cubicBezTo>
                  <a:cubicBezTo>
                    <a:pt x="21236" y="20284"/>
                    <a:pt x="21042" y="20566"/>
                    <a:pt x="20801" y="20807"/>
                  </a:cubicBezTo>
                  <a:cubicBezTo>
                    <a:pt x="20563" y="21042"/>
                    <a:pt x="20275" y="21236"/>
                    <a:pt x="19938" y="21383"/>
                  </a:cubicBezTo>
                  <a:cubicBezTo>
                    <a:pt x="19603" y="21530"/>
                    <a:pt x="19250" y="21600"/>
                    <a:pt x="18886" y="21600"/>
                  </a:cubicBezTo>
                  <a:lnTo>
                    <a:pt x="2673" y="21600"/>
                  </a:lnTo>
                  <a:cubicBezTo>
                    <a:pt x="2306" y="21600"/>
                    <a:pt x="1962" y="21530"/>
                    <a:pt x="1639" y="21383"/>
                  </a:cubicBezTo>
                  <a:cubicBezTo>
                    <a:pt x="1316" y="21236"/>
                    <a:pt x="1034" y="21042"/>
                    <a:pt x="796" y="20807"/>
                  </a:cubicBezTo>
                  <a:cubicBezTo>
                    <a:pt x="558" y="20566"/>
                    <a:pt x="361" y="20284"/>
                    <a:pt x="220" y="19955"/>
                  </a:cubicBezTo>
                  <a:cubicBezTo>
                    <a:pt x="73" y="19629"/>
                    <a:pt x="0" y="19274"/>
                    <a:pt x="0" y="18886"/>
                  </a:cubicBezTo>
                  <a:lnTo>
                    <a:pt x="0" y="2714"/>
                  </a:lnTo>
                  <a:cubicBezTo>
                    <a:pt x="0" y="2350"/>
                    <a:pt x="73" y="1998"/>
                    <a:pt x="220" y="1663"/>
                  </a:cubicBezTo>
                  <a:cubicBezTo>
                    <a:pt x="361" y="1325"/>
                    <a:pt x="558" y="1034"/>
                    <a:pt x="796" y="796"/>
                  </a:cubicBezTo>
                  <a:cubicBezTo>
                    <a:pt x="1034" y="558"/>
                    <a:pt x="1319" y="367"/>
                    <a:pt x="1648" y="221"/>
                  </a:cubicBezTo>
                  <a:cubicBezTo>
                    <a:pt x="1974" y="74"/>
                    <a:pt x="2314" y="3"/>
                    <a:pt x="2673" y="3"/>
                  </a:cubicBezTo>
                  <a:lnTo>
                    <a:pt x="18886" y="3"/>
                  </a:lnTo>
                  <a:close/>
                  <a:moveTo>
                    <a:pt x="16930" y="11927"/>
                  </a:moveTo>
                  <a:cubicBezTo>
                    <a:pt x="17699" y="11868"/>
                    <a:pt x="18302" y="11604"/>
                    <a:pt x="18742" y="11125"/>
                  </a:cubicBezTo>
                  <a:cubicBezTo>
                    <a:pt x="18874" y="10995"/>
                    <a:pt x="18892" y="10840"/>
                    <a:pt x="18801" y="10663"/>
                  </a:cubicBezTo>
                  <a:cubicBezTo>
                    <a:pt x="18725" y="10493"/>
                    <a:pt x="18584" y="10426"/>
                    <a:pt x="18378" y="10452"/>
                  </a:cubicBezTo>
                  <a:lnTo>
                    <a:pt x="18322" y="10452"/>
                  </a:lnTo>
                  <a:cubicBezTo>
                    <a:pt x="18537" y="10237"/>
                    <a:pt x="18680" y="10026"/>
                    <a:pt x="18742" y="9820"/>
                  </a:cubicBezTo>
                  <a:cubicBezTo>
                    <a:pt x="18819" y="9635"/>
                    <a:pt x="18783" y="9482"/>
                    <a:pt x="18631" y="9371"/>
                  </a:cubicBezTo>
                  <a:cubicBezTo>
                    <a:pt x="18501" y="9239"/>
                    <a:pt x="18346" y="9230"/>
                    <a:pt x="18169" y="9341"/>
                  </a:cubicBezTo>
                  <a:cubicBezTo>
                    <a:pt x="18093" y="9380"/>
                    <a:pt x="17955" y="9426"/>
                    <a:pt x="17749" y="9482"/>
                  </a:cubicBezTo>
                  <a:cubicBezTo>
                    <a:pt x="17550" y="9541"/>
                    <a:pt x="17338" y="9565"/>
                    <a:pt x="17115" y="9565"/>
                  </a:cubicBezTo>
                  <a:cubicBezTo>
                    <a:pt x="17074" y="9565"/>
                    <a:pt x="17039" y="9562"/>
                    <a:pt x="17006" y="9553"/>
                  </a:cubicBezTo>
                  <a:cubicBezTo>
                    <a:pt x="16977" y="9538"/>
                    <a:pt x="16939" y="9538"/>
                    <a:pt x="16901" y="9538"/>
                  </a:cubicBezTo>
                  <a:cubicBezTo>
                    <a:pt x="16901" y="9517"/>
                    <a:pt x="16895" y="9500"/>
                    <a:pt x="16886" y="9479"/>
                  </a:cubicBezTo>
                  <a:cubicBezTo>
                    <a:pt x="16877" y="9462"/>
                    <a:pt x="16871" y="9441"/>
                    <a:pt x="16871" y="9423"/>
                  </a:cubicBezTo>
                  <a:cubicBezTo>
                    <a:pt x="16724" y="8851"/>
                    <a:pt x="16457" y="8334"/>
                    <a:pt x="16072" y="7869"/>
                  </a:cubicBezTo>
                  <a:cubicBezTo>
                    <a:pt x="15688" y="7405"/>
                    <a:pt x="15250" y="7067"/>
                    <a:pt x="14751" y="6847"/>
                  </a:cubicBezTo>
                  <a:cubicBezTo>
                    <a:pt x="14789" y="6812"/>
                    <a:pt x="14815" y="6774"/>
                    <a:pt x="14836" y="6735"/>
                  </a:cubicBezTo>
                  <a:cubicBezTo>
                    <a:pt x="14853" y="6697"/>
                    <a:pt x="14883" y="6662"/>
                    <a:pt x="14918" y="6624"/>
                  </a:cubicBezTo>
                  <a:cubicBezTo>
                    <a:pt x="14974" y="6474"/>
                    <a:pt x="14974" y="6318"/>
                    <a:pt x="14918" y="6160"/>
                  </a:cubicBezTo>
                  <a:cubicBezTo>
                    <a:pt x="14900" y="6101"/>
                    <a:pt x="14842" y="6027"/>
                    <a:pt x="14745" y="5936"/>
                  </a:cubicBezTo>
                  <a:cubicBezTo>
                    <a:pt x="14648" y="5842"/>
                    <a:pt x="14483" y="5804"/>
                    <a:pt x="14257" y="5822"/>
                  </a:cubicBezTo>
                  <a:cubicBezTo>
                    <a:pt x="14240" y="5786"/>
                    <a:pt x="14210" y="5748"/>
                    <a:pt x="14175" y="5710"/>
                  </a:cubicBezTo>
                  <a:cubicBezTo>
                    <a:pt x="14060" y="5598"/>
                    <a:pt x="13943" y="5557"/>
                    <a:pt x="13819" y="5584"/>
                  </a:cubicBezTo>
                  <a:cubicBezTo>
                    <a:pt x="13587" y="5622"/>
                    <a:pt x="13358" y="5684"/>
                    <a:pt x="13132" y="5766"/>
                  </a:cubicBezTo>
                  <a:lnTo>
                    <a:pt x="13103" y="5736"/>
                  </a:lnTo>
                  <a:cubicBezTo>
                    <a:pt x="12974" y="5663"/>
                    <a:pt x="12830" y="5672"/>
                    <a:pt x="12668" y="5766"/>
                  </a:cubicBezTo>
                  <a:cubicBezTo>
                    <a:pt x="12116" y="6112"/>
                    <a:pt x="11658" y="6579"/>
                    <a:pt x="11291" y="7173"/>
                  </a:cubicBezTo>
                  <a:cubicBezTo>
                    <a:pt x="10923" y="7766"/>
                    <a:pt x="10609" y="8398"/>
                    <a:pt x="10336" y="9071"/>
                  </a:cubicBezTo>
                  <a:cubicBezTo>
                    <a:pt x="10007" y="8780"/>
                    <a:pt x="9743" y="8589"/>
                    <a:pt x="9534" y="8495"/>
                  </a:cubicBezTo>
                  <a:cubicBezTo>
                    <a:pt x="8961" y="8169"/>
                    <a:pt x="8356" y="7869"/>
                    <a:pt x="7719" y="7602"/>
                  </a:cubicBezTo>
                  <a:cubicBezTo>
                    <a:pt x="7082" y="7332"/>
                    <a:pt x="6359" y="7047"/>
                    <a:pt x="5554" y="6735"/>
                  </a:cubicBezTo>
                  <a:cubicBezTo>
                    <a:pt x="5422" y="6697"/>
                    <a:pt x="5311" y="6718"/>
                    <a:pt x="5217" y="6794"/>
                  </a:cubicBezTo>
                  <a:cubicBezTo>
                    <a:pt x="5123" y="6850"/>
                    <a:pt x="5052" y="6950"/>
                    <a:pt x="5005" y="7091"/>
                  </a:cubicBezTo>
                  <a:cubicBezTo>
                    <a:pt x="4987" y="7343"/>
                    <a:pt x="5026" y="7620"/>
                    <a:pt x="5123" y="7910"/>
                  </a:cubicBezTo>
                  <a:cubicBezTo>
                    <a:pt x="5225" y="8210"/>
                    <a:pt x="5405" y="8501"/>
                    <a:pt x="5669" y="8792"/>
                  </a:cubicBezTo>
                  <a:cubicBezTo>
                    <a:pt x="5434" y="8847"/>
                    <a:pt x="5340" y="8997"/>
                    <a:pt x="5387" y="9241"/>
                  </a:cubicBezTo>
                  <a:cubicBezTo>
                    <a:pt x="5496" y="9879"/>
                    <a:pt x="5819" y="10351"/>
                    <a:pt x="6342" y="10660"/>
                  </a:cubicBezTo>
                  <a:lnTo>
                    <a:pt x="6159" y="10830"/>
                  </a:lnTo>
                  <a:cubicBezTo>
                    <a:pt x="6027" y="10962"/>
                    <a:pt x="6007" y="11118"/>
                    <a:pt x="6104" y="11294"/>
                  </a:cubicBezTo>
                  <a:cubicBezTo>
                    <a:pt x="6139" y="11406"/>
                    <a:pt x="6265" y="11582"/>
                    <a:pt x="6474" y="11820"/>
                  </a:cubicBezTo>
                  <a:cubicBezTo>
                    <a:pt x="6685" y="12058"/>
                    <a:pt x="6994" y="12243"/>
                    <a:pt x="7396" y="12364"/>
                  </a:cubicBezTo>
                  <a:cubicBezTo>
                    <a:pt x="7337" y="12475"/>
                    <a:pt x="7314" y="12581"/>
                    <a:pt x="7314" y="12672"/>
                  </a:cubicBezTo>
                  <a:cubicBezTo>
                    <a:pt x="7314" y="12766"/>
                    <a:pt x="7323" y="12834"/>
                    <a:pt x="7337" y="12866"/>
                  </a:cubicBezTo>
                  <a:cubicBezTo>
                    <a:pt x="7396" y="13174"/>
                    <a:pt x="7578" y="13412"/>
                    <a:pt x="7889" y="13571"/>
                  </a:cubicBezTo>
                  <a:cubicBezTo>
                    <a:pt x="7543" y="13806"/>
                    <a:pt x="7173" y="13964"/>
                    <a:pt x="6776" y="14047"/>
                  </a:cubicBezTo>
                  <a:cubicBezTo>
                    <a:pt x="6386" y="14132"/>
                    <a:pt x="5983" y="14158"/>
                    <a:pt x="5584" y="14123"/>
                  </a:cubicBezTo>
                  <a:cubicBezTo>
                    <a:pt x="5181" y="14091"/>
                    <a:pt x="4791" y="13994"/>
                    <a:pt x="4415" y="13835"/>
                  </a:cubicBezTo>
                  <a:cubicBezTo>
                    <a:pt x="4039" y="13674"/>
                    <a:pt x="3713" y="13459"/>
                    <a:pt x="3431" y="13186"/>
                  </a:cubicBezTo>
                  <a:cubicBezTo>
                    <a:pt x="3357" y="13112"/>
                    <a:pt x="3266" y="13074"/>
                    <a:pt x="3158" y="13074"/>
                  </a:cubicBezTo>
                  <a:cubicBezTo>
                    <a:pt x="3046" y="13074"/>
                    <a:pt x="2958" y="13112"/>
                    <a:pt x="2882" y="13186"/>
                  </a:cubicBezTo>
                  <a:cubicBezTo>
                    <a:pt x="2670" y="13356"/>
                    <a:pt x="2650" y="13538"/>
                    <a:pt x="2826" y="13735"/>
                  </a:cubicBezTo>
                  <a:cubicBezTo>
                    <a:pt x="3575" y="14775"/>
                    <a:pt x="4509" y="15571"/>
                    <a:pt x="5616" y="16115"/>
                  </a:cubicBezTo>
                  <a:cubicBezTo>
                    <a:pt x="6729" y="16658"/>
                    <a:pt x="7945" y="16928"/>
                    <a:pt x="9267" y="16928"/>
                  </a:cubicBezTo>
                  <a:cubicBezTo>
                    <a:pt x="10166" y="16928"/>
                    <a:pt x="11032" y="16805"/>
                    <a:pt x="11858" y="16555"/>
                  </a:cubicBezTo>
                  <a:cubicBezTo>
                    <a:pt x="12692" y="16309"/>
                    <a:pt x="13441" y="15965"/>
                    <a:pt x="14110" y="15521"/>
                  </a:cubicBezTo>
                  <a:cubicBezTo>
                    <a:pt x="14780" y="15084"/>
                    <a:pt x="15365" y="14555"/>
                    <a:pt x="15855" y="13944"/>
                  </a:cubicBezTo>
                  <a:cubicBezTo>
                    <a:pt x="16345" y="13331"/>
                    <a:pt x="16707" y="12658"/>
                    <a:pt x="16930" y="1192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5" name="AutoShape 8"/>
            <p:cNvSpPr>
              <a:spLocks/>
            </p:cNvSpPr>
            <p:nvPr/>
          </p:nvSpPr>
          <p:spPr bwMode="auto">
            <a:xfrm>
              <a:off x="7170539" y="1817355"/>
              <a:ext cx="453959" cy="39343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1139"/>
                  </a:moveTo>
                  <a:cubicBezTo>
                    <a:pt x="21600" y="13240"/>
                    <a:pt x="21343" y="14965"/>
                    <a:pt x="20823" y="16323"/>
                  </a:cubicBezTo>
                  <a:cubicBezTo>
                    <a:pt x="20305" y="17678"/>
                    <a:pt x="19570" y="18748"/>
                    <a:pt x="18619" y="19522"/>
                  </a:cubicBezTo>
                  <a:cubicBezTo>
                    <a:pt x="17669" y="20296"/>
                    <a:pt x="16528" y="20838"/>
                    <a:pt x="15204" y="21143"/>
                  </a:cubicBezTo>
                  <a:cubicBezTo>
                    <a:pt x="13880" y="21450"/>
                    <a:pt x="12414" y="21600"/>
                    <a:pt x="10806" y="21600"/>
                  </a:cubicBezTo>
                  <a:cubicBezTo>
                    <a:pt x="9194" y="21600"/>
                    <a:pt x="7720" y="21450"/>
                    <a:pt x="6386" y="21143"/>
                  </a:cubicBezTo>
                  <a:cubicBezTo>
                    <a:pt x="5052" y="20838"/>
                    <a:pt x="3914" y="20296"/>
                    <a:pt x="2971" y="19522"/>
                  </a:cubicBezTo>
                  <a:cubicBezTo>
                    <a:pt x="2028" y="18751"/>
                    <a:pt x="1297" y="17681"/>
                    <a:pt x="777" y="16323"/>
                  </a:cubicBezTo>
                  <a:cubicBezTo>
                    <a:pt x="259" y="14968"/>
                    <a:pt x="0" y="13240"/>
                    <a:pt x="0" y="11139"/>
                  </a:cubicBezTo>
                  <a:cubicBezTo>
                    <a:pt x="0" y="10105"/>
                    <a:pt x="142" y="9100"/>
                    <a:pt x="432" y="8135"/>
                  </a:cubicBezTo>
                  <a:cubicBezTo>
                    <a:pt x="718" y="7163"/>
                    <a:pt x="1161" y="6294"/>
                    <a:pt x="1754" y="5517"/>
                  </a:cubicBezTo>
                  <a:lnTo>
                    <a:pt x="1720" y="5461"/>
                  </a:lnTo>
                  <a:lnTo>
                    <a:pt x="1754" y="5435"/>
                  </a:lnTo>
                  <a:cubicBezTo>
                    <a:pt x="1632" y="5082"/>
                    <a:pt x="1544" y="4718"/>
                    <a:pt x="1503" y="4337"/>
                  </a:cubicBezTo>
                  <a:cubicBezTo>
                    <a:pt x="1459" y="3959"/>
                    <a:pt x="1439" y="3575"/>
                    <a:pt x="1439" y="3191"/>
                  </a:cubicBezTo>
                  <a:cubicBezTo>
                    <a:pt x="1439" y="2965"/>
                    <a:pt x="1444" y="2711"/>
                    <a:pt x="1461" y="2425"/>
                  </a:cubicBezTo>
                  <a:cubicBezTo>
                    <a:pt x="1478" y="2140"/>
                    <a:pt x="1507" y="1847"/>
                    <a:pt x="1554" y="1542"/>
                  </a:cubicBezTo>
                  <a:cubicBezTo>
                    <a:pt x="1603" y="1237"/>
                    <a:pt x="1661" y="949"/>
                    <a:pt x="1737" y="681"/>
                  </a:cubicBezTo>
                  <a:cubicBezTo>
                    <a:pt x="1813" y="415"/>
                    <a:pt x="1903" y="189"/>
                    <a:pt x="2013" y="0"/>
                  </a:cubicBezTo>
                  <a:lnTo>
                    <a:pt x="2104" y="0"/>
                  </a:lnTo>
                  <a:cubicBezTo>
                    <a:pt x="2580" y="0"/>
                    <a:pt x="3010" y="59"/>
                    <a:pt x="3396" y="169"/>
                  </a:cubicBezTo>
                  <a:cubicBezTo>
                    <a:pt x="3782" y="282"/>
                    <a:pt x="4151" y="440"/>
                    <a:pt x="4503" y="644"/>
                  </a:cubicBezTo>
                  <a:cubicBezTo>
                    <a:pt x="4852" y="844"/>
                    <a:pt x="5194" y="1079"/>
                    <a:pt x="5519" y="1347"/>
                  </a:cubicBezTo>
                  <a:cubicBezTo>
                    <a:pt x="5849" y="1612"/>
                    <a:pt x="6203" y="1883"/>
                    <a:pt x="6584" y="2163"/>
                  </a:cubicBezTo>
                  <a:cubicBezTo>
                    <a:pt x="7254" y="1940"/>
                    <a:pt x="7950" y="1790"/>
                    <a:pt x="8671" y="1720"/>
                  </a:cubicBezTo>
                  <a:cubicBezTo>
                    <a:pt x="9394" y="1649"/>
                    <a:pt x="10105" y="1610"/>
                    <a:pt x="10806" y="1610"/>
                  </a:cubicBezTo>
                  <a:cubicBezTo>
                    <a:pt x="11510" y="1610"/>
                    <a:pt x="12221" y="1649"/>
                    <a:pt x="12934" y="1720"/>
                  </a:cubicBezTo>
                  <a:cubicBezTo>
                    <a:pt x="13650" y="1790"/>
                    <a:pt x="14356" y="1940"/>
                    <a:pt x="15040" y="2163"/>
                  </a:cubicBezTo>
                  <a:cubicBezTo>
                    <a:pt x="15407" y="1883"/>
                    <a:pt x="15759" y="1612"/>
                    <a:pt x="16093" y="1347"/>
                  </a:cubicBezTo>
                  <a:cubicBezTo>
                    <a:pt x="16428" y="1079"/>
                    <a:pt x="16768" y="844"/>
                    <a:pt x="17110" y="644"/>
                  </a:cubicBezTo>
                  <a:cubicBezTo>
                    <a:pt x="17454" y="440"/>
                    <a:pt x="17818" y="282"/>
                    <a:pt x="18204" y="169"/>
                  </a:cubicBezTo>
                  <a:cubicBezTo>
                    <a:pt x="18590" y="59"/>
                    <a:pt x="19023" y="0"/>
                    <a:pt x="19497" y="0"/>
                  </a:cubicBezTo>
                  <a:lnTo>
                    <a:pt x="19614" y="0"/>
                  </a:lnTo>
                  <a:cubicBezTo>
                    <a:pt x="19707" y="178"/>
                    <a:pt x="19792" y="407"/>
                    <a:pt x="19863" y="675"/>
                  </a:cubicBezTo>
                  <a:cubicBezTo>
                    <a:pt x="19941" y="946"/>
                    <a:pt x="20000" y="1234"/>
                    <a:pt x="20046" y="1542"/>
                  </a:cubicBezTo>
                  <a:cubicBezTo>
                    <a:pt x="20093" y="1850"/>
                    <a:pt x="20129" y="2143"/>
                    <a:pt x="20151" y="2425"/>
                  </a:cubicBezTo>
                  <a:cubicBezTo>
                    <a:pt x="20173" y="2711"/>
                    <a:pt x="20188" y="2962"/>
                    <a:pt x="20188" y="3191"/>
                  </a:cubicBezTo>
                  <a:cubicBezTo>
                    <a:pt x="20188" y="3578"/>
                    <a:pt x="20164" y="3959"/>
                    <a:pt x="20117" y="4337"/>
                  </a:cubicBezTo>
                  <a:cubicBezTo>
                    <a:pt x="20068" y="4718"/>
                    <a:pt x="19993" y="5082"/>
                    <a:pt x="19883" y="5435"/>
                  </a:cubicBezTo>
                  <a:lnTo>
                    <a:pt x="19883" y="5461"/>
                  </a:lnTo>
                  <a:lnTo>
                    <a:pt x="19858" y="5517"/>
                  </a:lnTo>
                  <a:cubicBezTo>
                    <a:pt x="20452" y="6291"/>
                    <a:pt x="20889" y="7163"/>
                    <a:pt x="21177" y="8135"/>
                  </a:cubicBezTo>
                  <a:cubicBezTo>
                    <a:pt x="21463" y="9103"/>
                    <a:pt x="21600" y="10106"/>
                    <a:pt x="21600" y="11139"/>
                  </a:cubicBezTo>
                  <a:moveTo>
                    <a:pt x="14493" y="10004"/>
                  </a:moveTo>
                  <a:cubicBezTo>
                    <a:pt x="13884" y="10004"/>
                    <a:pt x="13276" y="10038"/>
                    <a:pt x="12663" y="10100"/>
                  </a:cubicBezTo>
                  <a:cubicBezTo>
                    <a:pt x="12050" y="10162"/>
                    <a:pt x="11439" y="10193"/>
                    <a:pt x="10833" y="10193"/>
                  </a:cubicBezTo>
                  <a:cubicBezTo>
                    <a:pt x="10225" y="10193"/>
                    <a:pt x="9611" y="10162"/>
                    <a:pt x="8996" y="10100"/>
                  </a:cubicBezTo>
                  <a:cubicBezTo>
                    <a:pt x="8380" y="10038"/>
                    <a:pt x="7769" y="10004"/>
                    <a:pt x="7158" y="10004"/>
                  </a:cubicBezTo>
                  <a:cubicBezTo>
                    <a:pt x="5898" y="10004"/>
                    <a:pt x="4877" y="10399"/>
                    <a:pt x="4095" y="11181"/>
                  </a:cubicBezTo>
                  <a:cubicBezTo>
                    <a:pt x="3315" y="11963"/>
                    <a:pt x="2927" y="13124"/>
                    <a:pt x="2927" y="14654"/>
                  </a:cubicBezTo>
                  <a:cubicBezTo>
                    <a:pt x="2927" y="15962"/>
                    <a:pt x="3176" y="16970"/>
                    <a:pt x="3679" y="17681"/>
                  </a:cubicBezTo>
                  <a:cubicBezTo>
                    <a:pt x="4183" y="18395"/>
                    <a:pt x="4825" y="18918"/>
                    <a:pt x="5609" y="19251"/>
                  </a:cubicBezTo>
                  <a:cubicBezTo>
                    <a:pt x="6396" y="19581"/>
                    <a:pt x="7246" y="19779"/>
                    <a:pt x="8170" y="19830"/>
                  </a:cubicBezTo>
                  <a:cubicBezTo>
                    <a:pt x="9096" y="19886"/>
                    <a:pt x="9985" y="19912"/>
                    <a:pt x="10833" y="19912"/>
                  </a:cubicBezTo>
                  <a:cubicBezTo>
                    <a:pt x="11410" y="19912"/>
                    <a:pt x="12003" y="19903"/>
                    <a:pt x="12617" y="19884"/>
                  </a:cubicBezTo>
                  <a:cubicBezTo>
                    <a:pt x="13230" y="19867"/>
                    <a:pt x="13826" y="19810"/>
                    <a:pt x="14412" y="19714"/>
                  </a:cubicBezTo>
                  <a:cubicBezTo>
                    <a:pt x="14996" y="19618"/>
                    <a:pt x="15553" y="19466"/>
                    <a:pt x="16078" y="19254"/>
                  </a:cubicBezTo>
                  <a:cubicBezTo>
                    <a:pt x="16604" y="19045"/>
                    <a:pt x="17063" y="18737"/>
                    <a:pt x="17452" y="18342"/>
                  </a:cubicBezTo>
                  <a:cubicBezTo>
                    <a:pt x="17842" y="17946"/>
                    <a:pt x="18153" y="17444"/>
                    <a:pt x="18387" y="16834"/>
                  </a:cubicBezTo>
                  <a:cubicBezTo>
                    <a:pt x="18622" y="16227"/>
                    <a:pt x="18742" y="15482"/>
                    <a:pt x="18742" y="14598"/>
                  </a:cubicBezTo>
                  <a:cubicBezTo>
                    <a:pt x="18742" y="13841"/>
                    <a:pt x="18636" y="13178"/>
                    <a:pt x="18424" y="12604"/>
                  </a:cubicBezTo>
                  <a:cubicBezTo>
                    <a:pt x="18214" y="12034"/>
                    <a:pt x="17921" y="11554"/>
                    <a:pt x="17547" y="11164"/>
                  </a:cubicBezTo>
                  <a:cubicBezTo>
                    <a:pt x="17171" y="10778"/>
                    <a:pt x="16726" y="10487"/>
                    <a:pt x="16206" y="10292"/>
                  </a:cubicBezTo>
                  <a:cubicBezTo>
                    <a:pt x="15688" y="10103"/>
                    <a:pt x="15118" y="10004"/>
                    <a:pt x="14493" y="10004"/>
                  </a:cubicBezTo>
                  <a:moveTo>
                    <a:pt x="5778" y="14101"/>
                  </a:moveTo>
                  <a:cubicBezTo>
                    <a:pt x="5778" y="13505"/>
                    <a:pt x="5881" y="12997"/>
                    <a:pt x="6088" y="12573"/>
                  </a:cubicBezTo>
                  <a:cubicBezTo>
                    <a:pt x="6294" y="12150"/>
                    <a:pt x="6550" y="11938"/>
                    <a:pt x="6853" y="11938"/>
                  </a:cubicBezTo>
                  <a:cubicBezTo>
                    <a:pt x="7156" y="11938"/>
                    <a:pt x="7417" y="12147"/>
                    <a:pt x="7632" y="12573"/>
                  </a:cubicBezTo>
                  <a:cubicBezTo>
                    <a:pt x="7845" y="12997"/>
                    <a:pt x="7952" y="13505"/>
                    <a:pt x="7952" y="14101"/>
                  </a:cubicBezTo>
                  <a:cubicBezTo>
                    <a:pt x="7952" y="14697"/>
                    <a:pt x="7845" y="15202"/>
                    <a:pt x="7632" y="15620"/>
                  </a:cubicBezTo>
                  <a:cubicBezTo>
                    <a:pt x="7417" y="16041"/>
                    <a:pt x="7156" y="16250"/>
                    <a:pt x="6853" y="16250"/>
                  </a:cubicBezTo>
                  <a:cubicBezTo>
                    <a:pt x="6550" y="16250"/>
                    <a:pt x="6294" y="16044"/>
                    <a:pt x="6088" y="15620"/>
                  </a:cubicBezTo>
                  <a:cubicBezTo>
                    <a:pt x="5881" y="15202"/>
                    <a:pt x="5778" y="14697"/>
                    <a:pt x="5778" y="14101"/>
                  </a:cubicBezTo>
                  <a:moveTo>
                    <a:pt x="10806" y="19104"/>
                  </a:moveTo>
                  <a:cubicBezTo>
                    <a:pt x="10474" y="19104"/>
                    <a:pt x="10168" y="18974"/>
                    <a:pt x="9895" y="18717"/>
                  </a:cubicBezTo>
                  <a:cubicBezTo>
                    <a:pt x="9621" y="18460"/>
                    <a:pt x="9423" y="18122"/>
                    <a:pt x="9299" y="17698"/>
                  </a:cubicBezTo>
                  <a:cubicBezTo>
                    <a:pt x="9252" y="17554"/>
                    <a:pt x="9299" y="17441"/>
                    <a:pt x="9438" y="17359"/>
                  </a:cubicBezTo>
                  <a:cubicBezTo>
                    <a:pt x="9562" y="17306"/>
                    <a:pt x="9658" y="17365"/>
                    <a:pt x="9719" y="17534"/>
                  </a:cubicBezTo>
                  <a:cubicBezTo>
                    <a:pt x="9929" y="18220"/>
                    <a:pt x="10291" y="18556"/>
                    <a:pt x="10806" y="18548"/>
                  </a:cubicBezTo>
                  <a:cubicBezTo>
                    <a:pt x="11048" y="18548"/>
                    <a:pt x="11270" y="18455"/>
                    <a:pt x="11468" y="18268"/>
                  </a:cubicBezTo>
                  <a:cubicBezTo>
                    <a:pt x="11666" y="18082"/>
                    <a:pt x="11805" y="17839"/>
                    <a:pt x="11884" y="17532"/>
                  </a:cubicBezTo>
                  <a:cubicBezTo>
                    <a:pt x="11945" y="17354"/>
                    <a:pt x="12047" y="17291"/>
                    <a:pt x="12186" y="17356"/>
                  </a:cubicBezTo>
                  <a:cubicBezTo>
                    <a:pt x="12311" y="17413"/>
                    <a:pt x="12362" y="17526"/>
                    <a:pt x="12338" y="17695"/>
                  </a:cubicBezTo>
                  <a:cubicBezTo>
                    <a:pt x="12216" y="18119"/>
                    <a:pt x="12015" y="18460"/>
                    <a:pt x="11742" y="18715"/>
                  </a:cubicBezTo>
                  <a:cubicBezTo>
                    <a:pt x="11471" y="18974"/>
                    <a:pt x="11158" y="19104"/>
                    <a:pt x="10806" y="19104"/>
                  </a:cubicBezTo>
                  <a:moveTo>
                    <a:pt x="11500" y="16196"/>
                  </a:moveTo>
                  <a:cubicBezTo>
                    <a:pt x="11500" y="16086"/>
                    <a:pt x="11429" y="15993"/>
                    <a:pt x="11297" y="15911"/>
                  </a:cubicBezTo>
                  <a:cubicBezTo>
                    <a:pt x="11158" y="15829"/>
                    <a:pt x="10997" y="15786"/>
                    <a:pt x="10809" y="15786"/>
                  </a:cubicBezTo>
                  <a:cubicBezTo>
                    <a:pt x="10613" y="15786"/>
                    <a:pt x="10447" y="15829"/>
                    <a:pt x="10313" y="15911"/>
                  </a:cubicBezTo>
                  <a:cubicBezTo>
                    <a:pt x="10176" y="15990"/>
                    <a:pt x="10107" y="16086"/>
                    <a:pt x="10107" y="16196"/>
                  </a:cubicBezTo>
                  <a:cubicBezTo>
                    <a:pt x="10107" y="16303"/>
                    <a:pt x="10176" y="16399"/>
                    <a:pt x="10313" y="16487"/>
                  </a:cubicBezTo>
                  <a:cubicBezTo>
                    <a:pt x="10447" y="16572"/>
                    <a:pt x="10613" y="16617"/>
                    <a:pt x="10809" y="16617"/>
                  </a:cubicBezTo>
                  <a:cubicBezTo>
                    <a:pt x="11004" y="16617"/>
                    <a:pt x="11168" y="16572"/>
                    <a:pt x="11302" y="16487"/>
                  </a:cubicBezTo>
                  <a:cubicBezTo>
                    <a:pt x="11434" y="16402"/>
                    <a:pt x="11500" y="16303"/>
                    <a:pt x="11500" y="16196"/>
                  </a:cubicBezTo>
                  <a:moveTo>
                    <a:pt x="15839" y="14101"/>
                  </a:moveTo>
                  <a:cubicBezTo>
                    <a:pt x="15839" y="13505"/>
                    <a:pt x="15734" y="12997"/>
                    <a:pt x="15524" y="12573"/>
                  </a:cubicBezTo>
                  <a:cubicBezTo>
                    <a:pt x="15311" y="12150"/>
                    <a:pt x="15060" y="11938"/>
                    <a:pt x="14764" y="11938"/>
                  </a:cubicBezTo>
                  <a:cubicBezTo>
                    <a:pt x="14461" y="11938"/>
                    <a:pt x="14197" y="12147"/>
                    <a:pt x="13977" y="12573"/>
                  </a:cubicBezTo>
                  <a:cubicBezTo>
                    <a:pt x="13760" y="12997"/>
                    <a:pt x="13650" y="13505"/>
                    <a:pt x="13650" y="14101"/>
                  </a:cubicBezTo>
                  <a:cubicBezTo>
                    <a:pt x="13650" y="14697"/>
                    <a:pt x="13760" y="15202"/>
                    <a:pt x="13977" y="15620"/>
                  </a:cubicBezTo>
                  <a:cubicBezTo>
                    <a:pt x="14197" y="16041"/>
                    <a:pt x="14461" y="16250"/>
                    <a:pt x="14764" y="16250"/>
                  </a:cubicBezTo>
                  <a:cubicBezTo>
                    <a:pt x="15067" y="16250"/>
                    <a:pt x="15321" y="16044"/>
                    <a:pt x="15529" y="15620"/>
                  </a:cubicBezTo>
                  <a:cubicBezTo>
                    <a:pt x="15734" y="15202"/>
                    <a:pt x="15839" y="14697"/>
                    <a:pt x="15839" y="1410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6" name="AutoShape 9"/>
            <p:cNvSpPr>
              <a:spLocks/>
            </p:cNvSpPr>
            <p:nvPr/>
          </p:nvSpPr>
          <p:spPr bwMode="auto">
            <a:xfrm>
              <a:off x="6243707" y="3052122"/>
              <a:ext cx="272376" cy="27237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6" y="12"/>
                  </a:moveTo>
                  <a:cubicBezTo>
                    <a:pt x="19635" y="12"/>
                    <a:pt x="20275" y="277"/>
                    <a:pt x="20801" y="808"/>
                  </a:cubicBezTo>
                  <a:cubicBezTo>
                    <a:pt x="21333" y="1334"/>
                    <a:pt x="21600" y="1974"/>
                    <a:pt x="21600" y="2723"/>
                  </a:cubicBezTo>
                  <a:lnTo>
                    <a:pt x="21600" y="18889"/>
                  </a:lnTo>
                  <a:cubicBezTo>
                    <a:pt x="21600" y="19274"/>
                    <a:pt x="21524" y="19630"/>
                    <a:pt x="21383" y="19958"/>
                  </a:cubicBezTo>
                  <a:cubicBezTo>
                    <a:pt x="21236" y="20287"/>
                    <a:pt x="21042" y="20569"/>
                    <a:pt x="20801" y="20810"/>
                  </a:cubicBezTo>
                  <a:cubicBezTo>
                    <a:pt x="20563" y="21048"/>
                    <a:pt x="20275" y="21239"/>
                    <a:pt x="19938" y="21383"/>
                  </a:cubicBezTo>
                  <a:cubicBezTo>
                    <a:pt x="19603" y="21530"/>
                    <a:pt x="19250" y="21600"/>
                    <a:pt x="18886" y="21600"/>
                  </a:cubicBezTo>
                  <a:lnTo>
                    <a:pt x="14148" y="21600"/>
                  </a:lnTo>
                  <a:lnTo>
                    <a:pt x="14148" y="21250"/>
                  </a:lnTo>
                  <a:cubicBezTo>
                    <a:pt x="14148" y="20883"/>
                    <a:pt x="14154" y="20431"/>
                    <a:pt x="14175" y="19885"/>
                  </a:cubicBezTo>
                  <a:cubicBezTo>
                    <a:pt x="14192" y="19342"/>
                    <a:pt x="14175" y="18801"/>
                    <a:pt x="14125" y="18261"/>
                  </a:cubicBezTo>
                  <a:cubicBezTo>
                    <a:pt x="14072" y="17720"/>
                    <a:pt x="13957" y="17233"/>
                    <a:pt x="13781" y="16793"/>
                  </a:cubicBezTo>
                  <a:cubicBezTo>
                    <a:pt x="13602" y="16352"/>
                    <a:pt x="13300" y="16041"/>
                    <a:pt x="12865" y="15865"/>
                  </a:cubicBezTo>
                  <a:cubicBezTo>
                    <a:pt x="14630" y="15680"/>
                    <a:pt x="15990" y="15163"/>
                    <a:pt x="16945" y="14320"/>
                  </a:cubicBezTo>
                  <a:cubicBezTo>
                    <a:pt x="17899" y="13477"/>
                    <a:pt x="18378" y="12132"/>
                    <a:pt x="18378" y="10285"/>
                  </a:cubicBezTo>
                  <a:cubicBezTo>
                    <a:pt x="18378" y="9665"/>
                    <a:pt x="18272" y="9069"/>
                    <a:pt x="18061" y="8488"/>
                  </a:cubicBezTo>
                  <a:cubicBezTo>
                    <a:pt x="17849" y="7906"/>
                    <a:pt x="17532" y="7372"/>
                    <a:pt x="17112" y="6884"/>
                  </a:cubicBezTo>
                  <a:cubicBezTo>
                    <a:pt x="17171" y="6670"/>
                    <a:pt x="17206" y="6455"/>
                    <a:pt x="17227" y="6250"/>
                  </a:cubicBezTo>
                  <a:cubicBezTo>
                    <a:pt x="17244" y="6047"/>
                    <a:pt x="17250" y="5833"/>
                    <a:pt x="17250" y="5618"/>
                  </a:cubicBezTo>
                  <a:cubicBezTo>
                    <a:pt x="17250" y="5234"/>
                    <a:pt x="17209" y="4808"/>
                    <a:pt x="17118" y="4335"/>
                  </a:cubicBezTo>
                  <a:cubicBezTo>
                    <a:pt x="17030" y="3868"/>
                    <a:pt x="16883" y="3469"/>
                    <a:pt x="16677" y="3142"/>
                  </a:cubicBezTo>
                  <a:lnTo>
                    <a:pt x="16507" y="3142"/>
                  </a:lnTo>
                  <a:cubicBezTo>
                    <a:pt x="16105" y="3128"/>
                    <a:pt x="15735" y="3163"/>
                    <a:pt x="15397" y="3263"/>
                  </a:cubicBezTo>
                  <a:cubicBezTo>
                    <a:pt x="15059" y="3360"/>
                    <a:pt x="14742" y="3489"/>
                    <a:pt x="14439" y="3648"/>
                  </a:cubicBezTo>
                  <a:cubicBezTo>
                    <a:pt x="14143" y="3809"/>
                    <a:pt x="13849" y="3985"/>
                    <a:pt x="13561" y="4176"/>
                  </a:cubicBezTo>
                  <a:cubicBezTo>
                    <a:pt x="13276" y="4367"/>
                    <a:pt x="12968" y="4555"/>
                    <a:pt x="12642" y="4731"/>
                  </a:cubicBezTo>
                  <a:cubicBezTo>
                    <a:pt x="12333" y="4693"/>
                    <a:pt x="12025" y="4667"/>
                    <a:pt x="11722" y="4646"/>
                  </a:cubicBezTo>
                  <a:cubicBezTo>
                    <a:pt x="11417" y="4629"/>
                    <a:pt x="11108" y="4617"/>
                    <a:pt x="10797" y="4617"/>
                  </a:cubicBezTo>
                  <a:cubicBezTo>
                    <a:pt x="10492" y="4617"/>
                    <a:pt x="10183" y="4629"/>
                    <a:pt x="9881" y="4646"/>
                  </a:cubicBezTo>
                  <a:cubicBezTo>
                    <a:pt x="9575" y="4667"/>
                    <a:pt x="9267" y="4696"/>
                    <a:pt x="8956" y="4731"/>
                  </a:cubicBezTo>
                  <a:cubicBezTo>
                    <a:pt x="8630" y="4561"/>
                    <a:pt x="8321" y="4379"/>
                    <a:pt x="8039" y="4182"/>
                  </a:cubicBezTo>
                  <a:cubicBezTo>
                    <a:pt x="7751" y="3985"/>
                    <a:pt x="7458" y="3806"/>
                    <a:pt x="7158" y="3645"/>
                  </a:cubicBezTo>
                  <a:cubicBezTo>
                    <a:pt x="6855" y="3486"/>
                    <a:pt x="6541" y="3357"/>
                    <a:pt x="6209" y="3260"/>
                  </a:cubicBezTo>
                  <a:cubicBezTo>
                    <a:pt x="5874" y="3160"/>
                    <a:pt x="5501" y="3125"/>
                    <a:pt x="5090" y="3140"/>
                  </a:cubicBezTo>
                  <a:lnTo>
                    <a:pt x="4923" y="3140"/>
                  </a:lnTo>
                  <a:cubicBezTo>
                    <a:pt x="4705" y="3466"/>
                    <a:pt x="4556" y="3865"/>
                    <a:pt x="4470" y="4332"/>
                  </a:cubicBezTo>
                  <a:cubicBezTo>
                    <a:pt x="4385" y="4802"/>
                    <a:pt x="4344" y="5231"/>
                    <a:pt x="4344" y="5615"/>
                  </a:cubicBezTo>
                  <a:cubicBezTo>
                    <a:pt x="4344" y="5830"/>
                    <a:pt x="4356" y="6044"/>
                    <a:pt x="4374" y="6256"/>
                  </a:cubicBezTo>
                  <a:cubicBezTo>
                    <a:pt x="4391" y="6464"/>
                    <a:pt x="4429" y="6678"/>
                    <a:pt x="4488" y="6881"/>
                  </a:cubicBezTo>
                  <a:cubicBezTo>
                    <a:pt x="4062" y="7357"/>
                    <a:pt x="3754" y="7894"/>
                    <a:pt x="3551" y="8485"/>
                  </a:cubicBezTo>
                  <a:cubicBezTo>
                    <a:pt x="3348" y="9072"/>
                    <a:pt x="3249" y="9674"/>
                    <a:pt x="3249" y="10282"/>
                  </a:cubicBezTo>
                  <a:cubicBezTo>
                    <a:pt x="3249" y="12091"/>
                    <a:pt x="3695" y="13415"/>
                    <a:pt x="4591" y="14261"/>
                  </a:cubicBezTo>
                  <a:cubicBezTo>
                    <a:pt x="5484" y="15104"/>
                    <a:pt x="6806" y="15630"/>
                    <a:pt x="8547" y="15832"/>
                  </a:cubicBezTo>
                  <a:cubicBezTo>
                    <a:pt x="8183" y="15985"/>
                    <a:pt x="7907" y="16220"/>
                    <a:pt x="7710" y="16537"/>
                  </a:cubicBezTo>
                  <a:cubicBezTo>
                    <a:pt x="7522" y="16854"/>
                    <a:pt x="7366" y="17209"/>
                    <a:pt x="7258" y="17588"/>
                  </a:cubicBezTo>
                  <a:cubicBezTo>
                    <a:pt x="7002" y="17665"/>
                    <a:pt x="6770" y="17738"/>
                    <a:pt x="6559" y="17808"/>
                  </a:cubicBezTo>
                  <a:cubicBezTo>
                    <a:pt x="6347" y="17876"/>
                    <a:pt x="6109" y="17911"/>
                    <a:pt x="5851" y="17911"/>
                  </a:cubicBezTo>
                  <a:cubicBezTo>
                    <a:pt x="5337" y="17911"/>
                    <a:pt x="4923" y="17779"/>
                    <a:pt x="4614" y="17509"/>
                  </a:cubicBezTo>
                  <a:cubicBezTo>
                    <a:pt x="4303" y="17242"/>
                    <a:pt x="4021" y="16951"/>
                    <a:pt x="3774" y="16631"/>
                  </a:cubicBezTo>
                  <a:cubicBezTo>
                    <a:pt x="3528" y="16311"/>
                    <a:pt x="3263" y="16020"/>
                    <a:pt x="2981" y="15753"/>
                  </a:cubicBezTo>
                  <a:cubicBezTo>
                    <a:pt x="2699" y="15482"/>
                    <a:pt x="2329" y="15350"/>
                    <a:pt x="1871" y="15350"/>
                  </a:cubicBezTo>
                  <a:cubicBezTo>
                    <a:pt x="1830" y="15350"/>
                    <a:pt x="1736" y="15359"/>
                    <a:pt x="1583" y="15380"/>
                  </a:cubicBezTo>
                  <a:cubicBezTo>
                    <a:pt x="1430" y="15397"/>
                    <a:pt x="1348" y="15453"/>
                    <a:pt x="1348" y="15547"/>
                  </a:cubicBezTo>
                  <a:cubicBezTo>
                    <a:pt x="1348" y="15764"/>
                    <a:pt x="1442" y="15914"/>
                    <a:pt x="1624" y="15996"/>
                  </a:cubicBezTo>
                  <a:cubicBezTo>
                    <a:pt x="1809" y="16081"/>
                    <a:pt x="1953" y="16173"/>
                    <a:pt x="2065" y="16264"/>
                  </a:cubicBezTo>
                  <a:cubicBezTo>
                    <a:pt x="2432" y="16557"/>
                    <a:pt x="2696" y="16889"/>
                    <a:pt x="2864" y="17262"/>
                  </a:cubicBezTo>
                  <a:cubicBezTo>
                    <a:pt x="3025" y="17638"/>
                    <a:pt x="3207" y="17996"/>
                    <a:pt x="3407" y="18340"/>
                  </a:cubicBezTo>
                  <a:cubicBezTo>
                    <a:pt x="3613" y="18681"/>
                    <a:pt x="3904" y="18974"/>
                    <a:pt x="4288" y="19218"/>
                  </a:cubicBezTo>
                  <a:cubicBezTo>
                    <a:pt x="4673" y="19462"/>
                    <a:pt x="5266" y="19585"/>
                    <a:pt x="6077" y="19585"/>
                  </a:cubicBezTo>
                  <a:cubicBezTo>
                    <a:pt x="6403" y="19585"/>
                    <a:pt x="6776" y="19532"/>
                    <a:pt x="7199" y="19430"/>
                  </a:cubicBezTo>
                  <a:cubicBezTo>
                    <a:pt x="7199" y="19521"/>
                    <a:pt x="7196" y="19609"/>
                    <a:pt x="7187" y="19688"/>
                  </a:cubicBezTo>
                  <a:cubicBezTo>
                    <a:pt x="7178" y="19767"/>
                    <a:pt x="7173" y="19847"/>
                    <a:pt x="7173" y="19920"/>
                  </a:cubicBezTo>
                  <a:cubicBezTo>
                    <a:pt x="7173" y="20193"/>
                    <a:pt x="7181" y="20472"/>
                    <a:pt x="7199" y="20757"/>
                  </a:cubicBezTo>
                  <a:cubicBezTo>
                    <a:pt x="7217" y="21042"/>
                    <a:pt x="7208" y="21321"/>
                    <a:pt x="7173" y="21591"/>
                  </a:cubicBezTo>
                  <a:lnTo>
                    <a:pt x="2714" y="21591"/>
                  </a:lnTo>
                  <a:cubicBezTo>
                    <a:pt x="1962" y="21591"/>
                    <a:pt x="1325" y="21326"/>
                    <a:pt x="796" y="20798"/>
                  </a:cubicBezTo>
                  <a:cubicBezTo>
                    <a:pt x="264" y="20266"/>
                    <a:pt x="0" y="19629"/>
                    <a:pt x="0" y="18877"/>
                  </a:cubicBezTo>
                  <a:lnTo>
                    <a:pt x="0" y="2711"/>
                  </a:lnTo>
                  <a:cubicBezTo>
                    <a:pt x="0" y="2346"/>
                    <a:pt x="73" y="1994"/>
                    <a:pt x="220" y="1656"/>
                  </a:cubicBezTo>
                  <a:cubicBezTo>
                    <a:pt x="361" y="1322"/>
                    <a:pt x="558" y="1031"/>
                    <a:pt x="796" y="796"/>
                  </a:cubicBezTo>
                  <a:cubicBezTo>
                    <a:pt x="1034" y="552"/>
                    <a:pt x="1319" y="364"/>
                    <a:pt x="1648" y="217"/>
                  </a:cubicBezTo>
                  <a:cubicBezTo>
                    <a:pt x="1974" y="70"/>
                    <a:pt x="2329" y="0"/>
                    <a:pt x="2714" y="0"/>
                  </a:cubicBezTo>
                  <a:lnTo>
                    <a:pt x="18886" y="0"/>
                  </a:lnTo>
                  <a:close/>
                  <a:moveTo>
                    <a:pt x="18886" y="12"/>
                  </a:move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7" name="AutoShape 10"/>
            <p:cNvSpPr>
              <a:spLocks/>
            </p:cNvSpPr>
            <p:nvPr/>
          </p:nvSpPr>
          <p:spPr bwMode="auto">
            <a:xfrm>
              <a:off x="6655297" y="2912909"/>
              <a:ext cx="456228" cy="4539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604" y="0"/>
                  </a:moveTo>
                  <a:cubicBezTo>
                    <a:pt x="2959" y="0"/>
                    <a:pt x="3296" y="72"/>
                    <a:pt x="3617" y="213"/>
                  </a:cubicBezTo>
                  <a:cubicBezTo>
                    <a:pt x="3937" y="357"/>
                    <a:pt x="4215" y="544"/>
                    <a:pt x="4458" y="777"/>
                  </a:cubicBezTo>
                  <a:cubicBezTo>
                    <a:pt x="4698" y="1013"/>
                    <a:pt x="4884" y="1289"/>
                    <a:pt x="5019" y="1612"/>
                  </a:cubicBezTo>
                  <a:cubicBezTo>
                    <a:pt x="5150" y="1931"/>
                    <a:pt x="5216" y="2271"/>
                    <a:pt x="5216" y="2631"/>
                  </a:cubicBezTo>
                  <a:cubicBezTo>
                    <a:pt x="5216" y="2988"/>
                    <a:pt x="5150" y="3325"/>
                    <a:pt x="5019" y="3644"/>
                  </a:cubicBezTo>
                  <a:cubicBezTo>
                    <a:pt x="4884" y="3958"/>
                    <a:pt x="4698" y="4240"/>
                    <a:pt x="4458" y="4470"/>
                  </a:cubicBezTo>
                  <a:cubicBezTo>
                    <a:pt x="4215" y="4703"/>
                    <a:pt x="3937" y="4890"/>
                    <a:pt x="3617" y="5034"/>
                  </a:cubicBezTo>
                  <a:cubicBezTo>
                    <a:pt x="3299" y="5178"/>
                    <a:pt x="2961" y="5247"/>
                    <a:pt x="2604" y="5247"/>
                  </a:cubicBezTo>
                  <a:cubicBezTo>
                    <a:pt x="2246" y="5247"/>
                    <a:pt x="1911" y="5178"/>
                    <a:pt x="1594" y="5034"/>
                  </a:cubicBezTo>
                  <a:cubicBezTo>
                    <a:pt x="1282" y="4890"/>
                    <a:pt x="1004" y="4703"/>
                    <a:pt x="773" y="4470"/>
                  </a:cubicBezTo>
                  <a:cubicBezTo>
                    <a:pt x="541" y="4240"/>
                    <a:pt x="355" y="3958"/>
                    <a:pt x="212" y="3644"/>
                  </a:cubicBezTo>
                  <a:cubicBezTo>
                    <a:pt x="69" y="3327"/>
                    <a:pt x="0" y="2988"/>
                    <a:pt x="0" y="2631"/>
                  </a:cubicBezTo>
                  <a:cubicBezTo>
                    <a:pt x="0" y="2271"/>
                    <a:pt x="69" y="1931"/>
                    <a:pt x="212" y="1612"/>
                  </a:cubicBezTo>
                  <a:cubicBezTo>
                    <a:pt x="355" y="1289"/>
                    <a:pt x="541" y="1013"/>
                    <a:pt x="773" y="777"/>
                  </a:cubicBezTo>
                  <a:cubicBezTo>
                    <a:pt x="1004" y="544"/>
                    <a:pt x="1282" y="357"/>
                    <a:pt x="1594" y="213"/>
                  </a:cubicBezTo>
                  <a:cubicBezTo>
                    <a:pt x="1911" y="75"/>
                    <a:pt x="2246" y="0"/>
                    <a:pt x="2604" y="0"/>
                  </a:cubicBezTo>
                  <a:moveTo>
                    <a:pt x="4547" y="6811"/>
                  </a:moveTo>
                  <a:cubicBezTo>
                    <a:pt x="4693" y="6811"/>
                    <a:pt x="4821" y="6865"/>
                    <a:pt x="4936" y="6977"/>
                  </a:cubicBezTo>
                  <a:cubicBezTo>
                    <a:pt x="5050" y="7087"/>
                    <a:pt x="5110" y="7219"/>
                    <a:pt x="5110" y="7377"/>
                  </a:cubicBezTo>
                  <a:lnTo>
                    <a:pt x="5110" y="21033"/>
                  </a:lnTo>
                  <a:cubicBezTo>
                    <a:pt x="5110" y="21180"/>
                    <a:pt x="5050" y="21312"/>
                    <a:pt x="4936" y="21427"/>
                  </a:cubicBezTo>
                  <a:cubicBezTo>
                    <a:pt x="4821" y="21543"/>
                    <a:pt x="4693" y="21600"/>
                    <a:pt x="4547" y="21600"/>
                  </a:cubicBezTo>
                  <a:lnTo>
                    <a:pt x="698" y="21600"/>
                  </a:lnTo>
                  <a:cubicBezTo>
                    <a:pt x="552" y="21600"/>
                    <a:pt x="421" y="21542"/>
                    <a:pt x="306" y="21427"/>
                  </a:cubicBezTo>
                  <a:cubicBezTo>
                    <a:pt x="195" y="21312"/>
                    <a:pt x="134" y="21180"/>
                    <a:pt x="134" y="21033"/>
                  </a:cubicBezTo>
                  <a:lnTo>
                    <a:pt x="134" y="7377"/>
                  </a:lnTo>
                  <a:cubicBezTo>
                    <a:pt x="134" y="7231"/>
                    <a:pt x="195" y="7098"/>
                    <a:pt x="306" y="6983"/>
                  </a:cubicBezTo>
                  <a:cubicBezTo>
                    <a:pt x="421" y="6871"/>
                    <a:pt x="552" y="6810"/>
                    <a:pt x="698" y="6810"/>
                  </a:cubicBezTo>
                  <a:lnTo>
                    <a:pt x="4547" y="6810"/>
                  </a:lnTo>
                  <a:close/>
                  <a:moveTo>
                    <a:pt x="15875" y="6462"/>
                  </a:moveTo>
                  <a:cubicBezTo>
                    <a:pt x="17609" y="6462"/>
                    <a:pt x="18996" y="6900"/>
                    <a:pt x="20038" y="7777"/>
                  </a:cubicBezTo>
                  <a:cubicBezTo>
                    <a:pt x="21079" y="8658"/>
                    <a:pt x="21600" y="10003"/>
                    <a:pt x="21600" y="11822"/>
                  </a:cubicBezTo>
                  <a:lnTo>
                    <a:pt x="21600" y="21027"/>
                  </a:lnTo>
                  <a:cubicBezTo>
                    <a:pt x="21600" y="21174"/>
                    <a:pt x="21540" y="21306"/>
                    <a:pt x="21428" y="21422"/>
                  </a:cubicBezTo>
                  <a:cubicBezTo>
                    <a:pt x="21314" y="21537"/>
                    <a:pt x="21179" y="21594"/>
                    <a:pt x="21036" y="21594"/>
                  </a:cubicBezTo>
                  <a:lnTo>
                    <a:pt x="17076" y="21594"/>
                  </a:lnTo>
                  <a:cubicBezTo>
                    <a:pt x="16930" y="21594"/>
                    <a:pt x="16804" y="21537"/>
                    <a:pt x="16699" y="21422"/>
                  </a:cubicBezTo>
                  <a:cubicBezTo>
                    <a:pt x="16596" y="21306"/>
                    <a:pt x="16541" y="21174"/>
                    <a:pt x="16541" y="21027"/>
                  </a:cubicBezTo>
                  <a:lnTo>
                    <a:pt x="16541" y="12703"/>
                  </a:lnTo>
                  <a:cubicBezTo>
                    <a:pt x="16541" y="12006"/>
                    <a:pt x="16415" y="11471"/>
                    <a:pt x="16164" y="11102"/>
                  </a:cubicBezTo>
                  <a:cubicBezTo>
                    <a:pt x="15912" y="10736"/>
                    <a:pt x="15403" y="10552"/>
                    <a:pt x="14639" y="10552"/>
                  </a:cubicBezTo>
                  <a:cubicBezTo>
                    <a:pt x="14152" y="10552"/>
                    <a:pt x="13746" y="10633"/>
                    <a:pt x="13417" y="10794"/>
                  </a:cubicBezTo>
                  <a:cubicBezTo>
                    <a:pt x="13091" y="10958"/>
                    <a:pt x="12827" y="11171"/>
                    <a:pt x="12641" y="11442"/>
                  </a:cubicBezTo>
                  <a:cubicBezTo>
                    <a:pt x="12455" y="11715"/>
                    <a:pt x="12327" y="12040"/>
                    <a:pt x="12252" y="12415"/>
                  </a:cubicBezTo>
                  <a:cubicBezTo>
                    <a:pt x="12178" y="12792"/>
                    <a:pt x="12141" y="13195"/>
                    <a:pt x="12141" y="13629"/>
                  </a:cubicBezTo>
                  <a:lnTo>
                    <a:pt x="12141" y="21027"/>
                  </a:lnTo>
                  <a:cubicBezTo>
                    <a:pt x="12141" y="21174"/>
                    <a:pt x="12083" y="21306"/>
                    <a:pt x="11969" y="21421"/>
                  </a:cubicBezTo>
                  <a:cubicBezTo>
                    <a:pt x="11855" y="21537"/>
                    <a:pt x="11726" y="21594"/>
                    <a:pt x="11577" y="21594"/>
                  </a:cubicBezTo>
                  <a:lnTo>
                    <a:pt x="7729" y="21594"/>
                  </a:lnTo>
                  <a:cubicBezTo>
                    <a:pt x="7580" y="21594"/>
                    <a:pt x="7451" y="21536"/>
                    <a:pt x="7337" y="21421"/>
                  </a:cubicBezTo>
                  <a:cubicBezTo>
                    <a:pt x="7219" y="21306"/>
                    <a:pt x="7165" y="21174"/>
                    <a:pt x="7165" y="21027"/>
                  </a:cubicBezTo>
                  <a:lnTo>
                    <a:pt x="7165" y="7371"/>
                  </a:lnTo>
                  <a:cubicBezTo>
                    <a:pt x="7165" y="7225"/>
                    <a:pt x="7219" y="7092"/>
                    <a:pt x="7337" y="6977"/>
                  </a:cubicBezTo>
                  <a:cubicBezTo>
                    <a:pt x="7451" y="6865"/>
                    <a:pt x="7580" y="6804"/>
                    <a:pt x="7729" y="6804"/>
                  </a:cubicBezTo>
                  <a:lnTo>
                    <a:pt x="11468" y="6804"/>
                  </a:lnTo>
                  <a:cubicBezTo>
                    <a:pt x="11769" y="6804"/>
                    <a:pt x="11938" y="6919"/>
                    <a:pt x="11975" y="7156"/>
                  </a:cubicBezTo>
                  <a:cubicBezTo>
                    <a:pt x="12015" y="7389"/>
                    <a:pt x="12032" y="7610"/>
                    <a:pt x="12032" y="7823"/>
                  </a:cubicBezTo>
                  <a:cubicBezTo>
                    <a:pt x="12553" y="7334"/>
                    <a:pt x="13145" y="6986"/>
                    <a:pt x="13806" y="6776"/>
                  </a:cubicBezTo>
                  <a:cubicBezTo>
                    <a:pt x="14467" y="6565"/>
                    <a:pt x="15162" y="6462"/>
                    <a:pt x="15875" y="64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8" name="AutoShape 11"/>
            <p:cNvSpPr>
              <a:spLocks/>
            </p:cNvSpPr>
            <p:nvPr/>
          </p:nvSpPr>
          <p:spPr bwMode="auto">
            <a:xfrm>
              <a:off x="6829313" y="2276610"/>
              <a:ext cx="375272" cy="37603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5" y="0"/>
                  </a:moveTo>
                  <a:cubicBezTo>
                    <a:pt x="19634" y="0"/>
                    <a:pt x="20275" y="267"/>
                    <a:pt x="20804" y="796"/>
                  </a:cubicBezTo>
                  <a:cubicBezTo>
                    <a:pt x="21333" y="1328"/>
                    <a:pt x="21600" y="1965"/>
                    <a:pt x="21600" y="2714"/>
                  </a:cubicBezTo>
                  <a:lnTo>
                    <a:pt x="21600" y="18886"/>
                  </a:lnTo>
                  <a:cubicBezTo>
                    <a:pt x="21600" y="19274"/>
                    <a:pt x="21527" y="19629"/>
                    <a:pt x="21383" y="19955"/>
                  </a:cubicBezTo>
                  <a:cubicBezTo>
                    <a:pt x="21236" y="20284"/>
                    <a:pt x="21045" y="20566"/>
                    <a:pt x="20807" y="20807"/>
                  </a:cubicBezTo>
                  <a:cubicBezTo>
                    <a:pt x="20566" y="21045"/>
                    <a:pt x="20278" y="21236"/>
                    <a:pt x="19940" y="21383"/>
                  </a:cubicBezTo>
                  <a:cubicBezTo>
                    <a:pt x="19608" y="21530"/>
                    <a:pt x="19252" y="21600"/>
                    <a:pt x="18888" y="21600"/>
                  </a:cubicBezTo>
                  <a:lnTo>
                    <a:pt x="2718" y="21600"/>
                  </a:lnTo>
                  <a:cubicBezTo>
                    <a:pt x="1966" y="21600"/>
                    <a:pt x="1325" y="21333"/>
                    <a:pt x="796" y="20804"/>
                  </a:cubicBezTo>
                  <a:cubicBezTo>
                    <a:pt x="264" y="20272"/>
                    <a:pt x="0" y="19635"/>
                    <a:pt x="0" y="18883"/>
                  </a:cubicBezTo>
                  <a:lnTo>
                    <a:pt x="0" y="2711"/>
                  </a:lnTo>
                  <a:cubicBezTo>
                    <a:pt x="0" y="2347"/>
                    <a:pt x="71" y="1994"/>
                    <a:pt x="217" y="1660"/>
                  </a:cubicBezTo>
                  <a:cubicBezTo>
                    <a:pt x="364" y="1322"/>
                    <a:pt x="555" y="1031"/>
                    <a:pt x="793" y="793"/>
                  </a:cubicBezTo>
                  <a:cubicBezTo>
                    <a:pt x="1031" y="555"/>
                    <a:pt x="1316" y="364"/>
                    <a:pt x="1645" y="217"/>
                  </a:cubicBezTo>
                  <a:cubicBezTo>
                    <a:pt x="1971" y="71"/>
                    <a:pt x="2327" y="0"/>
                    <a:pt x="2715" y="0"/>
                  </a:cubicBezTo>
                  <a:lnTo>
                    <a:pt x="18885" y="0"/>
                  </a:lnTo>
                  <a:close/>
                  <a:moveTo>
                    <a:pt x="4807" y="6765"/>
                  </a:moveTo>
                  <a:cubicBezTo>
                    <a:pt x="5341" y="6765"/>
                    <a:pt x="5794" y="6580"/>
                    <a:pt x="6170" y="6204"/>
                  </a:cubicBezTo>
                  <a:cubicBezTo>
                    <a:pt x="6546" y="5825"/>
                    <a:pt x="6731" y="5376"/>
                    <a:pt x="6731" y="4838"/>
                  </a:cubicBezTo>
                  <a:cubicBezTo>
                    <a:pt x="6731" y="4324"/>
                    <a:pt x="6546" y="3877"/>
                    <a:pt x="6170" y="3501"/>
                  </a:cubicBezTo>
                  <a:cubicBezTo>
                    <a:pt x="5794" y="3128"/>
                    <a:pt x="5341" y="2943"/>
                    <a:pt x="4807" y="2943"/>
                  </a:cubicBezTo>
                  <a:cubicBezTo>
                    <a:pt x="4290" y="2943"/>
                    <a:pt x="3846" y="3128"/>
                    <a:pt x="3470" y="3501"/>
                  </a:cubicBezTo>
                  <a:cubicBezTo>
                    <a:pt x="3094" y="3877"/>
                    <a:pt x="2909" y="4324"/>
                    <a:pt x="2909" y="4838"/>
                  </a:cubicBezTo>
                  <a:cubicBezTo>
                    <a:pt x="2909" y="5376"/>
                    <a:pt x="3094" y="5825"/>
                    <a:pt x="3470" y="6204"/>
                  </a:cubicBezTo>
                  <a:cubicBezTo>
                    <a:pt x="3849" y="6577"/>
                    <a:pt x="4290" y="6765"/>
                    <a:pt x="4807" y="6765"/>
                  </a:cubicBezTo>
                  <a:moveTo>
                    <a:pt x="6619" y="8296"/>
                  </a:moveTo>
                  <a:cubicBezTo>
                    <a:pt x="6619" y="8022"/>
                    <a:pt x="6484" y="7887"/>
                    <a:pt x="6211" y="7887"/>
                  </a:cubicBezTo>
                  <a:lnTo>
                    <a:pt x="3396" y="7887"/>
                  </a:lnTo>
                  <a:cubicBezTo>
                    <a:pt x="3305" y="7887"/>
                    <a:pt x="3214" y="7928"/>
                    <a:pt x="3123" y="8008"/>
                  </a:cubicBezTo>
                  <a:cubicBezTo>
                    <a:pt x="3032" y="8087"/>
                    <a:pt x="2988" y="8184"/>
                    <a:pt x="2988" y="8296"/>
                  </a:cubicBezTo>
                  <a:lnTo>
                    <a:pt x="2988" y="18225"/>
                  </a:lnTo>
                  <a:cubicBezTo>
                    <a:pt x="2988" y="18319"/>
                    <a:pt x="3032" y="18410"/>
                    <a:pt x="3114" y="18501"/>
                  </a:cubicBezTo>
                  <a:cubicBezTo>
                    <a:pt x="3197" y="18592"/>
                    <a:pt x="3294" y="18633"/>
                    <a:pt x="3396" y="18633"/>
                  </a:cubicBezTo>
                  <a:lnTo>
                    <a:pt x="6211" y="18633"/>
                  </a:lnTo>
                  <a:cubicBezTo>
                    <a:pt x="6323" y="18633"/>
                    <a:pt x="6419" y="18592"/>
                    <a:pt x="6499" y="18507"/>
                  </a:cubicBezTo>
                  <a:cubicBezTo>
                    <a:pt x="6578" y="18424"/>
                    <a:pt x="6619" y="18328"/>
                    <a:pt x="6619" y="18225"/>
                  </a:cubicBezTo>
                  <a:lnTo>
                    <a:pt x="6619" y="8296"/>
                  </a:lnTo>
                  <a:close/>
                  <a:moveTo>
                    <a:pt x="18688" y="11518"/>
                  </a:moveTo>
                  <a:cubicBezTo>
                    <a:pt x="18688" y="10196"/>
                    <a:pt x="18310" y="9218"/>
                    <a:pt x="17549" y="8587"/>
                  </a:cubicBezTo>
                  <a:cubicBezTo>
                    <a:pt x="16788" y="7952"/>
                    <a:pt x="15774" y="7638"/>
                    <a:pt x="14511" y="7638"/>
                  </a:cubicBezTo>
                  <a:cubicBezTo>
                    <a:pt x="13994" y="7638"/>
                    <a:pt x="13491" y="7708"/>
                    <a:pt x="12995" y="7846"/>
                  </a:cubicBezTo>
                  <a:cubicBezTo>
                    <a:pt x="12507" y="7990"/>
                    <a:pt x="12069" y="8252"/>
                    <a:pt x="11684" y="8637"/>
                  </a:cubicBezTo>
                  <a:cubicBezTo>
                    <a:pt x="11684" y="8487"/>
                    <a:pt x="11670" y="8325"/>
                    <a:pt x="11640" y="8152"/>
                  </a:cubicBezTo>
                  <a:cubicBezTo>
                    <a:pt x="11611" y="7979"/>
                    <a:pt x="11493" y="7890"/>
                    <a:pt x="11291" y="7890"/>
                  </a:cubicBezTo>
                  <a:lnTo>
                    <a:pt x="8547" y="7890"/>
                  </a:lnTo>
                  <a:cubicBezTo>
                    <a:pt x="8453" y="7890"/>
                    <a:pt x="8364" y="7932"/>
                    <a:pt x="8276" y="8011"/>
                  </a:cubicBezTo>
                  <a:cubicBezTo>
                    <a:pt x="8194" y="8090"/>
                    <a:pt x="8150" y="8187"/>
                    <a:pt x="8150" y="8299"/>
                  </a:cubicBezTo>
                  <a:lnTo>
                    <a:pt x="8150" y="18228"/>
                  </a:lnTo>
                  <a:cubicBezTo>
                    <a:pt x="8150" y="18322"/>
                    <a:pt x="8194" y="18413"/>
                    <a:pt x="8276" y="18504"/>
                  </a:cubicBezTo>
                  <a:cubicBezTo>
                    <a:pt x="8362" y="18592"/>
                    <a:pt x="8453" y="18636"/>
                    <a:pt x="8547" y="18636"/>
                  </a:cubicBezTo>
                  <a:lnTo>
                    <a:pt x="11373" y="18636"/>
                  </a:lnTo>
                  <a:cubicBezTo>
                    <a:pt x="11485" y="18636"/>
                    <a:pt x="11582" y="18595"/>
                    <a:pt x="11661" y="18510"/>
                  </a:cubicBezTo>
                  <a:cubicBezTo>
                    <a:pt x="11740" y="18428"/>
                    <a:pt x="11781" y="18331"/>
                    <a:pt x="11781" y="18228"/>
                  </a:cubicBezTo>
                  <a:lnTo>
                    <a:pt x="11781" y="12843"/>
                  </a:lnTo>
                  <a:cubicBezTo>
                    <a:pt x="11781" y="12203"/>
                    <a:pt x="11905" y="11674"/>
                    <a:pt x="12154" y="11245"/>
                  </a:cubicBezTo>
                  <a:cubicBezTo>
                    <a:pt x="12404" y="10819"/>
                    <a:pt x="12883" y="10602"/>
                    <a:pt x="13597" y="10602"/>
                  </a:cubicBezTo>
                  <a:cubicBezTo>
                    <a:pt x="14149" y="10602"/>
                    <a:pt x="14519" y="10740"/>
                    <a:pt x="14713" y="11007"/>
                  </a:cubicBezTo>
                  <a:cubicBezTo>
                    <a:pt x="14907" y="11275"/>
                    <a:pt x="15004" y="11656"/>
                    <a:pt x="15004" y="12153"/>
                  </a:cubicBezTo>
                  <a:lnTo>
                    <a:pt x="15004" y="18228"/>
                  </a:lnTo>
                  <a:cubicBezTo>
                    <a:pt x="15004" y="18322"/>
                    <a:pt x="15042" y="18413"/>
                    <a:pt x="15116" y="18504"/>
                  </a:cubicBezTo>
                  <a:cubicBezTo>
                    <a:pt x="15189" y="18595"/>
                    <a:pt x="15289" y="18636"/>
                    <a:pt x="15413" y="18636"/>
                  </a:cubicBezTo>
                  <a:lnTo>
                    <a:pt x="18283" y="18636"/>
                  </a:lnTo>
                  <a:cubicBezTo>
                    <a:pt x="18377" y="18636"/>
                    <a:pt x="18465" y="18595"/>
                    <a:pt x="18559" y="18510"/>
                  </a:cubicBezTo>
                  <a:cubicBezTo>
                    <a:pt x="18647" y="18427"/>
                    <a:pt x="18691" y="18331"/>
                    <a:pt x="18691" y="18228"/>
                  </a:cubicBezTo>
                  <a:lnTo>
                    <a:pt x="18691" y="11518"/>
                  </a:lnTo>
                  <a:close/>
                  <a:moveTo>
                    <a:pt x="18688" y="11518"/>
                  </a:move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9" name="AutoShape 12"/>
            <p:cNvSpPr>
              <a:spLocks/>
            </p:cNvSpPr>
            <p:nvPr/>
          </p:nvSpPr>
          <p:spPr bwMode="auto">
            <a:xfrm>
              <a:off x="7075964" y="2712410"/>
              <a:ext cx="351061" cy="35181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3" y="0"/>
                  </a:moveTo>
                  <a:cubicBezTo>
                    <a:pt x="12298" y="0"/>
                    <a:pt x="13703" y="282"/>
                    <a:pt x="15009" y="844"/>
                  </a:cubicBezTo>
                  <a:cubicBezTo>
                    <a:pt x="16317" y="1409"/>
                    <a:pt x="17462" y="2177"/>
                    <a:pt x="18448" y="3157"/>
                  </a:cubicBezTo>
                  <a:cubicBezTo>
                    <a:pt x="19432" y="4134"/>
                    <a:pt x="20201" y="5278"/>
                    <a:pt x="20761" y="6591"/>
                  </a:cubicBezTo>
                  <a:cubicBezTo>
                    <a:pt x="21317" y="7901"/>
                    <a:pt x="21600" y="9307"/>
                    <a:pt x="21600" y="10801"/>
                  </a:cubicBezTo>
                  <a:cubicBezTo>
                    <a:pt x="21600" y="12292"/>
                    <a:pt x="21317" y="13699"/>
                    <a:pt x="20761" y="15012"/>
                  </a:cubicBezTo>
                  <a:cubicBezTo>
                    <a:pt x="20201" y="16322"/>
                    <a:pt x="19429" y="17469"/>
                    <a:pt x="18448" y="18446"/>
                  </a:cubicBezTo>
                  <a:cubicBezTo>
                    <a:pt x="17462" y="19426"/>
                    <a:pt x="16317" y="20194"/>
                    <a:pt x="15009" y="20756"/>
                  </a:cubicBezTo>
                  <a:cubicBezTo>
                    <a:pt x="13703" y="21318"/>
                    <a:pt x="12298" y="21600"/>
                    <a:pt x="10803" y="21600"/>
                  </a:cubicBezTo>
                  <a:cubicBezTo>
                    <a:pt x="10271" y="21600"/>
                    <a:pt x="9749" y="21561"/>
                    <a:pt x="9240" y="21487"/>
                  </a:cubicBezTo>
                  <a:cubicBezTo>
                    <a:pt x="8728" y="21411"/>
                    <a:pt x="8222" y="21301"/>
                    <a:pt x="7716" y="21157"/>
                  </a:cubicBezTo>
                  <a:cubicBezTo>
                    <a:pt x="7923" y="20840"/>
                    <a:pt x="8132" y="20482"/>
                    <a:pt x="8347" y="20072"/>
                  </a:cubicBezTo>
                  <a:cubicBezTo>
                    <a:pt x="8559" y="19669"/>
                    <a:pt x="8720" y="19256"/>
                    <a:pt x="8827" y="18833"/>
                  </a:cubicBezTo>
                  <a:lnTo>
                    <a:pt x="8977" y="18276"/>
                  </a:lnTo>
                  <a:cubicBezTo>
                    <a:pt x="9033" y="18073"/>
                    <a:pt x="9104" y="17774"/>
                    <a:pt x="9195" y="17387"/>
                  </a:cubicBezTo>
                  <a:cubicBezTo>
                    <a:pt x="9282" y="17000"/>
                    <a:pt x="9415" y="16497"/>
                    <a:pt x="9587" y="15873"/>
                  </a:cubicBezTo>
                  <a:cubicBezTo>
                    <a:pt x="9794" y="16243"/>
                    <a:pt x="10136" y="16562"/>
                    <a:pt x="10613" y="16828"/>
                  </a:cubicBezTo>
                  <a:cubicBezTo>
                    <a:pt x="11091" y="17093"/>
                    <a:pt x="11623" y="17226"/>
                    <a:pt x="12210" y="17226"/>
                  </a:cubicBezTo>
                  <a:cubicBezTo>
                    <a:pt x="13078" y="17226"/>
                    <a:pt x="13870" y="17045"/>
                    <a:pt x="14593" y="16672"/>
                  </a:cubicBezTo>
                  <a:cubicBezTo>
                    <a:pt x="15314" y="16300"/>
                    <a:pt x="15927" y="15789"/>
                    <a:pt x="16439" y="15122"/>
                  </a:cubicBezTo>
                  <a:cubicBezTo>
                    <a:pt x="16948" y="14464"/>
                    <a:pt x="17343" y="13679"/>
                    <a:pt x="17629" y="12770"/>
                  </a:cubicBezTo>
                  <a:cubicBezTo>
                    <a:pt x="17914" y="11866"/>
                    <a:pt x="18056" y="10886"/>
                    <a:pt x="18056" y="9833"/>
                  </a:cubicBezTo>
                  <a:cubicBezTo>
                    <a:pt x="18056" y="9039"/>
                    <a:pt x="17892" y="8268"/>
                    <a:pt x="17575" y="7520"/>
                  </a:cubicBezTo>
                  <a:cubicBezTo>
                    <a:pt x="17253" y="6769"/>
                    <a:pt x="16792" y="6108"/>
                    <a:pt x="16187" y="5529"/>
                  </a:cubicBezTo>
                  <a:cubicBezTo>
                    <a:pt x="15582" y="4948"/>
                    <a:pt x="14864" y="4487"/>
                    <a:pt x="14022" y="4151"/>
                  </a:cubicBezTo>
                  <a:cubicBezTo>
                    <a:pt x="13183" y="3813"/>
                    <a:pt x="12244" y="3643"/>
                    <a:pt x="11207" y="3643"/>
                  </a:cubicBezTo>
                  <a:cubicBezTo>
                    <a:pt x="9935" y="3643"/>
                    <a:pt x="8813" y="3849"/>
                    <a:pt x="7846" y="4264"/>
                  </a:cubicBezTo>
                  <a:cubicBezTo>
                    <a:pt x="6877" y="4679"/>
                    <a:pt x="6068" y="5213"/>
                    <a:pt x="5424" y="5865"/>
                  </a:cubicBezTo>
                  <a:cubicBezTo>
                    <a:pt x="4780" y="6518"/>
                    <a:pt x="4296" y="7243"/>
                    <a:pt x="3968" y="8037"/>
                  </a:cubicBezTo>
                  <a:cubicBezTo>
                    <a:pt x="3646" y="8828"/>
                    <a:pt x="3485" y="9616"/>
                    <a:pt x="3485" y="10389"/>
                  </a:cubicBezTo>
                  <a:cubicBezTo>
                    <a:pt x="3485" y="11327"/>
                    <a:pt x="3663" y="12171"/>
                    <a:pt x="4025" y="12922"/>
                  </a:cubicBezTo>
                  <a:cubicBezTo>
                    <a:pt x="4384" y="13676"/>
                    <a:pt x="4944" y="14204"/>
                    <a:pt x="5704" y="14509"/>
                  </a:cubicBezTo>
                  <a:cubicBezTo>
                    <a:pt x="5984" y="14600"/>
                    <a:pt x="6167" y="14509"/>
                    <a:pt x="6258" y="14238"/>
                  </a:cubicBezTo>
                  <a:cubicBezTo>
                    <a:pt x="6275" y="14148"/>
                    <a:pt x="6309" y="14007"/>
                    <a:pt x="6351" y="13812"/>
                  </a:cubicBezTo>
                  <a:cubicBezTo>
                    <a:pt x="6396" y="13620"/>
                    <a:pt x="6436" y="13473"/>
                    <a:pt x="6473" y="13374"/>
                  </a:cubicBezTo>
                  <a:cubicBezTo>
                    <a:pt x="6509" y="13230"/>
                    <a:pt x="6515" y="13123"/>
                    <a:pt x="6487" y="13063"/>
                  </a:cubicBezTo>
                  <a:cubicBezTo>
                    <a:pt x="6459" y="13004"/>
                    <a:pt x="6402" y="12902"/>
                    <a:pt x="6312" y="12767"/>
                  </a:cubicBezTo>
                  <a:cubicBezTo>
                    <a:pt x="5834" y="12236"/>
                    <a:pt x="5596" y="11536"/>
                    <a:pt x="5596" y="10674"/>
                  </a:cubicBezTo>
                  <a:cubicBezTo>
                    <a:pt x="5596" y="9988"/>
                    <a:pt x="5721" y="9333"/>
                    <a:pt x="5967" y="8709"/>
                  </a:cubicBezTo>
                  <a:cubicBezTo>
                    <a:pt x="6215" y="8079"/>
                    <a:pt x="6572" y="7531"/>
                    <a:pt x="7029" y="7057"/>
                  </a:cubicBezTo>
                  <a:cubicBezTo>
                    <a:pt x="7490" y="6585"/>
                    <a:pt x="8050" y="6204"/>
                    <a:pt x="8708" y="5925"/>
                  </a:cubicBezTo>
                  <a:cubicBezTo>
                    <a:pt x="9367" y="5639"/>
                    <a:pt x="10102" y="5498"/>
                    <a:pt x="10913" y="5498"/>
                  </a:cubicBezTo>
                  <a:cubicBezTo>
                    <a:pt x="11637" y="5498"/>
                    <a:pt x="12278" y="5606"/>
                    <a:pt x="12844" y="5814"/>
                  </a:cubicBezTo>
                  <a:cubicBezTo>
                    <a:pt x="13406" y="6026"/>
                    <a:pt x="13881" y="6320"/>
                    <a:pt x="14271" y="6687"/>
                  </a:cubicBezTo>
                  <a:cubicBezTo>
                    <a:pt x="14658" y="7060"/>
                    <a:pt x="14949" y="7492"/>
                    <a:pt x="15144" y="7986"/>
                  </a:cubicBezTo>
                  <a:cubicBezTo>
                    <a:pt x="15336" y="8483"/>
                    <a:pt x="15435" y="9028"/>
                    <a:pt x="15435" y="9621"/>
                  </a:cubicBezTo>
                  <a:cubicBezTo>
                    <a:pt x="15435" y="10398"/>
                    <a:pt x="15353" y="11135"/>
                    <a:pt x="15187" y="11838"/>
                  </a:cubicBezTo>
                  <a:cubicBezTo>
                    <a:pt x="15017" y="12544"/>
                    <a:pt x="14782" y="13156"/>
                    <a:pt x="14474" y="13676"/>
                  </a:cubicBezTo>
                  <a:cubicBezTo>
                    <a:pt x="14166" y="14196"/>
                    <a:pt x="13813" y="14614"/>
                    <a:pt x="13392" y="14919"/>
                  </a:cubicBezTo>
                  <a:cubicBezTo>
                    <a:pt x="12979" y="15224"/>
                    <a:pt x="12513" y="15379"/>
                    <a:pt x="11998" y="15379"/>
                  </a:cubicBezTo>
                  <a:cubicBezTo>
                    <a:pt x="11719" y="15379"/>
                    <a:pt x="11461" y="15320"/>
                    <a:pt x="11224" y="15207"/>
                  </a:cubicBezTo>
                  <a:cubicBezTo>
                    <a:pt x="10987" y="15094"/>
                    <a:pt x="10780" y="14941"/>
                    <a:pt x="10613" y="14749"/>
                  </a:cubicBezTo>
                  <a:cubicBezTo>
                    <a:pt x="10444" y="14555"/>
                    <a:pt x="10331" y="14334"/>
                    <a:pt x="10269" y="14086"/>
                  </a:cubicBezTo>
                  <a:cubicBezTo>
                    <a:pt x="10206" y="13840"/>
                    <a:pt x="10209" y="13566"/>
                    <a:pt x="10280" y="13270"/>
                  </a:cubicBezTo>
                  <a:cubicBezTo>
                    <a:pt x="10447" y="12586"/>
                    <a:pt x="10644" y="11903"/>
                    <a:pt x="10885" y="11220"/>
                  </a:cubicBezTo>
                  <a:cubicBezTo>
                    <a:pt x="11122" y="10536"/>
                    <a:pt x="11244" y="9949"/>
                    <a:pt x="11244" y="9457"/>
                  </a:cubicBezTo>
                  <a:cubicBezTo>
                    <a:pt x="11244" y="9017"/>
                    <a:pt x="11122" y="8636"/>
                    <a:pt x="10885" y="8322"/>
                  </a:cubicBezTo>
                  <a:cubicBezTo>
                    <a:pt x="10645" y="8009"/>
                    <a:pt x="10280" y="7848"/>
                    <a:pt x="9780" y="7848"/>
                  </a:cubicBezTo>
                  <a:cubicBezTo>
                    <a:pt x="9186" y="7848"/>
                    <a:pt x="8689" y="8113"/>
                    <a:pt x="8293" y="8638"/>
                  </a:cubicBezTo>
                  <a:cubicBezTo>
                    <a:pt x="7897" y="9164"/>
                    <a:pt x="7696" y="9827"/>
                    <a:pt x="7696" y="10618"/>
                  </a:cubicBezTo>
                  <a:cubicBezTo>
                    <a:pt x="7680" y="10824"/>
                    <a:pt x="7691" y="11030"/>
                    <a:pt x="7725" y="11228"/>
                  </a:cubicBezTo>
                  <a:cubicBezTo>
                    <a:pt x="7745" y="11389"/>
                    <a:pt x="7778" y="11573"/>
                    <a:pt x="7826" y="11773"/>
                  </a:cubicBezTo>
                  <a:cubicBezTo>
                    <a:pt x="7877" y="11976"/>
                    <a:pt x="7945" y="12165"/>
                    <a:pt x="8036" y="12335"/>
                  </a:cubicBezTo>
                  <a:cubicBezTo>
                    <a:pt x="7739" y="13603"/>
                    <a:pt x="7499" y="14619"/>
                    <a:pt x="7312" y="15376"/>
                  </a:cubicBezTo>
                  <a:cubicBezTo>
                    <a:pt x="7128" y="16133"/>
                    <a:pt x="6990" y="16723"/>
                    <a:pt x="6899" y="17147"/>
                  </a:cubicBezTo>
                  <a:cubicBezTo>
                    <a:pt x="6792" y="17644"/>
                    <a:pt x="6713" y="18005"/>
                    <a:pt x="6656" y="18228"/>
                  </a:cubicBezTo>
                  <a:cubicBezTo>
                    <a:pt x="6566" y="18635"/>
                    <a:pt x="6504" y="19053"/>
                    <a:pt x="6475" y="19485"/>
                  </a:cubicBezTo>
                  <a:cubicBezTo>
                    <a:pt x="6442" y="19917"/>
                    <a:pt x="6436" y="20318"/>
                    <a:pt x="6453" y="20688"/>
                  </a:cubicBezTo>
                  <a:cubicBezTo>
                    <a:pt x="5517" y="20281"/>
                    <a:pt x="4650" y="19745"/>
                    <a:pt x="3858" y="19073"/>
                  </a:cubicBezTo>
                  <a:cubicBezTo>
                    <a:pt x="3067" y="18403"/>
                    <a:pt x="2383" y="17641"/>
                    <a:pt x="1809" y="16788"/>
                  </a:cubicBezTo>
                  <a:cubicBezTo>
                    <a:pt x="1235" y="15935"/>
                    <a:pt x="791" y="15003"/>
                    <a:pt x="475" y="13990"/>
                  </a:cubicBezTo>
                  <a:cubicBezTo>
                    <a:pt x="158" y="12976"/>
                    <a:pt x="0" y="11917"/>
                    <a:pt x="0" y="10807"/>
                  </a:cubicBezTo>
                  <a:cubicBezTo>
                    <a:pt x="0" y="9313"/>
                    <a:pt x="283" y="7907"/>
                    <a:pt x="848" y="6597"/>
                  </a:cubicBezTo>
                  <a:cubicBezTo>
                    <a:pt x="1410" y="5283"/>
                    <a:pt x="2182" y="4140"/>
                    <a:pt x="3160" y="3163"/>
                  </a:cubicBezTo>
                  <a:cubicBezTo>
                    <a:pt x="4135" y="2180"/>
                    <a:pt x="5280" y="1415"/>
                    <a:pt x="6594" y="850"/>
                  </a:cubicBezTo>
                  <a:cubicBezTo>
                    <a:pt x="7897" y="282"/>
                    <a:pt x="9302" y="0"/>
                    <a:pt x="1080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0" name="AutoShape 13"/>
            <p:cNvSpPr>
              <a:spLocks/>
            </p:cNvSpPr>
            <p:nvPr/>
          </p:nvSpPr>
          <p:spPr bwMode="auto">
            <a:xfrm>
              <a:off x="7765225" y="1423925"/>
              <a:ext cx="532644" cy="53264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6" y="0"/>
                  </a:moveTo>
                  <a:cubicBezTo>
                    <a:pt x="19635" y="0"/>
                    <a:pt x="20275" y="264"/>
                    <a:pt x="20804" y="796"/>
                  </a:cubicBezTo>
                  <a:cubicBezTo>
                    <a:pt x="21333" y="1322"/>
                    <a:pt x="21600" y="1962"/>
                    <a:pt x="21600" y="2711"/>
                  </a:cubicBezTo>
                  <a:lnTo>
                    <a:pt x="21600" y="18882"/>
                  </a:lnTo>
                  <a:cubicBezTo>
                    <a:pt x="21600" y="19267"/>
                    <a:pt x="21527" y="19623"/>
                    <a:pt x="21383" y="19952"/>
                  </a:cubicBezTo>
                  <a:cubicBezTo>
                    <a:pt x="21236" y="20281"/>
                    <a:pt x="21045" y="20563"/>
                    <a:pt x="20807" y="20803"/>
                  </a:cubicBezTo>
                  <a:cubicBezTo>
                    <a:pt x="20566" y="21041"/>
                    <a:pt x="20278" y="21232"/>
                    <a:pt x="19941" y="21376"/>
                  </a:cubicBezTo>
                  <a:cubicBezTo>
                    <a:pt x="19606" y="21523"/>
                    <a:pt x="19253" y="21594"/>
                    <a:pt x="18889" y="21594"/>
                  </a:cubicBezTo>
                  <a:lnTo>
                    <a:pt x="7233" y="21594"/>
                  </a:lnTo>
                  <a:cubicBezTo>
                    <a:pt x="7486" y="21232"/>
                    <a:pt x="7765" y="20783"/>
                    <a:pt x="8070" y="20254"/>
                  </a:cubicBezTo>
                  <a:cubicBezTo>
                    <a:pt x="8376" y="19722"/>
                    <a:pt x="8608" y="19173"/>
                    <a:pt x="8763" y="18600"/>
                  </a:cubicBezTo>
                  <a:lnTo>
                    <a:pt x="8904" y="18025"/>
                  </a:lnTo>
                  <a:cubicBezTo>
                    <a:pt x="8963" y="17793"/>
                    <a:pt x="9042" y="17472"/>
                    <a:pt x="9151" y="17073"/>
                  </a:cubicBezTo>
                  <a:cubicBezTo>
                    <a:pt x="9260" y="16668"/>
                    <a:pt x="9398" y="16142"/>
                    <a:pt x="9568" y="15495"/>
                  </a:cubicBezTo>
                  <a:cubicBezTo>
                    <a:pt x="9753" y="15880"/>
                    <a:pt x="10108" y="16209"/>
                    <a:pt x="10625" y="16485"/>
                  </a:cubicBezTo>
                  <a:cubicBezTo>
                    <a:pt x="11148" y="16764"/>
                    <a:pt x="11718" y="16903"/>
                    <a:pt x="12334" y="16903"/>
                  </a:cubicBezTo>
                  <a:cubicBezTo>
                    <a:pt x="13236" y="16903"/>
                    <a:pt x="14061" y="16709"/>
                    <a:pt x="14810" y="16312"/>
                  </a:cubicBezTo>
                  <a:cubicBezTo>
                    <a:pt x="15559" y="15919"/>
                    <a:pt x="16202" y="15378"/>
                    <a:pt x="16737" y="14688"/>
                  </a:cubicBezTo>
                  <a:cubicBezTo>
                    <a:pt x="17271" y="14000"/>
                    <a:pt x="17685" y="13178"/>
                    <a:pt x="17988" y="12226"/>
                  </a:cubicBezTo>
                  <a:cubicBezTo>
                    <a:pt x="18290" y="11277"/>
                    <a:pt x="18437" y="10240"/>
                    <a:pt x="18437" y="9124"/>
                  </a:cubicBezTo>
                  <a:cubicBezTo>
                    <a:pt x="18437" y="8281"/>
                    <a:pt x="18261" y="7473"/>
                    <a:pt x="17914" y="6692"/>
                  </a:cubicBezTo>
                  <a:cubicBezTo>
                    <a:pt x="17571" y="5913"/>
                    <a:pt x="17083" y="5223"/>
                    <a:pt x="16461" y="4618"/>
                  </a:cubicBezTo>
                  <a:cubicBezTo>
                    <a:pt x="15838" y="4013"/>
                    <a:pt x="15083" y="3534"/>
                    <a:pt x="14196" y="3175"/>
                  </a:cubicBezTo>
                  <a:cubicBezTo>
                    <a:pt x="13309" y="2820"/>
                    <a:pt x="12331" y="2641"/>
                    <a:pt x="11265" y="2641"/>
                  </a:cubicBezTo>
                  <a:cubicBezTo>
                    <a:pt x="9923" y="2641"/>
                    <a:pt x="8749" y="2858"/>
                    <a:pt x="7735" y="3296"/>
                  </a:cubicBezTo>
                  <a:cubicBezTo>
                    <a:pt x="6722" y="3734"/>
                    <a:pt x="5876" y="4295"/>
                    <a:pt x="5198" y="4982"/>
                  </a:cubicBezTo>
                  <a:cubicBezTo>
                    <a:pt x="4523" y="5672"/>
                    <a:pt x="4012" y="6433"/>
                    <a:pt x="3677" y="7267"/>
                  </a:cubicBezTo>
                  <a:cubicBezTo>
                    <a:pt x="3339" y="8102"/>
                    <a:pt x="3169" y="8921"/>
                    <a:pt x="3169" y="9732"/>
                  </a:cubicBezTo>
                  <a:cubicBezTo>
                    <a:pt x="3169" y="10707"/>
                    <a:pt x="3354" y="11589"/>
                    <a:pt x="3730" y="12379"/>
                  </a:cubicBezTo>
                  <a:cubicBezTo>
                    <a:pt x="4103" y="13175"/>
                    <a:pt x="4687" y="13727"/>
                    <a:pt x="5471" y="14044"/>
                  </a:cubicBezTo>
                  <a:cubicBezTo>
                    <a:pt x="5603" y="14103"/>
                    <a:pt x="5721" y="14106"/>
                    <a:pt x="5829" y="14059"/>
                  </a:cubicBezTo>
                  <a:cubicBezTo>
                    <a:pt x="5938" y="14012"/>
                    <a:pt x="6011" y="13912"/>
                    <a:pt x="6047" y="13765"/>
                  </a:cubicBezTo>
                  <a:cubicBezTo>
                    <a:pt x="6085" y="13671"/>
                    <a:pt x="6120" y="13521"/>
                    <a:pt x="6158" y="13322"/>
                  </a:cubicBezTo>
                  <a:cubicBezTo>
                    <a:pt x="6196" y="13119"/>
                    <a:pt x="6232" y="12957"/>
                    <a:pt x="6273" y="12834"/>
                  </a:cubicBezTo>
                  <a:cubicBezTo>
                    <a:pt x="6346" y="12620"/>
                    <a:pt x="6290" y="12420"/>
                    <a:pt x="6103" y="12232"/>
                  </a:cubicBezTo>
                  <a:cubicBezTo>
                    <a:pt x="5885" y="11959"/>
                    <a:pt x="5712" y="11641"/>
                    <a:pt x="5580" y="11283"/>
                  </a:cubicBezTo>
                  <a:cubicBezTo>
                    <a:pt x="5451" y="10922"/>
                    <a:pt x="5386" y="10493"/>
                    <a:pt x="5386" y="9996"/>
                  </a:cubicBezTo>
                  <a:cubicBezTo>
                    <a:pt x="5386" y="9286"/>
                    <a:pt x="5515" y="8601"/>
                    <a:pt x="5771" y="7952"/>
                  </a:cubicBezTo>
                  <a:cubicBezTo>
                    <a:pt x="6029" y="7300"/>
                    <a:pt x="6399" y="6724"/>
                    <a:pt x="6884" y="6222"/>
                  </a:cubicBezTo>
                  <a:cubicBezTo>
                    <a:pt x="7365" y="5719"/>
                    <a:pt x="7947" y="5323"/>
                    <a:pt x="8628" y="5026"/>
                  </a:cubicBezTo>
                  <a:cubicBezTo>
                    <a:pt x="9307" y="4730"/>
                    <a:pt x="10076" y="4586"/>
                    <a:pt x="10939" y="4586"/>
                  </a:cubicBezTo>
                  <a:cubicBezTo>
                    <a:pt x="11709" y="4586"/>
                    <a:pt x="12384" y="4697"/>
                    <a:pt x="12969" y="4915"/>
                  </a:cubicBezTo>
                  <a:cubicBezTo>
                    <a:pt x="13556" y="5135"/>
                    <a:pt x="14049" y="5437"/>
                    <a:pt x="14455" y="5822"/>
                  </a:cubicBezTo>
                  <a:cubicBezTo>
                    <a:pt x="14857" y="6207"/>
                    <a:pt x="15157" y="6662"/>
                    <a:pt x="15362" y="7188"/>
                  </a:cubicBezTo>
                  <a:cubicBezTo>
                    <a:pt x="15562" y="7714"/>
                    <a:pt x="15665" y="8296"/>
                    <a:pt x="15665" y="8933"/>
                  </a:cubicBezTo>
                  <a:cubicBezTo>
                    <a:pt x="15665" y="9738"/>
                    <a:pt x="15580" y="10505"/>
                    <a:pt x="15403" y="11239"/>
                  </a:cubicBezTo>
                  <a:cubicBezTo>
                    <a:pt x="15230" y="11968"/>
                    <a:pt x="14986" y="12608"/>
                    <a:pt x="14675" y="13149"/>
                  </a:cubicBezTo>
                  <a:cubicBezTo>
                    <a:pt x="14361" y="13695"/>
                    <a:pt x="13982" y="14130"/>
                    <a:pt x="13533" y="14456"/>
                  </a:cubicBezTo>
                  <a:cubicBezTo>
                    <a:pt x="13089" y="14785"/>
                    <a:pt x="12599" y="14949"/>
                    <a:pt x="12064" y="14949"/>
                  </a:cubicBezTo>
                  <a:cubicBezTo>
                    <a:pt x="11774" y="14949"/>
                    <a:pt x="11506" y="14891"/>
                    <a:pt x="11257" y="14770"/>
                  </a:cubicBezTo>
                  <a:cubicBezTo>
                    <a:pt x="11010" y="14656"/>
                    <a:pt x="10798" y="14494"/>
                    <a:pt x="10622" y="14294"/>
                  </a:cubicBezTo>
                  <a:cubicBezTo>
                    <a:pt x="10449" y="14095"/>
                    <a:pt x="10332" y="13866"/>
                    <a:pt x="10267" y="13607"/>
                  </a:cubicBezTo>
                  <a:cubicBezTo>
                    <a:pt x="10202" y="13348"/>
                    <a:pt x="10205" y="13064"/>
                    <a:pt x="10282" y="12755"/>
                  </a:cubicBezTo>
                  <a:cubicBezTo>
                    <a:pt x="10449" y="12024"/>
                    <a:pt x="10660" y="11301"/>
                    <a:pt x="10913" y="10584"/>
                  </a:cubicBezTo>
                  <a:cubicBezTo>
                    <a:pt x="11166" y="9868"/>
                    <a:pt x="11295" y="9251"/>
                    <a:pt x="11295" y="8734"/>
                  </a:cubicBezTo>
                  <a:cubicBezTo>
                    <a:pt x="11295" y="8275"/>
                    <a:pt x="11169" y="7876"/>
                    <a:pt x="10922" y="7538"/>
                  </a:cubicBezTo>
                  <a:cubicBezTo>
                    <a:pt x="10672" y="7200"/>
                    <a:pt x="10285" y="7033"/>
                    <a:pt x="9759" y="7033"/>
                  </a:cubicBezTo>
                  <a:cubicBezTo>
                    <a:pt x="9142" y="7033"/>
                    <a:pt x="8622" y="7309"/>
                    <a:pt x="8208" y="7861"/>
                  </a:cubicBezTo>
                  <a:cubicBezTo>
                    <a:pt x="7788" y="8413"/>
                    <a:pt x="7580" y="9121"/>
                    <a:pt x="7580" y="9970"/>
                  </a:cubicBezTo>
                  <a:cubicBezTo>
                    <a:pt x="7562" y="10188"/>
                    <a:pt x="7571" y="10399"/>
                    <a:pt x="7609" y="10605"/>
                  </a:cubicBezTo>
                  <a:cubicBezTo>
                    <a:pt x="7647" y="11010"/>
                    <a:pt x="7750" y="11401"/>
                    <a:pt x="7918" y="11786"/>
                  </a:cubicBezTo>
                  <a:cubicBezTo>
                    <a:pt x="7592" y="13108"/>
                    <a:pt x="7336" y="14168"/>
                    <a:pt x="7151" y="14961"/>
                  </a:cubicBezTo>
                  <a:cubicBezTo>
                    <a:pt x="6969" y="15757"/>
                    <a:pt x="6831" y="16377"/>
                    <a:pt x="6734" y="16821"/>
                  </a:cubicBezTo>
                  <a:cubicBezTo>
                    <a:pt x="6622" y="17338"/>
                    <a:pt x="6540" y="17711"/>
                    <a:pt x="6481" y="17946"/>
                  </a:cubicBezTo>
                  <a:cubicBezTo>
                    <a:pt x="6332" y="18604"/>
                    <a:pt x="6267" y="19270"/>
                    <a:pt x="6285" y="19949"/>
                  </a:cubicBezTo>
                  <a:cubicBezTo>
                    <a:pt x="6305" y="20631"/>
                    <a:pt x="6335" y="21180"/>
                    <a:pt x="6370" y="21600"/>
                  </a:cubicBezTo>
                  <a:lnTo>
                    <a:pt x="2714" y="21600"/>
                  </a:lnTo>
                  <a:cubicBezTo>
                    <a:pt x="1965" y="21600"/>
                    <a:pt x="1322" y="21336"/>
                    <a:pt x="796" y="20807"/>
                  </a:cubicBezTo>
                  <a:cubicBezTo>
                    <a:pt x="264" y="20275"/>
                    <a:pt x="0" y="19638"/>
                    <a:pt x="0" y="18886"/>
                  </a:cubicBezTo>
                  <a:lnTo>
                    <a:pt x="0" y="2715"/>
                  </a:lnTo>
                  <a:cubicBezTo>
                    <a:pt x="0" y="2350"/>
                    <a:pt x="70" y="1998"/>
                    <a:pt x="217" y="1660"/>
                  </a:cubicBezTo>
                  <a:cubicBezTo>
                    <a:pt x="364" y="1325"/>
                    <a:pt x="555" y="1034"/>
                    <a:pt x="793" y="799"/>
                  </a:cubicBezTo>
                  <a:cubicBezTo>
                    <a:pt x="1031" y="555"/>
                    <a:pt x="1316" y="368"/>
                    <a:pt x="1645" y="221"/>
                  </a:cubicBezTo>
                  <a:cubicBezTo>
                    <a:pt x="1971" y="74"/>
                    <a:pt x="2326" y="3"/>
                    <a:pt x="2711" y="3"/>
                  </a:cubicBezTo>
                  <a:lnTo>
                    <a:pt x="18886" y="3"/>
                  </a:lnTo>
                  <a:close/>
                  <a:moveTo>
                    <a:pt x="18886" y="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1" name="AutoShape 14"/>
            <p:cNvSpPr>
              <a:spLocks/>
            </p:cNvSpPr>
            <p:nvPr/>
          </p:nvSpPr>
          <p:spPr bwMode="auto">
            <a:xfrm>
              <a:off x="6196798" y="1040331"/>
              <a:ext cx="677911" cy="6922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477" y="1011"/>
                  </a:moveTo>
                  <a:cubicBezTo>
                    <a:pt x="11150" y="1406"/>
                    <a:pt x="11652" y="1961"/>
                    <a:pt x="11981" y="2670"/>
                  </a:cubicBezTo>
                  <a:cubicBezTo>
                    <a:pt x="12308" y="3384"/>
                    <a:pt x="12475" y="4110"/>
                    <a:pt x="12475" y="4845"/>
                  </a:cubicBezTo>
                  <a:cubicBezTo>
                    <a:pt x="12475" y="5709"/>
                    <a:pt x="12319" y="6391"/>
                    <a:pt x="12011" y="6907"/>
                  </a:cubicBezTo>
                  <a:cubicBezTo>
                    <a:pt x="11702" y="7417"/>
                    <a:pt x="11355" y="7852"/>
                    <a:pt x="10982" y="8209"/>
                  </a:cubicBezTo>
                  <a:cubicBezTo>
                    <a:pt x="10603" y="8566"/>
                    <a:pt x="10265" y="8892"/>
                    <a:pt x="9960" y="9180"/>
                  </a:cubicBezTo>
                  <a:cubicBezTo>
                    <a:pt x="9654" y="9473"/>
                    <a:pt x="9501" y="9834"/>
                    <a:pt x="9501" y="10263"/>
                  </a:cubicBezTo>
                  <a:cubicBezTo>
                    <a:pt x="9501" y="10677"/>
                    <a:pt x="9707" y="11052"/>
                    <a:pt x="10121" y="11395"/>
                  </a:cubicBezTo>
                  <a:cubicBezTo>
                    <a:pt x="10536" y="11737"/>
                    <a:pt x="10988" y="12112"/>
                    <a:pt x="11488" y="12527"/>
                  </a:cubicBezTo>
                  <a:cubicBezTo>
                    <a:pt x="11987" y="12941"/>
                    <a:pt x="12440" y="13434"/>
                    <a:pt x="12851" y="14010"/>
                  </a:cubicBezTo>
                  <a:cubicBezTo>
                    <a:pt x="13266" y="14583"/>
                    <a:pt x="13471" y="15326"/>
                    <a:pt x="13471" y="16237"/>
                  </a:cubicBezTo>
                  <a:cubicBezTo>
                    <a:pt x="13471" y="17173"/>
                    <a:pt x="13236" y="17979"/>
                    <a:pt x="12769" y="18656"/>
                  </a:cubicBezTo>
                  <a:cubicBezTo>
                    <a:pt x="12299" y="19330"/>
                    <a:pt x="11708" y="19889"/>
                    <a:pt x="10991" y="20327"/>
                  </a:cubicBezTo>
                  <a:cubicBezTo>
                    <a:pt x="10274" y="20762"/>
                    <a:pt x="9475" y="21085"/>
                    <a:pt x="8599" y="21289"/>
                  </a:cubicBezTo>
                  <a:cubicBezTo>
                    <a:pt x="7726" y="21496"/>
                    <a:pt x="6871" y="21600"/>
                    <a:pt x="6045" y="21600"/>
                  </a:cubicBezTo>
                  <a:cubicBezTo>
                    <a:pt x="5431" y="21600"/>
                    <a:pt x="4764" y="21531"/>
                    <a:pt x="4058" y="21387"/>
                  </a:cubicBezTo>
                  <a:cubicBezTo>
                    <a:pt x="3347" y="21243"/>
                    <a:pt x="2686" y="21012"/>
                    <a:pt x="2084" y="20690"/>
                  </a:cubicBezTo>
                  <a:cubicBezTo>
                    <a:pt x="1481" y="20370"/>
                    <a:pt x="982" y="19955"/>
                    <a:pt x="585" y="19448"/>
                  </a:cubicBezTo>
                  <a:cubicBezTo>
                    <a:pt x="194" y="18941"/>
                    <a:pt x="0" y="18311"/>
                    <a:pt x="0" y="17556"/>
                  </a:cubicBezTo>
                  <a:cubicBezTo>
                    <a:pt x="0" y="16643"/>
                    <a:pt x="264" y="15877"/>
                    <a:pt x="793" y="15272"/>
                  </a:cubicBezTo>
                  <a:cubicBezTo>
                    <a:pt x="1322" y="14664"/>
                    <a:pt x="1975" y="14180"/>
                    <a:pt x="2757" y="13817"/>
                  </a:cubicBezTo>
                  <a:cubicBezTo>
                    <a:pt x="3538" y="13451"/>
                    <a:pt x="4376" y="13195"/>
                    <a:pt x="5275" y="13042"/>
                  </a:cubicBezTo>
                  <a:cubicBezTo>
                    <a:pt x="6174" y="12890"/>
                    <a:pt x="6991" y="12806"/>
                    <a:pt x="7720" y="12786"/>
                  </a:cubicBezTo>
                  <a:cubicBezTo>
                    <a:pt x="7509" y="12521"/>
                    <a:pt x="7312" y="12227"/>
                    <a:pt x="7135" y="11905"/>
                  </a:cubicBezTo>
                  <a:cubicBezTo>
                    <a:pt x="6962" y="11582"/>
                    <a:pt x="6877" y="11233"/>
                    <a:pt x="6877" y="10856"/>
                  </a:cubicBezTo>
                  <a:cubicBezTo>
                    <a:pt x="6877" y="10646"/>
                    <a:pt x="6906" y="10456"/>
                    <a:pt x="6968" y="10291"/>
                  </a:cubicBezTo>
                  <a:cubicBezTo>
                    <a:pt x="7029" y="10127"/>
                    <a:pt x="7094" y="9943"/>
                    <a:pt x="7173" y="9741"/>
                  </a:cubicBezTo>
                  <a:cubicBezTo>
                    <a:pt x="7018" y="9779"/>
                    <a:pt x="6865" y="9796"/>
                    <a:pt x="6697" y="9796"/>
                  </a:cubicBezTo>
                  <a:lnTo>
                    <a:pt x="6215" y="9796"/>
                  </a:lnTo>
                  <a:cubicBezTo>
                    <a:pt x="5578" y="9796"/>
                    <a:pt x="4969" y="9690"/>
                    <a:pt x="4385" y="9476"/>
                  </a:cubicBezTo>
                  <a:cubicBezTo>
                    <a:pt x="3806" y="9260"/>
                    <a:pt x="3300" y="8952"/>
                    <a:pt x="2868" y="8558"/>
                  </a:cubicBezTo>
                  <a:cubicBezTo>
                    <a:pt x="2433" y="8163"/>
                    <a:pt x="2087" y="7696"/>
                    <a:pt x="1825" y="7161"/>
                  </a:cubicBezTo>
                  <a:cubicBezTo>
                    <a:pt x="1563" y="6625"/>
                    <a:pt x="1434" y="6023"/>
                    <a:pt x="1434" y="5360"/>
                  </a:cubicBezTo>
                  <a:cubicBezTo>
                    <a:pt x="1434" y="4735"/>
                    <a:pt x="1549" y="4148"/>
                    <a:pt x="1784" y="3598"/>
                  </a:cubicBezTo>
                  <a:cubicBezTo>
                    <a:pt x="2019" y="3042"/>
                    <a:pt x="2330" y="2543"/>
                    <a:pt x="2724" y="2088"/>
                  </a:cubicBezTo>
                  <a:cubicBezTo>
                    <a:pt x="3118" y="1633"/>
                    <a:pt x="3579" y="1247"/>
                    <a:pt x="4102" y="930"/>
                  </a:cubicBezTo>
                  <a:cubicBezTo>
                    <a:pt x="4631" y="614"/>
                    <a:pt x="5193" y="386"/>
                    <a:pt x="5789" y="251"/>
                  </a:cubicBezTo>
                  <a:cubicBezTo>
                    <a:pt x="6615" y="81"/>
                    <a:pt x="7441" y="0"/>
                    <a:pt x="8270" y="0"/>
                  </a:cubicBezTo>
                  <a:lnTo>
                    <a:pt x="14050" y="0"/>
                  </a:lnTo>
                  <a:lnTo>
                    <a:pt x="12266" y="1020"/>
                  </a:lnTo>
                  <a:lnTo>
                    <a:pt x="10477" y="1020"/>
                  </a:lnTo>
                  <a:close/>
                  <a:moveTo>
                    <a:pt x="11602" y="17366"/>
                  </a:moveTo>
                  <a:cubicBezTo>
                    <a:pt x="11602" y="16917"/>
                    <a:pt x="11500" y="16505"/>
                    <a:pt x="11297" y="16130"/>
                  </a:cubicBezTo>
                  <a:cubicBezTo>
                    <a:pt x="11094" y="15756"/>
                    <a:pt x="10850" y="15427"/>
                    <a:pt x="10550" y="15137"/>
                  </a:cubicBezTo>
                  <a:cubicBezTo>
                    <a:pt x="10256" y="14846"/>
                    <a:pt x="9924" y="14578"/>
                    <a:pt x="9557" y="14324"/>
                  </a:cubicBezTo>
                  <a:cubicBezTo>
                    <a:pt x="9196" y="14071"/>
                    <a:pt x="8834" y="13832"/>
                    <a:pt x="8490" y="13601"/>
                  </a:cubicBezTo>
                  <a:cubicBezTo>
                    <a:pt x="8358" y="13581"/>
                    <a:pt x="8220" y="13567"/>
                    <a:pt x="8076" y="13558"/>
                  </a:cubicBezTo>
                  <a:cubicBezTo>
                    <a:pt x="7926" y="13550"/>
                    <a:pt x="7788" y="13544"/>
                    <a:pt x="7656" y="13544"/>
                  </a:cubicBezTo>
                  <a:cubicBezTo>
                    <a:pt x="7121" y="13544"/>
                    <a:pt x="6548" y="13601"/>
                    <a:pt x="5928" y="13714"/>
                  </a:cubicBezTo>
                  <a:cubicBezTo>
                    <a:pt x="5307" y="13832"/>
                    <a:pt x="4740" y="14019"/>
                    <a:pt x="4223" y="14281"/>
                  </a:cubicBezTo>
                  <a:cubicBezTo>
                    <a:pt x="3706" y="14546"/>
                    <a:pt x="3283" y="14892"/>
                    <a:pt x="2942" y="15321"/>
                  </a:cubicBezTo>
                  <a:cubicBezTo>
                    <a:pt x="2601" y="15750"/>
                    <a:pt x="2436" y="16292"/>
                    <a:pt x="2436" y="16937"/>
                  </a:cubicBezTo>
                  <a:cubicBezTo>
                    <a:pt x="2436" y="17562"/>
                    <a:pt x="2604" y="18095"/>
                    <a:pt x="2930" y="18536"/>
                  </a:cubicBezTo>
                  <a:cubicBezTo>
                    <a:pt x="3256" y="18979"/>
                    <a:pt x="3665" y="19339"/>
                    <a:pt x="4153" y="19621"/>
                  </a:cubicBezTo>
                  <a:cubicBezTo>
                    <a:pt x="4635" y="19901"/>
                    <a:pt x="5181" y="20102"/>
                    <a:pt x="5766" y="20226"/>
                  </a:cubicBezTo>
                  <a:cubicBezTo>
                    <a:pt x="6351" y="20350"/>
                    <a:pt x="6903" y="20411"/>
                    <a:pt x="7418" y="20411"/>
                  </a:cubicBezTo>
                  <a:cubicBezTo>
                    <a:pt x="7894" y="20411"/>
                    <a:pt x="8381" y="20356"/>
                    <a:pt x="8887" y="20252"/>
                  </a:cubicBezTo>
                  <a:cubicBezTo>
                    <a:pt x="9387" y="20149"/>
                    <a:pt x="9839" y="19970"/>
                    <a:pt x="10242" y="19725"/>
                  </a:cubicBezTo>
                  <a:cubicBezTo>
                    <a:pt x="10650" y="19483"/>
                    <a:pt x="10970" y="19169"/>
                    <a:pt x="11223" y="18783"/>
                  </a:cubicBezTo>
                  <a:cubicBezTo>
                    <a:pt x="11476" y="18400"/>
                    <a:pt x="11602" y="17925"/>
                    <a:pt x="11602" y="17366"/>
                  </a:cubicBezTo>
                  <a:moveTo>
                    <a:pt x="7579" y="9021"/>
                  </a:moveTo>
                  <a:cubicBezTo>
                    <a:pt x="8475" y="9021"/>
                    <a:pt x="9107" y="8739"/>
                    <a:pt x="9463" y="8172"/>
                  </a:cubicBezTo>
                  <a:cubicBezTo>
                    <a:pt x="9818" y="7610"/>
                    <a:pt x="9998" y="6930"/>
                    <a:pt x="9998" y="6141"/>
                  </a:cubicBezTo>
                  <a:cubicBezTo>
                    <a:pt x="9998" y="5651"/>
                    <a:pt x="9930" y="5110"/>
                    <a:pt x="9798" y="4508"/>
                  </a:cubicBezTo>
                  <a:cubicBezTo>
                    <a:pt x="9660" y="3906"/>
                    <a:pt x="9448" y="3335"/>
                    <a:pt x="9160" y="2794"/>
                  </a:cubicBezTo>
                  <a:cubicBezTo>
                    <a:pt x="8878" y="2258"/>
                    <a:pt x="8511" y="1812"/>
                    <a:pt x="8064" y="1457"/>
                  </a:cubicBezTo>
                  <a:cubicBezTo>
                    <a:pt x="7623" y="1106"/>
                    <a:pt x="7094" y="925"/>
                    <a:pt x="6480" y="925"/>
                  </a:cubicBezTo>
                  <a:cubicBezTo>
                    <a:pt x="6045" y="925"/>
                    <a:pt x="5660" y="1008"/>
                    <a:pt x="5325" y="1175"/>
                  </a:cubicBezTo>
                  <a:cubicBezTo>
                    <a:pt x="4999" y="1342"/>
                    <a:pt x="4729" y="1567"/>
                    <a:pt x="4523" y="1849"/>
                  </a:cubicBezTo>
                  <a:cubicBezTo>
                    <a:pt x="4311" y="2134"/>
                    <a:pt x="4150" y="2460"/>
                    <a:pt x="4041" y="2829"/>
                  </a:cubicBezTo>
                  <a:cubicBezTo>
                    <a:pt x="3932" y="3197"/>
                    <a:pt x="3879" y="3580"/>
                    <a:pt x="3879" y="3972"/>
                  </a:cubicBezTo>
                  <a:cubicBezTo>
                    <a:pt x="3879" y="4459"/>
                    <a:pt x="3959" y="4997"/>
                    <a:pt x="4126" y="5591"/>
                  </a:cubicBezTo>
                  <a:cubicBezTo>
                    <a:pt x="4288" y="6184"/>
                    <a:pt x="4535" y="6734"/>
                    <a:pt x="4849" y="7244"/>
                  </a:cubicBezTo>
                  <a:cubicBezTo>
                    <a:pt x="5169" y="7757"/>
                    <a:pt x="5554" y="8177"/>
                    <a:pt x="6010" y="8511"/>
                  </a:cubicBezTo>
                  <a:cubicBezTo>
                    <a:pt x="6465" y="8857"/>
                    <a:pt x="6989" y="9021"/>
                    <a:pt x="7579" y="9021"/>
                  </a:cubicBezTo>
                  <a:moveTo>
                    <a:pt x="21600" y="3093"/>
                  </a:moveTo>
                  <a:lnTo>
                    <a:pt x="18576" y="3093"/>
                  </a:lnTo>
                  <a:lnTo>
                    <a:pt x="18576" y="101"/>
                  </a:lnTo>
                  <a:lnTo>
                    <a:pt x="17071" y="101"/>
                  </a:lnTo>
                  <a:lnTo>
                    <a:pt x="17071" y="3093"/>
                  </a:lnTo>
                  <a:lnTo>
                    <a:pt x="14047" y="3093"/>
                  </a:lnTo>
                  <a:lnTo>
                    <a:pt x="14047" y="4542"/>
                  </a:lnTo>
                  <a:lnTo>
                    <a:pt x="17071" y="4542"/>
                  </a:lnTo>
                  <a:lnTo>
                    <a:pt x="17071" y="7506"/>
                  </a:lnTo>
                  <a:lnTo>
                    <a:pt x="18576" y="7506"/>
                  </a:lnTo>
                  <a:lnTo>
                    <a:pt x="18576" y="4542"/>
                  </a:lnTo>
                  <a:lnTo>
                    <a:pt x="21600" y="4542"/>
                  </a:lnTo>
                  <a:lnTo>
                    <a:pt x="21600" y="3093"/>
                  </a:lnTo>
                  <a:close/>
                  <a:moveTo>
                    <a:pt x="21600" y="3093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2" name="AutoShape 15"/>
            <p:cNvSpPr>
              <a:spLocks/>
            </p:cNvSpPr>
            <p:nvPr/>
          </p:nvSpPr>
          <p:spPr bwMode="auto">
            <a:xfrm>
              <a:off x="7564726" y="2295525"/>
              <a:ext cx="453959" cy="4539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6" y="0"/>
                  </a:moveTo>
                  <a:cubicBezTo>
                    <a:pt x="19638" y="0"/>
                    <a:pt x="20278" y="267"/>
                    <a:pt x="20804" y="796"/>
                  </a:cubicBezTo>
                  <a:cubicBezTo>
                    <a:pt x="21336" y="1325"/>
                    <a:pt x="21600" y="1965"/>
                    <a:pt x="21600" y="2714"/>
                  </a:cubicBezTo>
                  <a:lnTo>
                    <a:pt x="21600" y="18886"/>
                  </a:lnTo>
                  <a:cubicBezTo>
                    <a:pt x="21600" y="19274"/>
                    <a:pt x="21530" y="19629"/>
                    <a:pt x="21383" y="19955"/>
                  </a:cubicBezTo>
                  <a:cubicBezTo>
                    <a:pt x="21239" y="20284"/>
                    <a:pt x="21048" y="20566"/>
                    <a:pt x="20807" y="20807"/>
                  </a:cubicBezTo>
                  <a:cubicBezTo>
                    <a:pt x="20569" y="21045"/>
                    <a:pt x="20278" y="21236"/>
                    <a:pt x="19943" y="21383"/>
                  </a:cubicBezTo>
                  <a:cubicBezTo>
                    <a:pt x="19605" y="21530"/>
                    <a:pt x="19256" y="21600"/>
                    <a:pt x="18889" y="21600"/>
                  </a:cubicBezTo>
                  <a:lnTo>
                    <a:pt x="10690" y="21600"/>
                  </a:lnTo>
                  <a:cubicBezTo>
                    <a:pt x="10907" y="21233"/>
                    <a:pt x="11075" y="20854"/>
                    <a:pt x="11201" y="20460"/>
                  </a:cubicBezTo>
                  <a:cubicBezTo>
                    <a:pt x="11321" y="20064"/>
                    <a:pt x="11380" y="19649"/>
                    <a:pt x="11380" y="19206"/>
                  </a:cubicBezTo>
                  <a:cubicBezTo>
                    <a:pt x="11380" y="18551"/>
                    <a:pt x="11283" y="17984"/>
                    <a:pt x="11081" y="17505"/>
                  </a:cubicBezTo>
                  <a:cubicBezTo>
                    <a:pt x="10881" y="17029"/>
                    <a:pt x="10622" y="16603"/>
                    <a:pt x="10311" y="16239"/>
                  </a:cubicBezTo>
                  <a:cubicBezTo>
                    <a:pt x="10000" y="15875"/>
                    <a:pt x="9673" y="15549"/>
                    <a:pt x="9318" y="15261"/>
                  </a:cubicBezTo>
                  <a:cubicBezTo>
                    <a:pt x="8968" y="14976"/>
                    <a:pt x="8636" y="14708"/>
                    <a:pt x="8331" y="14453"/>
                  </a:cubicBezTo>
                  <a:cubicBezTo>
                    <a:pt x="8022" y="14200"/>
                    <a:pt x="7764" y="13950"/>
                    <a:pt x="7561" y="13701"/>
                  </a:cubicBezTo>
                  <a:cubicBezTo>
                    <a:pt x="7362" y="13454"/>
                    <a:pt x="7256" y="13172"/>
                    <a:pt x="7256" y="12864"/>
                  </a:cubicBezTo>
                  <a:cubicBezTo>
                    <a:pt x="7256" y="12405"/>
                    <a:pt x="7417" y="12023"/>
                    <a:pt x="7738" y="11718"/>
                  </a:cubicBezTo>
                  <a:cubicBezTo>
                    <a:pt x="8052" y="11412"/>
                    <a:pt x="8410" y="11072"/>
                    <a:pt x="8804" y="10699"/>
                  </a:cubicBezTo>
                  <a:cubicBezTo>
                    <a:pt x="9201" y="10323"/>
                    <a:pt x="9550" y="9856"/>
                    <a:pt x="9864" y="9297"/>
                  </a:cubicBezTo>
                  <a:cubicBezTo>
                    <a:pt x="10179" y="8739"/>
                    <a:pt x="10334" y="7973"/>
                    <a:pt x="10334" y="6997"/>
                  </a:cubicBezTo>
                  <a:cubicBezTo>
                    <a:pt x="10334" y="6269"/>
                    <a:pt x="10152" y="5531"/>
                    <a:pt x="9782" y="4791"/>
                  </a:cubicBezTo>
                  <a:cubicBezTo>
                    <a:pt x="9421" y="4051"/>
                    <a:pt x="8921" y="3478"/>
                    <a:pt x="8296" y="3073"/>
                  </a:cubicBezTo>
                  <a:lnTo>
                    <a:pt x="10138" y="3073"/>
                  </a:lnTo>
                  <a:lnTo>
                    <a:pt x="12009" y="2006"/>
                  </a:lnTo>
                  <a:lnTo>
                    <a:pt x="5990" y="2006"/>
                  </a:lnTo>
                  <a:cubicBezTo>
                    <a:pt x="4779" y="2006"/>
                    <a:pt x="3666" y="2174"/>
                    <a:pt x="2650" y="2512"/>
                  </a:cubicBezTo>
                  <a:cubicBezTo>
                    <a:pt x="1627" y="2849"/>
                    <a:pt x="746" y="3522"/>
                    <a:pt x="0" y="4527"/>
                  </a:cubicBezTo>
                  <a:lnTo>
                    <a:pt x="0" y="2711"/>
                  </a:lnTo>
                  <a:cubicBezTo>
                    <a:pt x="0" y="2347"/>
                    <a:pt x="68" y="1994"/>
                    <a:pt x="211" y="1660"/>
                  </a:cubicBezTo>
                  <a:cubicBezTo>
                    <a:pt x="361" y="1322"/>
                    <a:pt x="549" y="1031"/>
                    <a:pt x="790" y="793"/>
                  </a:cubicBezTo>
                  <a:cubicBezTo>
                    <a:pt x="1031" y="555"/>
                    <a:pt x="1313" y="364"/>
                    <a:pt x="1639" y="217"/>
                  </a:cubicBezTo>
                  <a:cubicBezTo>
                    <a:pt x="1965" y="71"/>
                    <a:pt x="2327" y="0"/>
                    <a:pt x="2711" y="0"/>
                  </a:cubicBezTo>
                  <a:lnTo>
                    <a:pt x="18886" y="0"/>
                  </a:lnTo>
                  <a:close/>
                  <a:moveTo>
                    <a:pt x="6" y="10631"/>
                  </a:moveTo>
                  <a:cubicBezTo>
                    <a:pt x="517" y="11272"/>
                    <a:pt x="1084" y="11721"/>
                    <a:pt x="1698" y="11988"/>
                  </a:cubicBezTo>
                  <a:cubicBezTo>
                    <a:pt x="2312" y="12256"/>
                    <a:pt x="3029" y="12391"/>
                    <a:pt x="3854" y="12391"/>
                  </a:cubicBezTo>
                  <a:lnTo>
                    <a:pt x="4359" y="12391"/>
                  </a:lnTo>
                  <a:cubicBezTo>
                    <a:pt x="4533" y="12391"/>
                    <a:pt x="4691" y="12373"/>
                    <a:pt x="4841" y="12332"/>
                  </a:cubicBezTo>
                  <a:cubicBezTo>
                    <a:pt x="4768" y="12549"/>
                    <a:pt x="4703" y="12746"/>
                    <a:pt x="4641" y="12922"/>
                  </a:cubicBezTo>
                  <a:cubicBezTo>
                    <a:pt x="4588" y="13102"/>
                    <a:pt x="4562" y="13298"/>
                    <a:pt x="4562" y="13513"/>
                  </a:cubicBezTo>
                  <a:cubicBezTo>
                    <a:pt x="4562" y="13898"/>
                    <a:pt x="4641" y="14262"/>
                    <a:pt x="4815" y="14603"/>
                  </a:cubicBezTo>
                  <a:cubicBezTo>
                    <a:pt x="4982" y="14946"/>
                    <a:pt x="5182" y="15263"/>
                    <a:pt x="5417" y="15551"/>
                  </a:cubicBezTo>
                  <a:cubicBezTo>
                    <a:pt x="4442" y="15590"/>
                    <a:pt x="3513" y="15695"/>
                    <a:pt x="2629" y="15866"/>
                  </a:cubicBezTo>
                  <a:cubicBezTo>
                    <a:pt x="1739" y="16042"/>
                    <a:pt x="866" y="16348"/>
                    <a:pt x="6" y="16785"/>
                  </a:cubicBezTo>
                  <a:lnTo>
                    <a:pt x="6" y="10631"/>
                  </a:lnTo>
                  <a:close/>
                  <a:moveTo>
                    <a:pt x="6219" y="16412"/>
                  </a:moveTo>
                  <a:cubicBezTo>
                    <a:pt x="6562" y="16665"/>
                    <a:pt x="6930" y="16920"/>
                    <a:pt x="7314" y="17179"/>
                  </a:cubicBezTo>
                  <a:cubicBezTo>
                    <a:pt x="7699" y="17437"/>
                    <a:pt x="8049" y="17725"/>
                    <a:pt x="8369" y="18043"/>
                  </a:cubicBezTo>
                  <a:cubicBezTo>
                    <a:pt x="8683" y="18363"/>
                    <a:pt x="8948" y="18715"/>
                    <a:pt x="9150" y="19097"/>
                  </a:cubicBezTo>
                  <a:cubicBezTo>
                    <a:pt x="9353" y="19479"/>
                    <a:pt x="9456" y="19911"/>
                    <a:pt x="9456" y="20390"/>
                  </a:cubicBezTo>
                  <a:cubicBezTo>
                    <a:pt x="9456" y="20830"/>
                    <a:pt x="9365" y="21233"/>
                    <a:pt x="9186" y="21600"/>
                  </a:cubicBezTo>
                  <a:lnTo>
                    <a:pt x="2720" y="21600"/>
                  </a:lnTo>
                  <a:cubicBezTo>
                    <a:pt x="2044" y="21600"/>
                    <a:pt x="1451" y="21371"/>
                    <a:pt x="943" y="20910"/>
                  </a:cubicBezTo>
                  <a:cubicBezTo>
                    <a:pt x="426" y="20451"/>
                    <a:pt x="129" y="19884"/>
                    <a:pt x="29" y="19209"/>
                  </a:cubicBezTo>
                  <a:cubicBezTo>
                    <a:pt x="161" y="18674"/>
                    <a:pt x="420" y="18225"/>
                    <a:pt x="805" y="17861"/>
                  </a:cubicBezTo>
                  <a:cubicBezTo>
                    <a:pt x="1190" y="17493"/>
                    <a:pt x="1642" y="17205"/>
                    <a:pt x="2165" y="16994"/>
                  </a:cubicBezTo>
                  <a:cubicBezTo>
                    <a:pt x="2682" y="16786"/>
                    <a:pt x="3220" y="16630"/>
                    <a:pt x="3783" y="16533"/>
                  </a:cubicBezTo>
                  <a:cubicBezTo>
                    <a:pt x="4339" y="16433"/>
                    <a:pt x="4856" y="16383"/>
                    <a:pt x="5332" y="16383"/>
                  </a:cubicBezTo>
                  <a:lnTo>
                    <a:pt x="5778" y="16383"/>
                  </a:lnTo>
                  <a:cubicBezTo>
                    <a:pt x="5919" y="16383"/>
                    <a:pt x="6069" y="16395"/>
                    <a:pt x="6219" y="16412"/>
                  </a:cubicBezTo>
                  <a:moveTo>
                    <a:pt x="7808" y="8522"/>
                  </a:moveTo>
                  <a:cubicBezTo>
                    <a:pt x="7808" y="8945"/>
                    <a:pt x="7761" y="9336"/>
                    <a:pt x="7682" y="9703"/>
                  </a:cubicBezTo>
                  <a:cubicBezTo>
                    <a:pt x="7597" y="10067"/>
                    <a:pt x="7453" y="10387"/>
                    <a:pt x="7253" y="10663"/>
                  </a:cubicBezTo>
                  <a:cubicBezTo>
                    <a:pt x="7053" y="10942"/>
                    <a:pt x="6789" y="11163"/>
                    <a:pt x="6460" y="11327"/>
                  </a:cubicBezTo>
                  <a:cubicBezTo>
                    <a:pt x="6128" y="11492"/>
                    <a:pt x="5737" y="11574"/>
                    <a:pt x="5279" y="11574"/>
                  </a:cubicBezTo>
                  <a:cubicBezTo>
                    <a:pt x="4659" y="11574"/>
                    <a:pt x="4116" y="11392"/>
                    <a:pt x="3643" y="11022"/>
                  </a:cubicBezTo>
                  <a:cubicBezTo>
                    <a:pt x="3178" y="10658"/>
                    <a:pt x="2776" y="10208"/>
                    <a:pt x="2450" y="9674"/>
                  </a:cubicBezTo>
                  <a:cubicBezTo>
                    <a:pt x="2124" y="9139"/>
                    <a:pt x="1871" y="8560"/>
                    <a:pt x="1698" y="7935"/>
                  </a:cubicBezTo>
                  <a:cubicBezTo>
                    <a:pt x="1525" y="7312"/>
                    <a:pt x="1439" y="6739"/>
                    <a:pt x="1439" y="6213"/>
                  </a:cubicBezTo>
                  <a:cubicBezTo>
                    <a:pt x="1439" y="5811"/>
                    <a:pt x="1492" y="5411"/>
                    <a:pt x="1601" y="5018"/>
                  </a:cubicBezTo>
                  <a:cubicBezTo>
                    <a:pt x="1704" y="4624"/>
                    <a:pt x="1871" y="4280"/>
                    <a:pt x="2088" y="3984"/>
                  </a:cubicBezTo>
                  <a:cubicBezTo>
                    <a:pt x="2312" y="3687"/>
                    <a:pt x="2594" y="3446"/>
                    <a:pt x="2926" y="3267"/>
                  </a:cubicBezTo>
                  <a:cubicBezTo>
                    <a:pt x="3263" y="3085"/>
                    <a:pt x="3666" y="2991"/>
                    <a:pt x="4124" y="2991"/>
                  </a:cubicBezTo>
                  <a:cubicBezTo>
                    <a:pt x="4762" y="2991"/>
                    <a:pt x="5311" y="3182"/>
                    <a:pt x="5781" y="3566"/>
                  </a:cubicBezTo>
                  <a:cubicBezTo>
                    <a:pt x="6251" y="3951"/>
                    <a:pt x="6630" y="4421"/>
                    <a:pt x="6930" y="4979"/>
                  </a:cubicBezTo>
                  <a:cubicBezTo>
                    <a:pt x="7223" y="5538"/>
                    <a:pt x="7447" y="6140"/>
                    <a:pt x="7590" y="6777"/>
                  </a:cubicBezTo>
                  <a:cubicBezTo>
                    <a:pt x="7735" y="7426"/>
                    <a:pt x="7808" y="8008"/>
                    <a:pt x="7808" y="8522"/>
                  </a:cubicBezTo>
                  <a:moveTo>
                    <a:pt x="19814" y="5302"/>
                  </a:moveTo>
                  <a:lnTo>
                    <a:pt x="16677" y="5302"/>
                  </a:lnTo>
                  <a:lnTo>
                    <a:pt x="16677" y="2138"/>
                  </a:lnTo>
                  <a:lnTo>
                    <a:pt x="15146" y="2138"/>
                  </a:lnTo>
                  <a:lnTo>
                    <a:pt x="15146" y="5302"/>
                  </a:lnTo>
                  <a:lnTo>
                    <a:pt x="12015" y="5302"/>
                  </a:lnTo>
                  <a:lnTo>
                    <a:pt x="12015" y="6821"/>
                  </a:lnTo>
                  <a:lnTo>
                    <a:pt x="15146" y="6821"/>
                  </a:lnTo>
                  <a:lnTo>
                    <a:pt x="15146" y="9973"/>
                  </a:lnTo>
                  <a:lnTo>
                    <a:pt x="16677" y="9973"/>
                  </a:lnTo>
                  <a:lnTo>
                    <a:pt x="16677" y="6821"/>
                  </a:lnTo>
                  <a:lnTo>
                    <a:pt x="19814" y="6821"/>
                  </a:lnTo>
                  <a:lnTo>
                    <a:pt x="19814" y="5302"/>
                  </a:lnTo>
                  <a:close/>
                  <a:moveTo>
                    <a:pt x="19814" y="5302"/>
                  </a:move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3" name="AutoShape 16"/>
            <p:cNvSpPr>
              <a:spLocks/>
            </p:cNvSpPr>
            <p:nvPr/>
          </p:nvSpPr>
          <p:spPr bwMode="auto">
            <a:xfrm>
              <a:off x="5413719" y="3413776"/>
              <a:ext cx="2269792" cy="226979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523" y="0"/>
                  </a:moveTo>
                  <a:cubicBezTo>
                    <a:pt x="20825" y="0"/>
                    <a:pt x="21082" y="104"/>
                    <a:pt x="21289" y="308"/>
                  </a:cubicBezTo>
                  <a:cubicBezTo>
                    <a:pt x="21493" y="518"/>
                    <a:pt x="21600" y="775"/>
                    <a:pt x="21600" y="1077"/>
                  </a:cubicBezTo>
                  <a:cubicBezTo>
                    <a:pt x="21600" y="1379"/>
                    <a:pt x="21493" y="1630"/>
                    <a:pt x="21280" y="1834"/>
                  </a:cubicBezTo>
                  <a:lnTo>
                    <a:pt x="13495" y="9622"/>
                  </a:lnTo>
                  <a:lnTo>
                    <a:pt x="13495" y="20523"/>
                  </a:lnTo>
                  <a:cubicBezTo>
                    <a:pt x="13495" y="20825"/>
                    <a:pt x="13388" y="21082"/>
                    <a:pt x="13184" y="21289"/>
                  </a:cubicBezTo>
                  <a:cubicBezTo>
                    <a:pt x="12977" y="21496"/>
                    <a:pt x="12723" y="21600"/>
                    <a:pt x="12418" y="21600"/>
                  </a:cubicBezTo>
                  <a:cubicBezTo>
                    <a:pt x="12116" y="21600"/>
                    <a:pt x="11862" y="21493"/>
                    <a:pt x="11661" y="21283"/>
                  </a:cubicBezTo>
                  <a:lnTo>
                    <a:pt x="8407" y="18044"/>
                  </a:lnTo>
                  <a:cubicBezTo>
                    <a:pt x="8197" y="17831"/>
                    <a:pt x="8096" y="17575"/>
                    <a:pt x="8105" y="17273"/>
                  </a:cubicBezTo>
                  <a:lnTo>
                    <a:pt x="8105" y="9622"/>
                  </a:lnTo>
                  <a:lnTo>
                    <a:pt x="317" y="1834"/>
                  </a:lnTo>
                  <a:cubicBezTo>
                    <a:pt x="107" y="1621"/>
                    <a:pt x="0" y="1371"/>
                    <a:pt x="0" y="1077"/>
                  </a:cubicBezTo>
                  <a:cubicBezTo>
                    <a:pt x="0" y="775"/>
                    <a:pt x="104" y="518"/>
                    <a:pt x="308" y="308"/>
                  </a:cubicBezTo>
                  <a:cubicBezTo>
                    <a:pt x="515" y="104"/>
                    <a:pt x="772" y="0"/>
                    <a:pt x="1074" y="0"/>
                  </a:cubicBezTo>
                  <a:lnTo>
                    <a:pt x="20523" y="0"/>
                  </a:lnTo>
                  <a:close/>
                  <a:moveTo>
                    <a:pt x="20523" y="0"/>
                  </a:move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4" name="AutoShape 17"/>
            <p:cNvSpPr>
              <a:spLocks/>
            </p:cNvSpPr>
            <p:nvPr/>
          </p:nvSpPr>
          <p:spPr bwMode="auto">
            <a:xfrm flipH="1">
              <a:off x="5575631" y="2186575"/>
              <a:ext cx="314744" cy="27237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1139"/>
                  </a:moveTo>
                  <a:cubicBezTo>
                    <a:pt x="21600" y="13240"/>
                    <a:pt x="21343" y="14965"/>
                    <a:pt x="20823" y="16323"/>
                  </a:cubicBezTo>
                  <a:cubicBezTo>
                    <a:pt x="20305" y="17678"/>
                    <a:pt x="19570" y="18748"/>
                    <a:pt x="18619" y="19522"/>
                  </a:cubicBezTo>
                  <a:cubicBezTo>
                    <a:pt x="17669" y="20296"/>
                    <a:pt x="16528" y="20838"/>
                    <a:pt x="15204" y="21143"/>
                  </a:cubicBezTo>
                  <a:cubicBezTo>
                    <a:pt x="13880" y="21450"/>
                    <a:pt x="12414" y="21600"/>
                    <a:pt x="10806" y="21600"/>
                  </a:cubicBezTo>
                  <a:cubicBezTo>
                    <a:pt x="9194" y="21600"/>
                    <a:pt x="7720" y="21450"/>
                    <a:pt x="6386" y="21143"/>
                  </a:cubicBezTo>
                  <a:cubicBezTo>
                    <a:pt x="5052" y="20838"/>
                    <a:pt x="3914" y="20296"/>
                    <a:pt x="2971" y="19522"/>
                  </a:cubicBezTo>
                  <a:cubicBezTo>
                    <a:pt x="2028" y="18751"/>
                    <a:pt x="1297" y="17681"/>
                    <a:pt x="777" y="16323"/>
                  </a:cubicBezTo>
                  <a:cubicBezTo>
                    <a:pt x="259" y="14968"/>
                    <a:pt x="0" y="13240"/>
                    <a:pt x="0" y="11139"/>
                  </a:cubicBezTo>
                  <a:cubicBezTo>
                    <a:pt x="0" y="10105"/>
                    <a:pt x="142" y="9100"/>
                    <a:pt x="432" y="8135"/>
                  </a:cubicBezTo>
                  <a:cubicBezTo>
                    <a:pt x="718" y="7163"/>
                    <a:pt x="1161" y="6294"/>
                    <a:pt x="1754" y="5517"/>
                  </a:cubicBezTo>
                  <a:lnTo>
                    <a:pt x="1720" y="5461"/>
                  </a:lnTo>
                  <a:lnTo>
                    <a:pt x="1754" y="5435"/>
                  </a:lnTo>
                  <a:cubicBezTo>
                    <a:pt x="1632" y="5082"/>
                    <a:pt x="1544" y="4718"/>
                    <a:pt x="1503" y="4337"/>
                  </a:cubicBezTo>
                  <a:cubicBezTo>
                    <a:pt x="1459" y="3959"/>
                    <a:pt x="1439" y="3575"/>
                    <a:pt x="1439" y="3191"/>
                  </a:cubicBezTo>
                  <a:cubicBezTo>
                    <a:pt x="1439" y="2965"/>
                    <a:pt x="1444" y="2711"/>
                    <a:pt x="1461" y="2425"/>
                  </a:cubicBezTo>
                  <a:cubicBezTo>
                    <a:pt x="1478" y="2140"/>
                    <a:pt x="1507" y="1847"/>
                    <a:pt x="1554" y="1542"/>
                  </a:cubicBezTo>
                  <a:cubicBezTo>
                    <a:pt x="1603" y="1237"/>
                    <a:pt x="1661" y="949"/>
                    <a:pt x="1737" y="681"/>
                  </a:cubicBezTo>
                  <a:cubicBezTo>
                    <a:pt x="1813" y="415"/>
                    <a:pt x="1903" y="189"/>
                    <a:pt x="2013" y="0"/>
                  </a:cubicBezTo>
                  <a:lnTo>
                    <a:pt x="2104" y="0"/>
                  </a:lnTo>
                  <a:cubicBezTo>
                    <a:pt x="2580" y="0"/>
                    <a:pt x="3010" y="59"/>
                    <a:pt x="3396" y="169"/>
                  </a:cubicBezTo>
                  <a:cubicBezTo>
                    <a:pt x="3782" y="282"/>
                    <a:pt x="4151" y="440"/>
                    <a:pt x="4503" y="644"/>
                  </a:cubicBezTo>
                  <a:cubicBezTo>
                    <a:pt x="4852" y="844"/>
                    <a:pt x="5194" y="1079"/>
                    <a:pt x="5519" y="1347"/>
                  </a:cubicBezTo>
                  <a:cubicBezTo>
                    <a:pt x="5849" y="1612"/>
                    <a:pt x="6203" y="1883"/>
                    <a:pt x="6584" y="2163"/>
                  </a:cubicBezTo>
                  <a:cubicBezTo>
                    <a:pt x="7254" y="1940"/>
                    <a:pt x="7950" y="1790"/>
                    <a:pt x="8671" y="1720"/>
                  </a:cubicBezTo>
                  <a:cubicBezTo>
                    <a:pt x="9394" y="1649"/>
                    <a:pt x="10105" y="1610"/>
                    <a:pt x="10806" y="1610"/>
                  </a:cubicBezTo>
                  <a:cubicBezTo>
                    <a:pt x="11510" y="1610"/>
                    <a:pt x="12221" y="1649"/>
                    <a:pt x="12934" y="1720"/>
                  </a:cubicBezTo>
                  <a:cubicBezTo>
                    <a:pt x="13650" y="1790"/>
                    <a:pt x="14356" y="1940"/>
                    <a:pt x="15040" y="2163"/>
                  </a:cubicBezTo>
                  <a:cubicBezTo>
                    <a:pt x="15407" y="1883"/>
                    <a:pt x="15759" y="1612"/>
                    <a:pt x="16093" y="1347"/>
                  </a:cubicBezTo>
                  <a:cubicBezTo>
                    <a:pt x="16428" y="1079"/>
                    <a:pt x="16768" y="844"/>
                    <a:pt x="17110" y="644"/>
                  </a:cubicBezTo>
                  <a:cubicBezTo>
                    <a:pt x="17454" y="440"/>
                    <a:pt x="17818" y="282"/>
                    <a:pt x="18204" y="169"/>
                  </a:cubicBezTo>
                  <a:cubicBezTo>
                    <a:pt x="18590" y="59"/>
                    <a:pt x="19023" y="0"/>
                    <a:pt x="19497" y="0"/>
                  </a:cubicBezTo>
                  <a:lnTo>
                    <a:pt x="19614" y="0"/>
                  </a:lnTo>
                  <a:cubicBezTo>
                    <a:pt x="19707" y="178"/>
                    <a:pt x="19792" y="407"/>
                    <a:pt x="19863" y="675"/>
                  </a:cubicBezTo>
                  <a:cubicBezTo>
                    <a:pt x="19941" y="946"/>
                    <a:pt x="20000" y="1234"/>
                    <a:pt x="20046" y="1542"/>
                  </a:cubicBezTo>
                  <a:cubicBezTo>
                    <a:pt x="20093" y="1850"/>
                    <a:pt x="20129" y="2143"/>
                    <a:pt x="20151" y="2425"/>
                  </a:cubicBezTo>
                  <a:cubicBezTo>
                    <a:pt x="20173" y="2711"/>
                    <a:pt x="20188" y="2962"/>
                    <a:pt x="20188" y="3191"/>
                  </a:cubicBezTo>
                  <a:cubicBezTo>
                    <a:pt x="20188" y="3578"/>
                    <a:pt x="20164" y="3959"/>
                    <a:pt x="20117" y="4337"/>
                  </a:cubicBezTo>
                  <a:cubicBezTo>
                    <a:pt x="20068" y="4718"/>
                    <a:pt x="19993" y="5082"/>
                    <a:pt x="19883" y="5435"/>
                  </a:cubicBezTo>
                  <a:lnTo>
                    <a:pt x="19883" y="5461"/>
                  </a:lnTo>
                  <a:lnTo>
                    <a:pt x="19858" y="5517"/>
                  </a:lnTo>
                  <a:cubicBezTo>
                    <a:pt x="20452" y="6291"/>
                    <a:pt x="20889" y="7163"/>
                    <a:pt x="21177" y="8135"/>
                  </a:cubicBezTo>
                  <a:cubicBezTo>
                    <a:pt x="21463" y="9103"/>
                    <a:pt x="21600" y="10106"/>
                    <a:pt x="21600" y="11139"/>
                  </a:cubicBezTo>
                  <a:moveTo>
                    <a:pt x="14493" y="10004"/>
                  </a:moveTo>
                  <a:cubicBezTo>
                    <a:pt x="13884" y="10004"/>
                    <a:pt x="13276" y="10038"/>
                    <a:pt x="12663" y="10100"/>
                  </a:cubicBezTo>
                  <a:cubicBezTo>
                    <a:pt x="12050" y="10162"/>
                    <a:pt x="11439" y="10193"/>
                    <a:pt x="10833" y="10193"/>
                  </a:cubicBezTo>
                  <a:cubicBezTo>
                    <a:pt x="10225" y="10193"/>
                    <a:pt x="9611" y="10162"/>
                    <a:pt x="8996" y="10100"/>
                  </a:cubicBezTo>
                  <a:cubicBezTo>
                    <a:pt x="8380" y="10038"/>
                    <a:pt x="7769" y="10004"/>
                    <a:pt x="7158" y="10004"/>
                  </a:cubicBezTo>
                  <a:cubicBezTo>
                    <a:pt x="5898" y="10004"/>
                    <a:pt x="4877" y="10399"/>
                    <a:pt x="4095" y="11181"/>
                  </a:cubicBezTo>
                  <a:cubicBezTo>
                    <a:pt x="3315" y="11963"/>
                    <a:pt x="2927" y="13124"/>
                    <a:pt x="2927" y="14654"/>
                  </a:cubicBezTo>
                  <a:cubicBezTo>
                    <a:pt x="2927" y="15962"/>
                    <a:pt x="3176" y="16970"/>
                    <a:pt x="3679" y="17681"/>
                  </a:cubicBezTo>
                  <a:cubicBezTo>
                    <a:pt x="4183" y="18395"/>
                    <a:pt x="4825" y="18918"/>
                    <a:pt x="5609" y="19251"/>
                  </a:cubicBezTo>
                  <a:cubicBezTo>
                    <a:pt x="6396" y="19581"/>
                    <a:pt x="7246" y="19779"/>
                    <a:pt x="8170" y="19830"/>
                  </a:cubicBezTo>
                  <a:cubicBezTo>
                    <a:pt x="9096" y="19886"/>
                    <a:pt x="9985" y="19912"/>
                    <a:pt x="10833" y="19912"/>
                  </a:cubicBezTo>
                  <a:cubicBezTo>
                    <a:pt x="11410" y="19912"/>
                    <a:pt x="12003" y="19903"/>
                    <a:pt x="12616" y="19884"/>
                  </a:cubicBezTo>
                  <a:cubicBezTo>
                    <a:pt x="13230" y="19867"/>
                    <a:pt x="13826" y="19810"/>
                    <a:pt x="14412" y="19714"/>
                  </a:cubicBezTo>
                  <a:cubicBezTo>
                    <a:pt x="14996" y="19618"/>
                    <a:pt x="15553" y="19466"/>
                    <a:pt x="16078" y="19254"/>
                  </a:cubicBezTo>
                  <a:cubicBezTo>
                    <a:pt x="16604" y="19045"/>
                    <a:pt x="17063" y="18737"/>
                    <a:pt x="17452" y="18342"/>
                  </a:cubicBezTo>
                  <a:cubicBezTo>
                    <a:pt x="17842" y="17946"/>
                    <a:pt x="18153" y="17444"/>
                    <a:pt x="18387" y="16834"/>
                  </a:cubicBezTo>
                  <a:cubicBezTo>
                    <a:pt x="18622" y="16227"/>
                    <a:pt x="18742" y="15482"/>
                    <a:pt x="18742" y="14598"/>
                  </a:cubicBezTo>
                  <a:cubicBezTo>
                    <a:pt x="18742" y="13841"/>
                    <a:pt x="18636" y="13178"/>
                    <a:pt x="18424" y="12604"/>
                  </a:cubicBezTo>
                  <a:cubicBezTo>
                    <a:pt x="18214" y="12034"/>
                    <a:pt x="17921" y="11554"/>
                    <a:pt x="17547" y="11164"/>
                  </a:cubicBezTo>
                  <a:cubicBezTo>
                    <a:pt x="17171" y="10778"/>
                    <a:pt x="16726" y="10487"/>
                    <a:pt x="16206" y="10292"/>
                  </a:cubicBezTo>
                  <a:cubicBezTo>
                    <a:pt x="15688" y="10103"/>
                    <a:pt x="15118" y="10004"/>
                    <a:pt x="14493" y="10004"/>
                  </a:cubicBezTo>
                  <a:moveTo>
                    <a:pt x="5778" y="14101"/>
                  </a:moveTo>
                  <a:cubicBezTo>
                    <a:pt x="5778" y="13505"/>
                    <a:pt x="5881" y="12997"/>
                    <a:pt x="6088" y="12573"/>
                  </a:cubicBezTo>
                  <a:cubicBezTo>
                    <a:pt x="6294" y="12150"/>
                    <a:pt x="6550" y="11938"/>
                    <a:pt x="6853" y="11938"/>
                  </a:cubicBezTo>
                  <a:cubicBezTo>
                    <a:pt x="7156" y="11938"/>
                    <a:pt x="7417" y="12147"/>
                    <a:pt x="7632" y="12573"/>
                  </a:cubicBezTo>
                  <a:cubicBezTo>
                    <a:pt x="7845" y="12997"/>
                    <a:pt x="7952" y="13505"/>
                    <a:pt x="7952" y="14101"/>
                  </a:cubicBezTo>
                  <a:cubicBezTo>
                    <a:pt x="7952" y="14697"/>
                    <a:pt x="7845" y="15202"/>
                    <a:pt x="7632" y="15620"/>
                  </a:cubicBezTo>
                  <a:cubicBezTo>
                    <a:pt x="7417" y="16041"/>
                    <a:pt x="7156" y="16250"/>
                    <a:pt x="6853" y="16250"/>
                  </a:cubicBezTo>
                  <a:cubicBezTo>
                    <a:pt x="6550" y="16250"/>
                    <a:pt x="6294" y="16044"/>
                    <a:pt x="6088" y="15620"/>
                  </a:cubicBezTo>
                  <a:cubicBezTo>
                    <a:pt x="5881" y="15202"/>
                    <a:pt x="5778" y="14697"/>
                    <a:pt x="5778" y="14101"/>
                  </a:cubicBezTo>
                  <a:moveTo>
                    <a:pt x="10806" y="19104"/>
                  </a:moveTo>
                  <a:cubicBezTo>
                    <a:pt x="10474" y="19104"/>
                    <a:pt x="10168" y="18974"/>
                    <a:pt x="9895" y="18717"/>
                  </a:cubicBezTo>
                  <a:cubicBezTo>
                    <a:pt x="9621" y="18460"/>
                    <a:pt x="9423" y="18122"/>
                    <a:pt x="9299" y="17698"/>
                  </a:cubicBezTo>
                  <a:cubicBezTo>
                    <a:pt x="9252" y="17554"/>
                    <a:pt x="9299" y="17441"/>
                    <a:pt x="9438" y="17359"/>
                  </a:cubicBezTo>
                  <a:cubicBezTo>
                    <a:pt x="9562" y="17306"/>
                    <a:pt x="9658" y="17365"/>
                    <a:pt x="9719" y="17534"/>
                  </a:cubicBezTo>
                  <a:cubicBezTo>
                    <a:pt x="9929" y="18220"/>
                    <a:pt x="10291" y="18556"/>
                    <a:pt x="10806" y="18548"/>
                  </a:cubicBezTo>
                  <a:cubicBezTo>
                    <a:pt x="11048" y="18548"/>
                    <a:pt x="11270" y="18455"/>
                    <a:pt x="11468" y="18268"/>
                  </a:cubicBezTo>
                  <a:cubicBezTo>
                    <a:pt x="11666" y="18082"/>
                    <a:pt x="11805" y="17839"/>
                    <a:pt x="11884" y="17532"/>
                  </a:cubicBezTo>
                  <a:cubicBezTo>
                    <a:pt x="11945" y="17354"/>
                    <a:pt x="12047" y="17291"/>
                    <a:pt x="12186" y="17356"/>
                  </a:cubicBezTo>
                  <a:cubicBezTo>
                    <a:pt x="12311" y="17413"/>
                    <a:pt x="12362" y="17526"/>
                    <a:pt x="12338" y="17695"/>
                  </a:cubicBezTo>
                  <a:cubicBezTo>
                    <a:pt x="12216" y="18119"/>
                    <a:pt x="12015" y="18460"/>
                    <a:pt x="11742" y="18715"/>
                  </a:cubicBezTo>
                  <a:cubicBezTo>
                    <a:pt x="11471" y="18974"/>
                    <a:pt x="11158" y="19104"/>
                    <a:pt x="10806" y="19104"/>
                  </a:cubicBezTo>
                  <a:moveTo>
                    <a:pt x="11500" y="16196"/>
                  </a:moveTo>
                  <a:cubicBezTo>
                    <a:pt x="11500" y="16086"/>
                    <a:pt x="11429" y="15993"/>
                    <a:pt x="11297" y="15911"/>
                  </a:cubicBezTo>
                  <a:cubicBezTo>
                    <a:pt x="11158" y="15829"/>
                    <a:pt x="10997" y="15786"/>
                    <a:pt x="10809" y="15786"/>
                  </a:cubicBezTo>
                  <a:cubicBezTo>
                    <a:pt x="10613" y="15786"/>
                    <a:pt x="10447" y="15829"/>
                    <a:pt x="10313" y="15911"/>
                  </a:cubicBezTo>
                  <a:cubicBezTo>
                    <a:pt x="10176" y="15990"/>
                    <a:pt x="10107" y="16086"/>
                    <a:pt x="10107" y="16196"/>
                  </a:cubicBezTo>
                  <a:cubicBezTo>
                    <a:pt x="10107" y="16303"/>
                    <a:pt x="10176" y="16399"/>
                    <a:pt x="10313" y="16487"/>
                  </a:cubicBezTo>
                  <a:cubicBezTo>
                    <a:pt x="10447" y="16572"/>
                    <a:pt x="10613" y="16617"/>
                    <a:pt x="10809" y="16617"/>
                  </a:cubicBezTo>
                  <a:cubicBezTo>
                    <a:pt x="11004" y="16617"/>
                    <a:pt x="11168" y="16572"/>
                    <a:pt x="11302" y="16487"/>
                  </a:cubicBezTo>
                  <a:cubicBezTo>
                    <a:pt x="11434" y="16402"/>
                    <a:pt x="11500" y="16303"/>
                    <a:pt x="11500" y="16196"/>
                  </a:cubicBezTo>
                  <a:moveTo>
                    <a:pt x="15839" y="14101"/>
                  </a:moveTo>
                  <a:cubicBezTo>
                    <a:pt x="15839" y="13505"/>
                    <a:pt x="15734" y="12997"/>
                    <a:pt x="15524" y="12573"/>
                  </a:cubicBezTo>
                  <a:cubicBezTo>
                    <a:pt x="15311" y="12150"/>
                    <a:pt x="15060" y="11938"/>
                    <a:pt x="14764" y="11938"/>
                  </a:cubicBezTo>
                  <a:cubicBezTo>
                    <a:pt x="14461" y="11938"/>
                    <a:pt x="14197" y="12147"/>
                    <a:pt x="13977" y="12573"/>
                  </a:cubicBezTo>
                  <a:cubicBezTo>
                    <a:pt x="13760" y="12997"/>
                    <a:pt x="13650" y="13505"/>
                    <a:pt x="13650" y="14101"/>
                  </a:cubicBezTo>
                  <a:cubicBezTo>
                    <a:pt x="13650" y="14697"/>
                    <a:pt x="13760" y="15202"/>
                    <a:pt x="13977" y="15620"/>
                  </a:cubicBezTo>
                  <a:cubicBezTo>
                    <a:pt x="14197" y="16041"/>
                    <a:pt x="14461" y="16250"/>
                    <a:pt x="14764" y="16250"/>
                  </a:cubicBezTo>
                  <a:cubicBezTo>
                    <a:pt x="15067" y="16250"/>
                    <a:pt x="15321" y="16044"/>
                    <a:pt x="15529" y="15620"/>
                  </a:cubicBezTo>
                  <a:cubicBezTo>
                    <a:pt x="15734" y="15202"/>
                    <a:pt x="15839" y="14697"/>
                    <a:pt x="15839" y="1410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5" name="AutoShape 18"/>
            <p:cNvSpPr>
              <a:spLocks/>
            </p:cNvSpPr>
            <p:nvPr/>
          </p:nvSpPr>
          <p:spPr bwMode="auto">
            <a:xfrm>
              <a:off x="6871683" y="1701596"/>
              <a:ext cx="163426" cy="323824"/>
            </a:xfrm>
            <a:custGeom>
              <a:avLst/>
              <a:gdLst/>
              <a:ahLst/>
              <a:cxnLst/>
              <a:rect l="0" t="0" r="r" b="b"/>
              <a:pathLst>
                <a:path w="21538" h="21600">
                  <a:moveTo>
                    <a:pt x="15728" y="3990"/>
                  </a:moveTo>
                  <a:cubicBezTo>
                    <a:pt x="14767" y="3990"/>
                    <a:pt x="14176" y="4062"/>
                    <a:pt x="13949" y="4215"/>
                  </a:cubicBezTo>
                  <a:cubicBezTo>
                    <a:pt x="13716" y="4367"/>
                    <a:pt x="13608" y="4678"/>
                    <a:pt x="13608" y="5147"/>
                  </a:cubicBezTo>
                  <a:lnTo>
                    <a:pt x="13608" y="6360"/>
                  </a:lnTo>
                  <a:lnTo>
                    <a:pt x="19673" y="6360"/>
                  </a:lnTo>
                  <a:cubicBezTo>
                    <a:pt x="19929" y="6360"/>
                    <a:pt x="20190" y="6423"/>
                    <a:pt x="20463" y="6552"/>
                  </a:cubicBezTo>
                  <a:cubicBezTo>
                    <a:pt x="20645" y="6642"/>
                    <a:pt x="20736" y="6777"/>
                    <a:pt x="20736" y="6953"/>
                  </a:cubicBezTo>
                  <a:lnTo>
                    <a:pt x="20276" y="9774"/>
                  </a:lnTo>
                  <a:cubicBezTo>
                    <a:pt x="20276" y="9923"/>
                    <a:pt x="20173" y="10039"/>
                    <a:pt x="19974" y="10128"/>
                  </a:cubicBezTo>
                  <a:cubicBezTo>
                    <a:pt x="19775" y="10214"/>
                    <a:pt x="19531" y="10257"/>
                    <a:pt x="19235" y="10257"/>
                  </a:cubicBezTo>
                  <a:lnTo>
                    <a:pt x="13608" y="10257"/>
                  </a:lnTo>
                  <a:lnTo>
                    <a:pt x="13608" y="21062"/>
                  </a:lnTo>
                  <a:cubicBezTo>
                    <a:pt x="13608" y="21211"/>
                    <a:pt x="13500" y="21338"/>
                    <a:pt x="13295" y="21444"/>
                  </a:cubicBezTo>
                  <a:cubicBezTo>
                    <a:pt x="13085" y="21548"/>
                    <a:pt x="12835" y="21600"/>
                    <a:pt x="12539" y="21600"/>
                  </a:cubicBezTo>
                  <a:lnTo>
                    <a:pt x="5525" y="21600"/>
                  </a:lnTo>
                  <a:cubicBezTo>
                    <a:pt x="5235" y="21600"/>
                    <a:pt x="4979" y="21548"/>
                    <a:pt x="4775" y="21444"/>
                  </a:cubicBezTo>
                  <a:cubicBezTo>
                    <a:pt x="4570" y="21338"/>
                    <a:pt x="4468" y="21211"/>
                    <a:pt x="4468" y="21062"/>
                  </a:cubicBezTo>
                  <a:lnTo>
                    <a:pt x="4468" y="10257"/>
                  </a:lnTo>
                  <a:lnTo>
                    <a:pt x="1063" y="10257"/>
                  </a:lnTo>
                  <a:cubicBezTo>
                    <a:pt x="773" y="10257"/>
                    <a:pt x="517" y="10205"/>
                    <a:pt x="313" y="10099"/>
                  </a:cubicBezTo>
                  <a:cubicBezTo>
                    <a:pt x="108" y="9993"/>
                    <a:pt x="0" y="9866"/>
                    <a:pt x="0" y="9719"/>
                  </a:cubicBezTo>
                  <a:lnTo>
                    <a:pt x="0" y="6921"/>
                  </a:lnTo>
                  <a:cubicBezTo>
                    <a:pt x="0" y="6774"/>
                    <a:pt x="108" y="6642"/>
                    <a:pt x="313" y="6526"/>
                  </a:cubicBezTo>
                  <a:cubicBezTo>
                    <a:pt x="517" y="6411"/>
                    <a:pt x="773" y="6354"/>
                    <a:pt x="1063" y="6354"/>
                  </a:cubicBezTo>
                  <a:lnTo>
                    <a:pt x="4468" y="6354"/>
                  </a:lnTo>
                  <a:lnTo>
                    <a:pt x="4468" y="4949"/>
                  </a:lnTo>
                  <a:cubicBezTo>
                    <a:pt x="4468" y="1658"/>
                    <a:pt x="7787" y="9"/>
                    <a:pt x="14427" y="0"/>
                  </a:cubicBezTo>
                  <a:cubicBezTo>
                    <a:pt x="16655" y="0"/>
                    <a:pt x="18758" y="144"/>
                    <a:pt x="20736" y="426"/>
                  </a:cubicBezTo>
                  <a:cubicBezTo>
                    <a:pt x="21333" y="518"/>
                    <a:pt x="21600" y="717"/>
                    <a:pt x="21526" y="1019"/>
                  </a:cubicBezTo>
                  <a:lnTo>
                    <a:pt x="20793" y="3760"/>
                  </a:lnTo>
                  <a:cubicBezTo>
                    <a:pt x="20719" y="3910"/>
                    <a:pt x="20577" y="4028"/>
                    <a:pt x="20355" y="4120"/>
                  </a:cubicBezTo>
                  <a:cubicBezTo>
                    <a:pt x="20071" y="4212"/>
                    <a:pt x="19781" y="4238"/>
                    <a:pt x="19514" y="4200"/>
                  </a:cubicBezTo>
                  <a:cubicBezTo>
                    <a:pt x="18877" y="4128"/>
                    <a:pt x="18218" y="4071"/>
                    <a:pt x="17536" y="4033"/>
                  </a:cubicBezTo>
                  <a:cubicBezTo>
                    <a:pt x="16859" y="4008"/>
                    <a:pt x="16257" y="3990"/>
                    <a:pt x="15728" y="399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6" name="AutoShape 19"/>
            <p:cNvSpPr>
              <a:spLocks/>
            </p:cNvSpPr>
            <p:nvPr/>
          </p:nvSpPr>
          <p:spPr bwMode="auto">
            <a:xfrm>
              <a:off x="6298939" y="2645074"/>
              <a:ext cx="302639" cy="21336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885" y="9256"/>
                  </a:moveTo>
                  <a:cubicBezTo>
                    <a:pt x="21064" y="9210"/>
                    <a:pt x="21230" y="9256"/>
                    <a:pt x="21377" y="9381"/>
                  </a:cubicBezTo>
                  <a:cubicBezTo>
                    <a:pt x="21527" y="9506"/>
                    <a:pt x="21600" y="9721"/>
                    <a:pt x="21600" y="10023"/>
                  </a:cubicBezTo>
                  <a:cubicBezTo>
                    <a:pt x="21600" y="10347"/>
                    <a:pt x="21497" y="10621"/>
                    <a:pt x="21289" y="10854"/>
                  </a:cubicBezTo>
                  <a:cubicBezTo>
                    <a:pt x="21081" y="11083"/>
                    <a:pt x="20841" y="11292"/>
                    <a:pt x="20569" y="11476"/>
                  </a:cubicBezTo>
                  <a:cubicBezTo>
                    <a:pt x="20295" y="11660"/>
                    <a:pt x="20011" y="11802"/>
                    <a:pt x="19717" y="11903"/>
                  </a:cubicBezTo>
                  <a:cubicBezTo>
                    <a:pt x="19426" y="12000"/>
                    <a:pt x="19198" y="12063"/>
                    <a:pt x="19034" y="12087"/>
                  </a:cubicBezTo>
                  <a:cubicBezTo>
                    <a:pt x="18696" y="13626"/>
                    <a:pt x="18180" y="14992"/>
                    <a:pt x="17475" y="16177"/>
                  </a:cubicBezTo>
                  <a:cubicBezTo>
                    <a:pt x="16770" y="17365"/>
                    <a:pt x="15950" y="18355"/>
                    <a:pt x="15014" y="19144"/>
                  </a:cubicBezTo>
                  <a:cubicBezTo>
                    <a:pt x="14077" y="19939"/>
                    <a:pt x="13068" y="20544"/>
                    <a:pt x="11989" y="20964"/>
                  </a:cubicBezTo>
                  <a:cubicBezTo>
                    <a:pt x="10911" y="21388"/>
                    <a:pt x="9837" y="21600"/>
                    <a:pt x="8767" y="21600"/>
                  </a:cubicBezTo>
                  <a:cubicBezTo>
                    <a:pt x="7058" y="21600"/>
                    <a:pt x="5432" y="21082"/>
                    <a:pt x="3900" y="20043"/>
                  </a:cubicBezTo>
                  <a:cubicBezTo>
                    <a:pt x="2370" y="19008"/>
                    <a:pt x="1102" y="17493"/>
                    <a:pt x="95" y="15492"/>
                  </a:cubicBezTo>
                  <a:cubicBezTo>
                    <a:pt x="32" y="15315"/>
                    <a:pt x="0" y="15172"/>
                    <a:pt x="0" y="15061"/>
                  </a:cubicBezTo>
                  <a:cubicBezTo>
                    <a:pt x="0" y="14842"/>
                    <a:pt x="51" y="14655"/>
                    <a:pt x="157" y="14505"/>
                  </a:cubicBezTo>
                  <a:cubicBezTo>
                    <a:pt x="262" y="14352"/>
                    <a:pt x="397" y="14279"/>
                    <a:pt x="548" y="14279"/>
                  </a:cubicBezTo>
                  <a:cubicBezTo>
                    <a:pt x="659" y="14279"/>
                    <a:pt x="781" y="14349"/>
                    <a:pt x="913" y="14481"/>
                  </a:cubicBezTo>
                  <a:cubicBezTo>
                    <a:pt x="1873" y="15693"/>
                    <a:pt x="2997" y="16291"/>
                    <a:pt x="4279" y="16284"/>
                  </a:cubicBezTo>
                  <a:cubicBezTo>
                    <a:pt x="4737" y="16284"/>
                    <a:pt x="5197" y="16197"/>
                    <a:pt x="5655" y="16030"/>
                  </a:cubicBezTo>
                  <a:cubicBezTo>
                    <a:pt x="6113" y="15864"/>
                    <a:pt x="6532" y="15600"/>
                    <a:pt x="6914" y="15235"/>
                  </a:cubicBezTo>
                  <a:cubicBezTo>
                    <a:pt x="6688" y="15058"/>
                    <a:pt x="6502" y="14825"/>
                    <a:pt x="6358" y="14536"/>
                  </a:cubicBezTo>
                  <a:cubicBezTo>
                    <a:pt x="6213" y="14248"/>
                    <a:pt x="6142" y="13925"/>
                    <a:pt x="6142" y="13574"/>
                  </a:cubicBezTo>
                  <a:cubicBezTo>
                    <a:pt x="6142" y="13321"/>
                    <a:pt x="6172" y="13102"/>
                    <a:pt x="6235" y="12921"/>
                  </a:cubicBezTo>
                  <a:cubicBezTo>
                    <a:pt x="6096" y="12855"/>
                    <a:pt x="5920" y="12744"/>
                    <a:pt x="5714" y="12580"/>
                  </a:cubicBezTo>
                  <a:cubicBezTo>
                    <a:pt x="5508" y="12421"/>
                    <a:pt x="5308" y="12229"/>
                    <a:pt x="5117" y="12018"/>
                  </a:cubicBezTo>
                  <a:cubicBezTo>
                    <a:pt x="4923" y="11802"/>
                    <a:pt x="4764" y="11563"/>
                    <a:pt x="4634" y="11299"/>
                  </a:cubicBezTo>
                  <a:cubicBezTo>
                    <a:pt x="4507" y="11042"/>
                    <a:pt x="4441" y="10788"/>
                    <a:pt x="4441" y="10527"/>
                  </a:cubicBezTo>
                  <a:cubicBezTo>
                    <a:pt x="4441" y="10350"/>
                    <a:pt x="4480" y="10190"/>
                    <a:pt x="4558" y="10055"/>
                  </a:cubicBezTo>
                  <a:cubicBezTo>
                    <a:pt x="4637" y="9916"/>
                    <a:pt x="4735" y="9791"/>
                    <a:pt x="4852" y="9680"/>
                  </a:cubicBezTo>
                  <a:cubicBezTo>
                    <a:pt x="4532" y="9402"/>
                    <a:pt x="4235" y="8992"/>
                    <a:pt x="3961" y="8450"/>
                  </a:cubicBezTo>
                  <a:cubicBezTo>
                    <a:pt x="3689" y="7908"/>
                    <a:pt x="3552" y="7366"/>
                    <a:pt x="3552" y="6820"/>
                  </a:cubicBezTo>
                  <a:cubicBezTo>
                    <a:pt x="3552" y="6456"/>
                    <a:pt x="3682" y="6216"/>
                    <a:pt x="3939" y="6105"/>
                  </a:cubicBezTo>
                  <a:cubicBezTo>
                    <a:pt x="3665" y="5719"/>
                    <a:pt x="3447" y="5267"/>
                    <a:pt x="3288" y="4757"/>
                  </a:cubicBezTo>
                  <a:cubicBezTo>
                    <a:pt x="3126" y="4249"/>
                    <a:pt x="3048" y="3718"/>
                    <a:pt x="3048" y="3176"/>
                  </a:cubicBezTo>
                  <a:cubicBezTo>
                    <a:pt x="3048" y="2922"/>
                    <a:pt x="3085" y="2689"/>
                    <a:pt x="3161" y="2484"/>
                  </a:cubicBezTo>
                  <a:cubicBezTo>
                    <a:pt x="3232" y="2279"/>
                    <a:pt x="3381" y="2178"/>
                    <a:pt x="3596" y="2178"/>
                  </a:cubicBezTo>
                  <a:cubicBezTo>
                    <a:pt x="3738" y="2178"/>
                    <a:pt x="4069" y="2328"/>
                    <a:pt x="4583" y="2627"/>
                  </a:cubicBezTo>
                  <a:cubicBezTo>
                    <a:pt x="5097" y="2926"/>
                    <a:pt x="5655" y="3263"/>
                    <a:pt x="6253" y="3634"/>
                  </a:cubicBezTo>
                  <a:cubicBezTo>
                    <a:pt x="6852" y="4003"/>
                    <a:pt x="7423" y="4381"/>
                    <a:pt x="7971" y="4757"/>
                  </a:cubicBezTo>
                  <a:cubicBezTo>
                    <a:pt x="8515" y="5135"/>
                    <a:pt x="8899" y="5399"/>
                    <a:pt x="9117" y="5552"/>
                  </a:cubicBezTo>
                  <a:cubicBezTo>
                    <a:pt x="9313" y="5712"/>
                    <a:pt x="9501" y="5882"/>
                    <a:pt x="9675" y="6073"/>
                  </a:cubicBezTo>
                  <a:cubicBezTo>
                    <a:pt x="9849" y="6268"/>
                    <a:pt x="10023" y="6470"/>
                    <a:pt x="10196" y="6681"/>
                  </a:cubicBezTo>
                  <a:cubicBezTo>
                    <a:pt x="10351" y="6119"/>
                    <a:pt x="10537" y="5528"/>
                    <a:pt x="10747" y="4909"/>
                  </a:cubicBezTo>
                  <a:cubicBezTo>
                    <a:pt x="10958" y="4294"/>
                    <a:pt x="11193" y="3704"/>
                    <a:pt x="11450" y="3137"/>
                  </a:cubicBezTo>
                  <a:cubicBezTo>
                    <a:pt x="11709" y="2575"/>
                    <a:pt x="11993" y="2040"/>
                    <a:pt x="12307" y="1543"/>
                  </a:cubicBezTo>
                  <a:cubicBezTo>
                    <a:pt x="12618" y="1039"/>
                    <a:pt x="12968" y="632"/>
                    <a:pt x="13350" y="313"/>
                  </a:cubicBezTo>
                  <a:cubicBezTo>
                    <a:pt x="13411" y="243"/>
                    <a:pt x="13504" y="215"/>
                    <a:pt x="13631" y="215"/>
                  </a:cubicBezTo>
                  <a:cubicBezTo>
                    <a:pt x="13771" y="215"/>
                    <a:pt x="13876" y="257"/>
                    <a:pt x="13947" y="344"/>
                  </a:cubicBezTo>
                  <a:cubicBezTo>
                    <a:pt x="14072" y="278"/>
                    <a:pt x="14233" y="208"/>
                    <a:pt x="14434" y="122"/>
                  </a:cubicBezTo>
                  <a:cubicBezTo>
                    <a:pt x="14630" y="42"/>
                    <a:pt x="14799" y="0"/>
                    <a:pt x="14931" y="0"/>
                  </a:cubicBezTo>
                  <a:cubicBezTo>
                    <a:pt x="15156" y="0"/>
                    <a:pt x="15325" y="150"/>
                    <a:pt x="15433" y="448"/>
                  </a:cubicBezTo>
                  <a:cubicBezTo>
                    <a:pt x="15678" y="448"/>
                    <a:pt x="15898" y="535"/>
                    <a:pt x="16099" y="705"/>
                  </a:cubicBezTo>
                  <a:cubicBezTo>
                    <a:pt x="16295" y="879"/>
                    <a:pt x="16395" y="1157"/>
                    <a:pt x="16395" y="1546"/>
                  </a:cubicBezTo>
                  <a:cubicBezTo>
                    <a:pt x="16395" y="1890"/>
                    <a:pt x="16290" y="2185"/>
                    <a:pt x="16079" y="2425"/>
                  </a:cubicBezTo>
                  <a:cubicBezTo>
                    <a:pt x="16831" y="2905"/>
                    <a:pt x="17453" y="3596"/>
                    <a:pt x="17950" y="4506"/>
                  </a:cubicBezTo>
                  <a:cubicBezTo>
                    <a:pt x="18447" y="5417"/>
                    <a:pt x="18799" y="6428"/>
                    <a:pt x="19010" y="7532"/>
                  </a:cubicBezTo>
                  <a:cubicBezTo>
                    <a:pt x="19056" y="7557"/>
                    <a:pt x="19145" y="7567"/>
                    <a:pt x="19279" y="7567"/>
                  </a:cubicBezTo>
                  <a:cubicBezTo>
                    <a:pt x="19646" y="7567"/>
                    <a:pt x="19992" y="7477"/>
                    <a:pt x="20312" y="7293"/>
                  </a:cubicBezTo>
                  <a:cubicBezTo>
                    <a:pt x="20631" y="7109"/>
                    <a:pt x="20853" y="7022"/>
                    <a:pt x="20978" y="7022"/>
                  </a:cubicBezTo>
                  <a:cubicBezTo>
                    <a:pt x="21120" y="7022"/>
                    <a:pt x="21243" y="7098"/>
                    <a:pt x="21348" y="7258"/>
                  </a:cubicBezTo>
                  <a:cubicBezTo>
                    <a:pt x="21453" y="7421"/>
                    <a:pt x="21507" y="7602"/>
                    <a:pt x="21507" y="7800"/>
                  </a:cubicBezTo>
                  <a:cubicBezTo>
                    <a:pt x="21507" y="8054"/>
                    <a:pt x="21431" y="8321"/>
                    <a:pt x="21277" y="8606"/>
                  </a:cubicBezTo>
                  <a:cubicBezTo>
                    <a:pt x="21125" y="8884"/>
                    <a:pt x="20995" y="9099"/>
                    <a:pt x="20885" y="925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98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deit-top1\Documents\PPT\[43] Angrymomo_B&amp;R\Pocket_Tools_Title_Flatlay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475"/>
            <a:ext cx="9906000" cy="447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3225" y="1190475"/>
            <a:ext cx="9909225" cy="4477049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53190" y="1190475"/>
            <a:ext cx="2807031" cy="720090"/>
            <a:chOff x="3923684" y="697230"/>
            <a:chExt cx="2807031" cy="720090"/>
          </a:xfrm>
        </p:grpSpPr>
        <p:sp>
          <p:nvSpPr>
            <p:cNvPr id="5" name="액자 4"/>
            <p:cNvSpPr/>
            <p:nvPr/>
          </p:nvSpPr>
          <p:spPr>
            <a:xfrm>
              <a:off x="3923684" y="697230"/>
              <a:ext cx="2807031" cy="720090"/>
            </a:xfrm>
            <a:prstGeom prst="frame">
              <a:avLst>
                <a:gd name="adj1" fmla="val 1526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27673" y="907372"/>
              <a:ext cx="19928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ko-KR" altLang="en-US" sz="1600" spc="1500" dirty="0" err="1" smtClean="0">
                  <a:gradFill>
                    <a:gsLst>
                      <a:gs pos="0">
                        <a:schemeClr val="accent3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왜필요한가</a:t>
              </a:r>
              <a:endParaRPr lang="en-US" altLang="ko-KR" sz="1600" spc="1500" dirty="0">
                <a:gradFill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-3224" y="882698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3224" y="5667524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943725" y="938"/>
            <a:ext cx="2962276" cy="392245"/>
            <a:chOff x="-3225" y="303454"/>
            <a:chExt cx="2037765" cy="260426"/>
          </a:xfrm>
        </p:grpSpPr>
        <p:sp>
          <p:nvSpPr>
            <p:cNvPr id="16" name="직사각형 15"/>
            <p:cNvSpPr/>
            <p:nvPr/>
          </p:nvSpPr>
          <p:spPr>
            <a:xfrm>
              <a:off x="0" y="303454"/>
              <a:ext cx="2034540" cy="260426"/>
            </a:xfrm>
            <a:prstGeom prst="rect">
              <a:avLst/>
            </a:prstGeom>
            <a:solidFill>
              <a:srgbClr val="E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-3225" y="333639"/>
              <a:ext cx="2037764" cy="204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en-US" altLang="ko-KR" sz="1400" spc="30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INDEX : </a:t>
              </a:r>
              <a:r>
                <a:rPr lang="en-US" altLang="ko-KR" sz="1400" spc="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</a:t>
              </a:r>
              <a:r>
                <a:rPr lang="ko-KR" altLang="en-US" sz="1400" spc="300" dirty="0" err="1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주제소개</a:t>
              </a:r>
              <a:endParaRPr lang="en-US" altLang="ko-KR" sz="12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55022" y="2033171"/>
            <a:ext cx="16135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defRPr lang="ko-KR" altLang="en-US"/>
            </a:pPr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불안</a:t>
            </a:r>
            <a:endParaRPr lang="en-US" altLang="ko-KR" sz="60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chemeClr val="bg1"/>
              </a:buClr>
              <a:defRPr lang="ko-KR" altLang="en-US"/>
            </a:pPr>
            <a:endParaRPr lang="en-US" altLang="ko-KR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chemeClr val="bg1"/>
              </a:buClr>
              <a:defRPr lang="ko-KR" altLang="en-US"/>
            </a:pPr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460220" y="2120707"/>
            <a:ext cx="3316239" cy="34651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no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spc="3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방어기제로 </a:t>
            </a:r>
            <a:r>
              <a:rPr lang="en-US" altLang="ko-KR" sz="1200" spc="3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SNS</a:t>
            </a:r>
            <a:r>
              <a:rPr lang="ko-KR" altLang="en-US" sz="1200" spc="3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</a:t>
            </a: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1450" lvl="0" indent="-171450">
              <a:lnSpc>
                <a:spcPct val="150000"/>
              </a:lnSpc>
              <a:spcBef>
                <a:spcPts val="500"/>
              </a:spcBef>
              <a:buFont typeface="Symbol" panose="05050102010706020507" pitchFamily="18" charset="2"/>
              <a:buChar char="Þ"/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자기가 원하는 자아를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SNS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구현</a:t>
            </a: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1450" lvl="0" indent="-171450">
              <a:lnSpc>
                <a:spcPct val="150000"/>
              </a:lnSpc>
              <a:spcBef>
                <a:spcPts val="500"/>
              </a:spcBef>
              <a:buFont typeface="Symbol" panose="05050102010706020507" pitchFamily="18" charset="2"/>
              <a:buChar char="Þ"/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현실 자아와의 괴리감에서의</a:t>
            </a: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spc="3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불안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</a:t>
            </a: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1450" lvl="0" indent="-171450">
              <a:lnSpc>
                <a:spcPct val="150000"/>
              </a:lnSpc>
              <a:spcBef>
                <a:spcPts val="500"/>
              </a:spcBef>
              <a:buFont typeface="Symbol" panose="05050102010706020507" pitchFamily="18" charset="2"/>
              <a:buChar char="Þ"/>
            </a:pP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우울</a:t>
            </a: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노이로제</a:t>
            </a: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자아의 괴리의 방어기제의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영향으로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SNS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접하면 </a:t>
            </a:r>
            <a:r>
              <a:rPr lang="ko-KR" altLang="en-US" sz="1200" spc="3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중독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되기 쉽고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현재의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SNS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충동적인 포스팅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너무 </a:t>
            </a:r>
            <a:r>
              <a:rPr lang="ko-KR" altLang="en-US" sz="1200" spc="3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빠른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정보의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오고감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등의 문제로</a:t>
            </a: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자기자신에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신경쓸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겨를이 없다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12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1450" lvl="0" indent="-171450">
              <a:lnSpc>
                <a:spcPct val="150000"/>
              </a:lnSpc>
              <a:spcBef>
                <a:spcPts val="500"/>
              </a:spcBef>
              <a:buFont typeface="Symbol" panose="05050102010706020507" pitchFamily="18" charset="2"/>
              <a:buChar char="Þ"/>
            </a:pP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170" name="Picture 2" descr="ì¬ì©ì ì ì²´ì±(identity)ì í¬ê² ëì¼ì(identification)ì ì°¨ë³í(differentiation) ìêµ¬ë¥¼ ê¸°ë°ì¼ë¡ íë©°, ì´ ëë¦½ë ììë ìë¡ ìí¸ìì¡´ì (interdependent) ê´ê³ì ëì¬ìë¤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190" y="2120707"/>
            <a:ext cx="2576648" cy="192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ê°ë©´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190" y="4133973"/>
            <a:ext cx="2576648" cy="151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84612" y="3092357"/>
            <a:ext cx="1613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defRPr lang="ko-KR" altLang="en-US"/>
            </a:pPr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중독 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4612" y="4130662"/>
            <a:ext cx="1613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defRPr lang="ko-KR" altLang="en-US"/>
            </a:pPr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빠름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37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deit-top1\Documents\PPT\[43] Angrymomo_B&amp;R\Pocket_Tools_Title_Flatlay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475"/>
            <a:ext cx="9906000" cy="447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3225" y="1190475"/>
            <a:ext cx="9909225" cy="4477049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62078" y="1190475"/>
            <a:ext cx="2807031" cy="720090"/>
            <a:chOff x="3923684" y="697230"/>
            <a:chExt cx="2807031" cy="720090"/>
          </a:xfrm>
        </p:grpSpPr>
        <p:sp>
          <p:nvSpPr>
            <p:cNvPr id="5" name="액자 4"/>
            <p:cNvSpPr/>
            <p:nvPr/>
          </p:nvSpPr>
          <p:spPr>
            <a:xfrm>
              <a:off x="3923684" y="697230"/>
              <a:ext cx="2807031" cy="720090"/>
            </a:xfrm>
            <a:prstGeom prst="frame">
              <a:avLst>
                <a:gd name="adj1" fmla="val 1526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88606" y="907372"/>
              <a:ext cx="12538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ko-KR" altLang="en-US" sz="1600" spc="1500" dirty="0" smtClean="0">
                  <a:gradFill>
                    <a:gsLst>
                      <a:gs pos="0">
                        <a:schemeClr val="accent3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필요성</a:t>
              </a:r>
              <a:endParaRPr lang="en-US" altLang="ko-KR" sz="1600" spc="1500" dirty="0">
                <a:gradFill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-3224" y="882698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3224" y="5667524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943725" y="938"/>
            <a:ext cx="2962276" cy="392245"/>
            <a:chOff x="-3225" y="303454"/>
            <a:chExt cx="2037765" cy="260426"/>
          </a:xfrm>
        </p:grpSpPr>
        <p:sp>
          <p:nvSpPr>
            <p:cNvPr id="16" name="직사각형 15"/>
            <p:cNvSpPr/>
            <p:nvPr/>
          </p:nvSpPr>
          <p:spPr>
            <a:xfrm>
              <a:off x="0" y="303454"/>
              <a:ext cx="2034540" cy="260426"/>
            </a:xfrm>
            <a:prstGeom prst="rect">
              <a:avLst/>
            </a:prstGeom>
            <a:solidFill>
              <a:srgbClr val="E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-3225" y="333639"/>
              <a:ext cx="2037764" cy="204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en-US" altLang="ko-KR" sz="1400" spc="30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INDEX : </a:t>
              </a:r>
              <a:r>
                <a:rPr lang="en-US" altLang="ko-KR" sz="1400" spc="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</a:t>
              </a:r>
              <a:r>
                <a:rPr lang="ko-KR" altLang="en-US" sz="1400" spc="300" dirty="0" err="1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주제소개</a:t>
              </a:r>
              <a:endParaRPr lang="en-US" altLang="ko-KR" sz="12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8" y="3090283"/>
            <a:ext cx="2446382" cy="92816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362078" y="2120707"/>
            <a:ext cx="6414381" cy="34651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no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SNS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문제점을 해결하기 위한 방법에 기술적 측면 보다 </a:t>
            </a: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사용자인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사람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초점을 맞춰 해결해 보면 어떨까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</a:t>
            </a: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</a:t>
            </a: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발표때의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SNS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문제점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불안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중독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빠름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좀 더 사람에 가깝게 해결하고</a:t>
            </a: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아날로그의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불편한 제약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주어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신중함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설렘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들어간 </a:t>
            </a: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중독을 지양하며 관계발전지향적인 느린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SNS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만들어 보면 어떨까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84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deit-top1\Documents\PPT\[43] Angrymomo_B&amp;R\Pocket_Tools_Title_Flatlay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475"/>
            <a:ext cx="9906000" cy="447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3225" y="1190475"/>
            <a:ext cx="9909225" cy="4477049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62078" y="1190475"/>
            <a:ext cx="2877044" cy="720090"/>
            <a:chOff x="3923684" y="697230"/>
            <a:chExt cx="2877044" cy="720090"/>
          </a:xfrm>
        </p:grpSpPr>
        <p:sp>
          <p:nvSpPr>
            <p:cNvPr id="5" name="액자 4"/>
            <p:cNvSpPr/>
            <p:nvPr/>
          </p:nvSpPr>
          <p:spPr>
            <a:xfrm>
              <a:off x="3923684" y="697230"/>
              <a:ext cx="2807031" cy="720090"/>
            </a:xfrm>
            <a:prstGeom prst="frame">
              <a:avLst>
                <a:gd name="adj1" fmla="val 1526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30353" y="907372"/>
              <a:ext cx="27703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en-US" altLang="ko-KR" sz="1600" spc="1500" dirty="0" smtClean="0">
                  <a:gradFill>
                    <a:gsLst>
                      <a:gs pos="0">
                        <a:schemeClr val="accent3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SLOWGRAM</a:t>
              </a:r>
              <a:endParaRPr lang="en-US" altLang="ko-KR" sz="1600" spc="1500" dirty="0">
                <a:gradFill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-3224" y="882698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3224" y="5667524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943725" y="938"/>
            <a:ext cx="2962276" cy="392245"/>
            <a:chOff x="-3225" y="303454"/>
            <a:chExt cx="2037765" cy="260426"/>
          </a:xfrm>
        </p:grpSpPr>
        <p:sp>
          <p:nvSpPr>
            <p:cNvPr id="16" name="직사각형 15"/>
            <p:cNvSpPr/>
            <p:nvPr/>
          </p:nvSpPr>
          <p:spPr>
            <a:xfrm>
              <a:off x="0" y="303454"/>
              <a:ext cx="2034540" cy="260426"/>
            </a:xfrm>
            <a:prstGeom prst="rect">
              <a:avLst/>
            </a:prstGeom>
            <a:solidFill>
              <a:srgbClr val="E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-3225" y="333639"/>
              <a:ext cx="2037764" cy="204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en-US" altLang="ko-KR" sz="1400" spc="30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INDEX : </a:t>
              </a:r>
              <a:r>
                <a:rPr lang="en-US" altLang="ko-KR" sz="1400" spc="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</a:t>
              </a:r>
              <a:r>
                <a:rPr lang="ko-KR" altLang="en-US" sz="1400" spc="300" dirty="0" err="1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주제소개</a:t>
              </a:r>
              <a:endParaRPr lang="en-US" altLang="ko-KR" sz="12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8" y="3090283"/>
            <a:ext cx="2446382" cy="92816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362078" y="2120707"/>
            <a:ext cx="6414381" cy="34651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no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SLOW + GRAM(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전보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171450" lvl="0" indent="-171450">
              <a:lnSpc>
                <a:spcPct val="150000"/>
              </a:lnSpc>
              <a:spcBef>
                <a:spcPts val="500"/>
              </a:spcBef>
              <a:buFontTx/>
              <a:buChar char="-"/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글을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포스팅시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정해진 시간 뒤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(24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올릴것인지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재확인이 있으며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en-US" altLang="ko-KR" sz="12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1450" lvl="0" indent="-171450">
              <a:lnSpc>
                <a:spcPct val="150000"/>
              </a:lnSpc>
              <a:spcBef>
                <a:spcPts val="500"/>
              </a:spcBef>
              <a:buFontTx/>
              <a:buChar char="-"/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 사항을 잘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지켰을시에는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보상우편</a:t>
            </a: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개가 지급되며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보상피드백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1450" lvl="0" indent="-171450">
              <a:lnSpc>
                <a:spcPct val="150000"/>
              </a:lnSpc>
              <a:spcBef>
                <a:spcPts val="500"/>
              </a:spcBef>
              <a:buFontTx/>
              <a:buChar char="-"/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즉시 올리고 싶으면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빠른배송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우편</a:t>
            </a:r>
            <a:r>
              <a:rPr lang="en-US" altLang="ko-KR" sz="12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합당한 대가를 요구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1450" lvl="0" indent="-171450">
              <a:lnSpc>
                <a:spcPct val="150000"/>
              </a:lnSpc>
              <a:spcBef>
                <a:spcPts val="500"/>
              </a:spcBef>
              <a:buFontTx/>
              <a:buChar char="-"/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우선순위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필터링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키워드 등 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편식된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정보를 보여주지 않으며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1450" lvl="0" indent="-171450">
              <a:lnSpc>
                <a:spcPct val="150000"/>
              </a:lnSpc>
              <a:spcBef>
                <a:spcPts val="500"/>
              </a:spcBef>
              <a:buFontTx/>
              <a:buChar char="-"/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프로그램의 사용시간은 페이지 최대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분을 넘지 않는다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84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1501121" y="1002682"/>
            <a:ext cx="7030772" cy="4773102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>
            <a:spAutoFit/>
          </a:bodyPr>
          <a:lstStyle/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r>
              <a:rPr lang="en-US" altLang="ko-KR" sz="1800" b="1" spc="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</a:t>
            </a:r>
            <a:r>
              <a:rPr lang="ko-KR" altLang="en-US" sz="1800" b="1" spc="600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주제소개</a:t>
            </a:r>
            <a:r>
              <a:rPr lang="ko-KR" altLang="en-US" sz="1800" b="1" spc="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필요성</a:t>
            </a:r>
            <a:endParaRPr lang="en-US" altLang="ko-KR" sz="1800" b="1" spc="6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r>
              <a:rPr lang="en-US" altLang="ko-KR" sz="1800" b="1" spc="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</a:t>
            </a:r>
            <a:r>
              <a:rPr lang="ko-KR" altLang="en-US" sz="1800" b="1" spc="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및 해결방안</a:t>
            </a:r>
            <a:endParaRPr lang="en-US" altLang="ko-KR" sz="1800" b="1" spc="600" dirty="0" smtClean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r>
              <a:rPr lang="en-US" altLang="ko-KR" sz="1800" b="1" spc="6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 </a:t>
            </a:r>
            <a:r>
              <a:rPr lang="ko-KR" altLang="en-US" sz="1800" b="1" spc="6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r>
              <a:rPr lang="en-US" altLang="ko-KR" sz="1800" b="1" spc="6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 </a:t>
            </a:r>
            <a:r>
              <a:rPr lang="ko-KR" altLang="en-US" sz="1800" b="1" spc="6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</a:t>
            </a: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6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Rectangle 2"/>
          <p:cNvSpPr>
            <a:spLocks/>
          </p:cNvSpPr>
          <p:nvPr/>
        </p:nvSpPr>
        <p:spPr bwMode="auto">
          <a:xfrm>
            <a:off x="1608130" y="971742"/>
            <a:ext cx="3373636" cy="72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spc="600" dirty="0" smtClean="0">
                <a:gradFill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latin typeface="+mj-ea"/>
                <a:ea typeface="+mj-ea"/>
                <a:sym typeface="Lato Black" charset="0"/>
              </a:rPr>
              <a:t>INDEX</a:t>
            </a:r>
            <a:endParaRPr lang="en-US" sz="2400" spc="600" dirty="0">
              <a:gradFill>
                <a:gsLst>
                  <a:gs pos="0">
                    <a:schemeClr val="accent3"/>
                  </a:gs>
                  <a:gs pos="100000">
                    <a:schemeClr val="accent3"/>
                  </a:gs>
                </a:gsLst>
                <a:lin ang="5400000" scaled="0"/>
              </a:gradFill>
              <a:latin typeface="+mj-ea"/>
              <a:ea typeface="+mj-ea"/>
              <a:sym typeface="Lato Light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16507" y="1040331"/>
            <a:ext cx="3281362" cy="4643238"/>
            <a:chOff x="5016507" y="1040331"/>
            <a:chExt cx="3281362" cy="4643238"/>
          </a:xfrm>
        </p:grpSpPr>
        <p:sp>
          <p:nvSpPr>
            <p:cNvPr id="41" name="AutoShape 4"/>
            <p:cNvSpPr>
              <a:spLocks/>
            </p:cNvSpPr>
            <p:nvPr/>
          </p:nvSpPr>
          <p:spPr bwMode="auto">
            <a:xfrm>
              <a:off x="5016507" y="2017854"/>
              <a:ext cx="375272" cy="743735"/>
            </a:xfrm>
            <a:custGeom>
              <a:avLst/>
              <a:gdLst/>
              <a:ahLst/>
              <a:cxnLst/>
              <a:rect l="0" t="0" r="r" b="b"/>
              <a:pathLst>
                <a:path w="21538" h="21600">
                  <a:moveTo>
                    <a:pt x="15728" y="3990"/>
                  </a:moveTo>
                  <a:cubicBezTo>
                    <a:pt x="14767" y="3990"/>
                    <a:pt x="14176" y="4062"/>
                    <a:pt x="13949" y="4215"/>
                  </a:cubicBezTo>
                  <a:cubicBezTo>
                    <a:pt x="13716" y="4367"/>
                    <a:pt x="13608" y="4678"/>
                    <a:pt x="13608" y="5147"/>
                  </a:cubicBezTo>
                  <a:lnTo>
                    <a:pt x="13608" y="6360"/>
                  </a:lnTo>
                  <a:lnTo>
                    <a:pt x="19673" y="6360"/>
                  </a:lnTo>
                  <a:cubicBezTo>
                    <a:pt x="19929" y="6360"/>
                    <a:pt x="20190" y="6423"/>
                    <a:pt x="20463" y="6552"/>
                  </a:cubicBezTo>
                  <a:cubicBezTo>
                    <a:pt x="20645" y="6642"/>
                    <a:pt x="20736" y="6777"/>
                    <a:pt x="20736" y="6953"/>
                  </a:cubicBezTo>
                  <a:lnTo>
                    <a:pt x="20276" y="9774"/>
                  </a:lnTo>
                  <a:cubicBezTo>
                    <a:pt x="20276" y="9923"/>
                    <a:pt x="20173" y="10039"/>
                    <a:pt x="19974" y="10128"/>
                  </a:cubicBezTo>
                  <a:cubicBezTo>
                    <a:pt x="19775" y="10214"/>
                    <a:pt x="19531" y="10257"/>
                    <a:pt x="19235" y="10257"/>
                  </a:cubicBezTo>
                  <a:lnTo>
                    <a:pt x="13608" y="10257"/>
                  </a:lnTo>
                  <a:lnTo>
                    <a:pt x="13608" y="21062"/>
                  </a:lnTo>
                  <a:cubicBezTo>
                    <a:pt x="13608" y="21211"/>
                    <a:pt x="13500" y="21338"/>
                    <a:pt x="13295" y="21444"/>
                  </a:cubicBezTo>
                  <a:cubicBezTo>
                    <a:pt x="13085" y="21548"/>
                    <a:pt x="12835" y="21600"/>
                    <a:pt x="12539" y="21600"/>
                  </a:cubicBezTo>
                  <a:lnTo>
                    <a:pt x="5525" y="21600"/>
                  </a:lnTo>
                  <a:cubicBezTo>
                    <a:pt x="5235" y="21600"/>
                    <a:pt x="4979" y="21548"/>
                    <a:pt x="4775" y="21444"/>
                  </a:cubicBezTo>
                  <a:cubicBezTo>
                    <a:pt x="4570" y="21338"/>
                    <a:pt x="4468" y="21211"/>
                    <a:pt x="4468" y="21062"/>
                  </a:cubicBezTo>
                  <a:lnTo>
                    <a:pt x="4468" y="10257"/>
                  </a:lnTo>
                  <a:lnTo>
                    <a:pt x="1063" y="10257"/>
                  </a:lnTo>
                  <a:cubicBezTo>
                    <a:pt x="773" y="10257"/>
                    <a:pt x="517" y="10205"/>
                    <a:pt x="313" y="10099"/>
                  </a:cubicBezTo>
                  <a:cubicBezTo>
                    <a:pt x="108" y="9993"/>
                    <a:pt x="0" y="9866"/>
                    <a:pt x="0" y="9719"/>
                  </a:cubicBezTo>
                  <a:lnTo>
                    <a:pt x="0" y="6921"/>
                  </a:lnTo>
                  <a:cubicBezTo>
                    <a:pt x="0" y="6774"/>
                    <a:pt x="108" y="6642"/>
                    <a:pt x="313" y="6526"/>
                  </a:cubicBezTo>
                  <a:cubicBezTo>
                    <a:pt x="517" y="6411"/>
                    <a:pt x="773" y="6354"/>
                    <a:pt x="1063" y="6354"/>
                  </a:cubicBezTo>
                  <a:lnTo>
                    <a:pt x="4468" y="6354"/>
                  </a:lnTo>
                  <a:lnTo>
                    <a:pt x="4468" y="4949"/>
                  </a:lnTo>
                  <a:cubicBezTo>
                    <a:pt x="4468" y="1658"/>
                    <a:pt x="7787" y="9"/>
                    <a:pt x="14427" y="0"/>
                  </a:cubicBezTo>
                  <a:cubicBezTo>
                    <a:pt x="16655" y="0"/>
                    <a:pt x="18758" y="144"/>
                    <a:pt x="20736" y="426"/>
                  </a:cubicBezTo>
                  <a:cubicBezTo>
                    <a:pt x="21333" y="518"/>
                    <a:pt x="21600" y="717"/>
                    <a:pt x="21526" y="1019"/>
                  </a:cubicBezTo>
                  <a:lnTo>
                    <a:pt x="20793" y="3760"/>
                  </a:lnTo>
                  <a:cubicBezTo>
                    <a:pt x="20719" y="3910"/>
                    <a:pt x="20577" y="4028"/>
                    <a:pt x="20355" y="4120"/>
                  </a:cubicBezTo>
                  <a:cubicBezTo>
                    <a:pt x="20071" y="4212"/>
                    <a:pt x="19781" y="4238"/>
                    <a:pt x="19514" y="4200"/>
                  </a:cubicBezTo>
                  <a:cubicBezTo>
                    <a:pt x="18877" y="4128"/>
                    <a:pt x="18218" y="4071"/>
                    <a:pt x="17536" y="4033"/>
                  </a:cubicBezTo>
                  <a:cubicBezTo>
                    <a:pt x="16859" y="4008"/>
                    <a:pt x="16257" y="3990"/>
                    <a:pt x="15728" y="399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2" name="AutoShape 5"/>
            <p:cNvSpPr>
              <a:spLocks/>
            </p:cNvSpPr>
            <p:nvPr/>
          </p:nvSpPr>
          <p:spPr bwMode="auto">
            <a:xfrm>
              <a:off x="6026564" y="1823409"/>
              <a:ext cx="690017" cy="69001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98" y="0"/>
                  </a:moveTo>
                  <a:cubicBezTo>
                    <a:pt x="19650" y="0"/>
                    <a:pt x="20287" y="264"/>
                    <a:pt x="20813" y="796"/>
                  </a:cubicBezTo>
                  <a:cubicBezTo>
                    <a:pt x="21336" y="1322"/>
                    <a:pt x="21600" y="1962"/>
                    <a:pt x="21600" y="2711"/>
                  </a:cubicBezTo>
                  <a:lnTo>
                    <a:pt x="21600" y="18883"/>
                  </a:lnTo>
                  <a:cubicBezTo>
                    <a:pt x="21600" y="19268"/>
                    <a:pt x="21527" y="19623"/>
                    <a:pt x="21383" y="19952"/>
                  </a:cubicBezTo>
                  <a:cubicBezTo>
                    <a:pt x="21236" y="20281"/>
                    <a:pt x="21042" y="20563"/>
                    <a:pt x="20804" y="20804"/>
                  </a:cubicBezTo>
                  <a:cubicBezTo>
                    <a:pt x="20566" y="21042"/>
                    <a:pt x="20278" y="21233"/>
                    <a:pt x="19940" y="21377"/>
                  </a:cubicBezTo>
                  <a:cubicBezTo>
                    <a:pt x="19603" y="21524"/>
                    <a:pt x="19256" y="21594"/>
                    <a:pt x="18898" y="21594"/>
                  </a:cubicBezTo>
                  <a:lnTo>
                    <a:pt x="12066" y="21594"/>
                  </a:lnTo>
                  <a:lnTo>
                    <a:pt x="12066" y="12552"/>
                  </a:lnTo>
                  <a:lnTo>
                    <a:pt x="14486" y="12552"/>
                  </a:lnTo>
                  <a:cubicBezTo>
                    <a:pt x="14595" y="12552"/>
                    <a:pt x="14698" y="12517"/>
                    <a:pt x="14789" y="12441"/>
                  </a:cubicBezTo>
                  <a:cubicBezTo>
                    <a:pt x="14877" y="12367"/>
                    <a:pt x="14921" y="12267"/>
                    <a:pt x="14921" y="12144"/>
                  </a:cubicBezTo>
                  <a:lnTo>
                    <a:pt x="15088" y="9779"/>
                  </a:lnTo>
                  <a:cubicBezTo>
                    <a:pt x="15088" y="9650"/>
                    <a:pt x="15050" y="9538"/>
                    <a:pt x="14977" y="9444"/>
                  </a:cubicBezTo>
                  <a:cubicBezTo>
                    <a:pt x="14883" y="9350"/>
                    <a:pt x="14774" y="9303"/>
                    <a:pt x="14654" y="9303"/>
                  </a:cubicBezTo>
                  <a:lnTo>
                    <a:pt x="12066" y="9303"/>
                  </a:lnTo>
                  <a:lnTo>
                    <a:pt x="12066" y="8263"/>
                  </a:lnTo>
                  <a:cubicBezTo>
                    <a:pt x="12066" y="7879"/>
                    <a:pt x="12116" y="7623"/>
                    <a:pt x="12216" y="7497"/>
                  </a:cubicBezTo>
                  <a:cubicBezTo>
                    <a:pt x="12313" y="7370"/>
                    <a:pt x="12565" y="7309"/>
                    <a:pt x="12965" y="7309"/>
                  </a:cubicBezTo>
                  <a:cubicBezTo>
                    <a:pt x="13203" y="7309"/>
                    <a:pt x="13458" y="7326"/>
                    <a:pt x="13746" y="7367"/>
                  </a:cubicBezTo>
                  <a:cubicBezTo>
                    <a:pt x="14034" y="7406"/>
                    <a:pt x="14307" y="7456"/>
                    <a:pt x="14568" y="7520"/>
                  </a:cubicBezTo>
                  <a:cubicBezTo>
                    <a:pt x="14624" y="7520"/>
                    <a:pt x="14686" y="7514"/>
                    <a:pt x="14759" y="7499"/>
                  </a:cubicBezTo>
                  <a:cubicBezTo>
                    <a:pt x="14830" y="7485"/>
                    <a:pt x="14883" y="7458"/>
                    <a:pt x="14921" y="7423"/>
                  </a:cubicBezTo>
                  <a:cubicBezTo>
                    <a:pt x="15015" y="7367"/>
                    <a:pt x="15079" y="7264"/>
                    <a:pt x="15118" y="7115"/>
                  </a:cubicBezTo>
                  <a:lnTo>
                    <a:pt x="15438" y="4838"/>
                  </a:lnTo>
                  <a:cubicBezTo>
                    <a:pt x="15479" y="4565"/>
                    <a:pt x="15361" y="4403"/>
                    <a:pt x="15088" y="4347"/>
                  </a:cubicBezTo>
                  <a:cubicBezTo>
                    <a:pt x="14245" y="4112"/>
                    <a:pt x="13364" y="4001"/>
                    <a:pt x="12445" y="4010"/>
                  </a:cubicBezTo>
                  <a:cubicBezTo>
                    <a:pt x="9625" y="4010"/>
                    <a:pt x="8212" y="5384"/>
                    <a:pt x="8212" y="8128"/>
                  </a:cubicBezTo>
                  <a:lnTo>
                    <a:pt x="8212" y="9309"/>
                  </a:lnTo>
                  <a:lnTo>
                    <a:pt x="6764" y="9309"/>
                  </a:lnTo>
                  <a:cubicBezTo>
                    <a:pt x="6456" y="9309"/>
                    <a:pt x="6306" y="9459"/>
                    <a:pt x="6318" y="9758"/>
                  </a:cubicBezTo>
                  <a:lnTo>
                    <a:pt x="6318" y="12120"/>
                  </a:lnTo>
                  <a:cubicBezTo>
                    <a:pt x="6318" y="12235"/>
                    <a:pt x="6356" y="12335"/>
                    <a:pt x="6444" y="12426"/>
                  </a:cubicBezTo>
                  <a:cubicBezTo>
                    <a:pt x="6526" y="12514"/>
                    <a:pt x="6632" y="12558"/>
                    <a:pt x="6764" y="12558"/>
                  </a:cubicBezTo>
                  <a:lnTo>
                    <a:pt x="8212" y="12558"/>
                  </a:lnTo>
                  <a:lnTo>
                    <a:pt x="8212" y="21600"/>
                  </a:lnTo>
                  <a:lnTo>
                    <a:pt x="2685" y="21600"/>
                  </a:lnTo>
                  <a:cubicBezTo>
                    <a:pt x="2320" y="21600"/>
                    <a:pt x="1974" y="21530"/>
                    <a:pt x="1648" y="21383"/>
                  </a:cubicBezTo>
                  <a:cubicBezTo>
                    <a:pt x="1322" y="21239"/>
                    <a:pt x="1034" y="21048"/>
                    <a:pt x="796" y="20810"/>
                  </a:cubicBezTo>
                  <a:cubicBezTo>
                    <a:pt x="558" y="20569"/>
                    <a:pt x="364" y="20287"/>
                    <a:pt x="220" y="19958"/>
                  </a:cubicBezTo>
                  <a:cubicBezTo>
                    <a:pt x="76" y="19629"/>
                    <a:pt x="0" y="19274"/>
                    <a:pt x="0" y="18889"/>
                  </a:cubicBezTo>
                  <a:lnTo>
                    <a:pt x="0" y="2717"/>
                  </a:lnTo>
                  <a:cubicBezTo>
                    <a:pt x="0" y="2353"/>
                    <a:pt x="76" y="2000"/>
                    <a:pt x="220" y="1662"/>
                  </a:cubicBezTo>
                  <a:cubicBezTo>
                    <a:pt x="364" y="1328"/>
                    <a:pt x="558" y="1037"/>
                    <a:pt x="796" y="802"/>
                  </a:cubicBezTo>
                  <a:cubicBezTo>
                    <a:pt x="1034" y="558"/>
                    <a:pt x="1322" y="370"/>
                    <a:pt x="1648" y="223"/>
                  </a:cubicBezTo>
                  <a:cubicBezTo>
                    <a:pt x="1974" y="76"/>
                    <a:pt x="2320" y="6"/>
                    <a:pt x="2685" y="6"/>
                  </a:cubicBezTo>
                  <a:lnTo>
                    <a:pt x="18898" y="6"/>
                  </a:lnTo>
                  <a:close/>
                  <a:moveTo>
                    <a:pt x="18898" y="0"/>
                  </a:move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3" name="AutoShape 6"/>
            <p:cNvSpPr>
              <a:spLocks/>
            </p:cNvSpPr>
            <p:nvPr/>
          </p:nvSpPr>
          <p:spPr bwMode="auto">
            <a:xfrm>
              <a:off x="5397075" y="1448136"/>
              <a:ext cx="532644" cy="37527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885" y="9256"/>
                  </a:moveTo>
                  <a:cubicBezTo>
                    <a:pt x="21064" y="9210"/>
                    <a:pt x="21230" y="9256"/>
                    <a:pt x="21377" y="9381"/>
                  </a:cubicBezTo>
                  <a:cubicBezTo>
                    <a:pt x="21527" y="9506"/>
                    <a:pt x="21600" y="9721"/>
                    <a:pt x="21600" y="10023"/>
                  </a:cubicBezTo>
                  <a:cubicBezTo>
                    <a:pt x="21600" y="10347"/>
                    <a:pt x="21497" y="10621"/>
                    <a:pt x="21289" y="10854"/>
                  </a:cubicBezTo>
                  <a:cubicBezTo>
                    <a:pt x="21081" y="11083"/>
                    <a:pt x="20841" y="11292"/>
                    <a:pt x="20569" y="11476"/>
                  </a:cubicBezTo>
                  <a:cubicBezTo>
                    <a:pt x="20295" y="11660"/>
                    <a:pt x="20011" y="11802"/>
                    <a:pt x="19717" y="11903"/>
                  </a:cubicBezTo>
                  <a:cubicBezTo>
                    <a:pt x="19426" y="12000"/>
                    <a:pt x="19198" y="12063"/>
                    <a:pt x="19034" y="12087"/>
                  </a:cubicBezTo>
                  <a:cubicBezTo>
                    <a:pt x="18696" y="13626"/>
                    <a:pt x="18180" y="14992"/>
                    <a:pt x="17475" y="16177"/>
                  </a:cubicBezTo>
                  <a:cubicBezTo>
                    <a:pt x="16770" y="17365"/>
                    <a:pt x="15950" y="18355"/>
                    <a:pt x="15014" y="19144"/>
                  </a:cubicBezTo>
                  <a:cubicBezTo>
                    <a:pt x="14077" y="19939"/>
                    <a:pt x="13068" y="20544"/>
                    <a:pt x="11989" y="20964"/>
                  </a:cubicBezTo>
                  <a:cubicBezTo>
                    <a:pt x="10911" y="21388"/>
                    <a:pt x="9837" y="21600"/>
                    <a:pt x="8767" y="21600"/>
                  </a:cubicBezTo>
                  <a:cubicBezTo>
                    <a:pt x="7058" y="21600"/>
                    <a:pt x="5432" y="21082"/>
                    <a:pt x="3900" y="20043"/>
                  </a:cubicBezTo>
                  <a:cubicBezTo>
                    <a:pt x="2370" y="19008"/>
                    <a:pt x="1102" y="17493"/>
                    <a:pt x="95" y="15492"/>
                  </a:cubicBezTo>
                  <a:cubicBezTo>
                    <a:pt x="32" y="15315"/>
                    <a:pt x="0" y="15172"/>
                    <a:pt x="0" y="15061"/>
                  </a:cubicBezTo>
                  <a:cubicBezTo>
                    <a:pt x="0" y="14842"/>
                    <a:pt x="51" y="14655"/>
                    <a:pt x="157" y="14505"/>
                  </a:cubicBezTo>
                  <a:cubicBezTo>
                    <a:pt x="262" y="14352"/>
                    <a:pt x="397" y="14279"/>
                    <a:pt x="548" y="14279"/>
                  </a:cubicBezTo>
                  <a:cubicBezTo>
                    <a:pt x="659" y="14279"/>
                    <a:pt x="781" y="14349"/>
                    <a:pt x="913" y="14481"/>
                  </a:cubicBezTo>
                  <a:cubicBezTo>
                    <a:pt x="1873" y="15693"/>
                    <a:pt x="2997" y="16291"/>
                    <a:pt x="4279" y="16284"/>
                  </a:cubicBezTo>
                  <a:cubicBezTo>
                    <a:pt x="4737" y="16284"/>
                    <a:pt x="5197" y="16197"/>
                    <a:pt x="5655" y="16030"/>
                  </a:cubicBezTo>
                  <a:cubicBezTo>
                    <a:pt x="6113" y="15864"/>
                    <a:pt x="6532" y="15600"/>
                    <a:pt x="6914" y="15235"/>
                  </a:cubicBezTo>
                  <a:cubicBezTo>
                    <a:pt x="6688" y="15058"/>
                    <a:pt x="6502" y="14825"/>
                    <a:pt x="6358" y="14536"/>
                  </a:cubicBezTo>
                  <a:cubicBezTo>
                    <a:pt x="6213" y="14248"/>
                    <a:pt x="6142" y="13925"/>
                    <a:pt x="6142" y="13574"/>
                  </a:cubicBezTo>
                  <a:cubicBezTo>
                    <a:pt x="6142" y="13321"/>
                    <a:pt x="6172" y="13102"/>
                    <a:pt x="6235" y="12921"/>
                  </a:cubicBezTo>
                  <a:cubicBezTo>
                    <a:pt x="6096" y="12855"/>
                    <a:pt x="5920" y="12744"/>
                    <a:pt x="5714" y="12580"/>
                  </a:cubicBezTo>
                  <a:cubicBezTo>
                    <a:pt x="5508" y="12421"/>
                    <a:pt x="5308" y="12229"/>
                    <a:pt x="5117" y="12018"/>
                  </a:cubicBezTo>
                  <a:cubicBezTo>
                    <a:pt x="4923" y="11802"/>
                    <a:pt x="4764" y="11563"/>
                    <a:pt x="4634" y="11299"/>
                  </a:cubicBezTo>
                  <a:cubicBezTo>
                    <a:pt x="4507" y="11042"/>
                    <a:pt x="4441" y="10788"/>
                    <a:pt x="4441" y="10527"/>
                  </a:cubicBezTo>
                  <a:cubicBezTo>
                    <a:pt x="4441" y="10350"/>
                    <a:pt x="4480" y="10190"/>
                    <a:pt x="4558" y="10055"/>
                  </a:cubicBezTo>
                  <a:cubicBezTo>
                    <a:pt x="4637" y="9916"/>
                    <a:pt x="4735" y="9791"/>
                    <a:pt x="4852" y="9680"/>
                  </a:cubicBezTo>
                  <a:cubicBezTo>
                    <a:pt x="4532" y="9402"/>
                    <a:pt x="4235" y="8992"/>
                    <a:pt x="3961" y="8450"/>
                  </a:cubicBezTo>
                  <a:cubicBezTo>
                    <a:pt x="3689" y="7908"/>
                    <a:pt x="3552" y="7366"/>
                    <a:pt x="3552" y="6820"/>
                  </a:cubicBezTo>
                  <a:cubicBezTo>
                    <a:pt x="3552" y="6456"/>
                    <a:pt x="3682" y="6216"/>
                    <a:pt x="3939" y="6105"/>
                  </a:cubicBezTo>
                  <a:cubicBezTo>
                    <a:pt x="3665" y="5719"/>
                    <a:pt x="3447" y="5267"/>
                    <a:pt x="3288" y="4757"/>
                  </a:cubicBezTo>
                  <a:cubicBezTo>
                    <a:pt x="3126" y="4249"/>
                    <a:pt x="3048" y="3718"/>
                    <a:pt x="3048" y="3176"/>
                  </a:cubicBezTo>
                  <a:cubicBezTo>
                    <a:pt x="3048" y="2922"/>
                    <a:pt x="3085" y="2689"/>
                    <a:pt x="3161" y="2484"/>
                  </a:cubicBezTo>
                  <a:cubicBezTo>
                    <a:pt x="3232" y="2279"/>
                    <a:pt x="3381" y="2178"/>
                    <a:pt x="3596" y="2178"/>
                  </a:cubicBezTo>
                  <a:cubicBezTo>
                    <a:pt x="3738" y="2178"/>
                    <a:pt x="4069" y="2328"/>
                    <a:pt x="4583" y="2627"/>
                  </a:cubicBezTo>
                  <a:cubicBezTo>
                    <a:pt x="5097" y="2926"/>
                    <a:pt x="5655" y="3263"/>
                    <a:pt x="6253" y="3634"/>
                  </a:cubicBezTo>
                  <a:cubicBezTo>
                    <a:pt x="6852" y="4003"/>
                    <a:pt x="7423" y="4381"/>
                    <a:pt x="7971" y="4757"/>
                  </a:cubicBezTo>
                  <a:cubicBezTo>
                    <a:pt x="8515" y="5135"/>
                    <a:pt x="8899" y="5399"/>
                    <a:pt x="9117" y="5552"/>
                  </a:cubicBezTo>
                  <a:cubicBezTo>
                    <a:pt x="9313" y="5712"/>
                    <a:pt x="9501" y="5882"/>
                    <a:pt x="9675" y="6073"/>
                  </a:cubicBezTo>
                  <a:cubicBezTo>
                    <a:pt x="9849" y="6268"/>
                    <a:pt x="10023" y="6470"/>
                    <a:pt x="10196" y="6681"/>
                  </a:cubicBezTo>
                  <a:cubicBezTo>
                    <a:pt x="10351" y="6119"/>
                    <a:pt x="10537" y="5528"/>
                    <a:pt x="10747" y="4909"/>
                  </a:cubicBezTo>
                  <a:cubicBezTo>
                    <a:pt x="10958" y="4294"/>
                    <a:pt x="11193" y="3704"/>
                    <a:pt x="11450" y="3137"/>
                  </a:cubicBezTo>
                  <a:cubicBezTo>
                    <a:pt x="11709" y="2575"/>
                    <a:pt x="11993" y="2040"/>
                    <a:pt x="12307" y="1543"/>
                  </a:cubicBezTo>
                  <a:cubicBezTo>
                    <a:pt x="12618" y="1039"/>
                    <a:pt x="12968" y="632"/>
                    <a:pt x="13350" y="313"/>
                  </a:cubicBezTo>
                  <a:cubicBezTo>
                    <a:pt x="13411" y="243"/>
                    <a:pt x="13504" y="215"/>
                    <a:pt x="13631" y="215"/>
                  </a:cubicBezTo>
                  <a:cubicBezTo>
                    <a:pt x="13771" y="215"/>
                    <a:pt x="13876" y="257"/>
                    <a:pt x="13947" y="344"/>
                  </a:cubicBezTo>
                  <a:cubicBezTo>
                    <a:pt x="14072" y="278"/>
                    <a:pt x="14233" y="208"/>
                    <a:pt x="14434" y="122"/>
                  </a:cubicBezTo>
                  <a:cubicBezTo>
                    <a:pt x="14630" y="42"/>
                    <a:pt x="14799" y="0"/>
                    <a:pt x="14931" y="0"/>
                  </a:cubicBezTo>
                  <a:cubicBezTo>
                    <a:pt x="15156" y="0"/>
                    <a:pt x="15325" y="150"/>
                    <a:pt x="15433" y="448"/>
                  </a:cubicBezTo>
                  <a:cubicBezTo>
                    <a:pt x="15678" y="448"/>
                    <a:pt x="15898" y="535"/>
                    <a:pt x="16099" y="705"/>
                  </a:cubicBezTo>
                  <a:cubicBezTo>
                    <a:pt x="16295" y="879"/>
                    <a:pt x="16395" y="1157"/>
                    <a:pt x="16395" y="1546"/>
                  </a:cubicBezTo>
                  <a:cubicBezTo>
                    <a:pt x="16395" y="1890"/>
                    <a:pt x="16290" y="2185"/>
                    <a:pt x="16079" y="2425"/>
                  </a:cubicBezTo>
                  <a:cubicBezTo>
                    <a:pt x="16831" y="2905"/>
                    <a:pt x="17453" y="3596"/>
                    <a:pt x="17950" y="4506"/>
                  </a:cubicBezTo>
                  <a:cubicBezTo>
                    <a:pt x="18447" y="5417"/>
                    <a:pt x="18799" y="6428"/>
                    <a:pt x="19010" y="7532"/>
                  </a:cubicBezTo>
                  <a:cubicBezTo>
                    <a:pt x="19056" y="7557"/>
                    <a:pt x="19145" y="7567"/>
                    <a:pt x="19279" y="7567"/>
                  </a:cubicBezTo>
                  <a:cubicBezTo>
                    <a:pt x="19646" y="7567"/>
                    <a:pt x="19992" y="7477"/>
                    <a:pt x="20312" y="7293"/>
                  </a:cubicBezTo>
                  <a:cubicBezTo>
                    <a:pt x="20631" y="7109"/>
                    <a:pt x="20853" y="7022"/>
                    <a:pt x="20978" y="7022"/>
                  </a:cubicBezTo>
                  <a:cubicBezTo>
                    <a:pt x="21120" y="7022"/>
                    <a:pt x="21243" y="7098"/>
                    <a:pt x="21348" y="7258"/>
                  </a:cubicBezTo>
                  <a:cubicBezTo>
                    <a:pt x="21453" y="7421"/>
                    <a:pt x="21507" y="7602"/>
                    <a:pt x="21507" y="7800"/>
                  </a:cubicBezTo>
                  <a:cubicBezTo>
                    <a:pt x="21507" y="8054"/>
                    <a:pt x="21431" y="8321"/>
                    <a:pt x="21277" y="8606"/>
                  </a:cubicBezTo>
                  <a:cubicBezTo>
                    <a:pt x="21125" y="8884"/>
                    <a:pt x="20995" y="9099"/>
                    <a:pt x="20885" y="92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4" name="AutoShape 7"/>
            <p:cNvSpPr>
              <a:spLocks/>
            </p:cNvSpPr>
            <p:nvPr/>
          </p:nvSpPr>
          <p:spPr bwMode="auto">
            <a:xfrm>
              <a:off x="5693661" y="2701061"/>
              <a:ext cx="375272" cy="37527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6" y="0"/>
                  </a:moveTo>
                  <a:cubicBezTo>
                    <a:pt x="19635" y="0"/>
                    <a:pt x="20275" y="267"/>
                    <a:pt x="20801" y="796"/>
                  </a:cubicBezTo>
                  <a:cubicBezTo>
                    <a:pt x="21333" y="1328"/>
                    <a:pt x="21600" y="1965"/>
                    <a:pt x="21600" y="2714"/>
                  </a:cubicBezTo>
                  <a:lnTo>
                    <a:pt x="21600" y="18886"/>
                  </a:lnTo>
                  <a:cubicBezTo>
                    <a:pt x="21600" y="19274"/>
                    <a:pt x="21524" y="19629"/>
                    <a:pt x="21383" y="19955"/>
                  </a:cubicBezTo>
                  <a:cubicBezTo>
                    <a:pt x="21236" y="20284"/>
                    <a:pt x="21042" y="20566"/>
                    <a:pt x="20801" y="20807"/>
                  </a:cubicBezTo>
                  <a:cubicBezTo>
                    <a:pt x="20563" y="21042"/>
                    <a:pt x="20275" y="21236"/>
                    <a:pt x="19938" y="21383"/>
                  </a:cubicBezTo>
                  <a:cubicBezTo>
                    <a:pt x="19603" y="21530"/>
                    <a:pt x="19250" y="21600"/>
                    <a:pt x="18886" y="21600"/>
                  </a:cubicBezTo>
                  <a:lnTo>
                    <a:pt x="2673" y="21600"/>
                  </a:lnTo>
                  <a:cubicBezTo>
                    <a:pt x="2306" y="21600"/>
                    <a:pt x="1962" y="21530"/>
                    <a:pt x="1639" y="21383"/>
                  </a:cubicBezTo>
                  <a:cubicBezTo>
                    <a:pt x="1316" y="21236"/>
                    <a:pt x="1034" y="21042"/>
                    <a:pt x="796" y="20807"/>
                  </a:cubicBezTo>
                  <a:cubicBezTo>
                    <a:pt x="558" y="20566"/>
                    <a:pt x="361" y="20284"/>
                    <a:pt x="220" y="19955"/>
                  </a:cubicBezTo>
                  <a:cubicBezTo>
                    <a:pt x="73" y="19629"/>
                    <a:pt x="0" y="19274"/>
                    <a:pt x="0" y="18886"/>
                  </a:cubicBezTo>
                  <a:lnTo>
                    <a:pt x="0" y="2714"/>
                  </a:lnTo>
                  <a:cubicBezTo>
                    <a:pt x="0" y="2350"/>
                    <a:pt x="73" y="1998"/>
                    <a:pt x="220" y="1663"/>
                  </a:cubicBezTo>
                  <a:cubicBezTo>
                    <a:pt x="361" y="1325"/>
                    <a:pt x="558" y="1034"/>
                    <a:pt x="796" y="796"/>
                  </a:cubicBezTo>
                  <a:cubicBezTo>
                    <a:pt x="1034" y="558"/>
                    <a:pt x="1319" y="367"/>
                    <a:pt x="1648" y="221"/>
                  </a:cubicBezTo>
                  <a:cubicBezTo>
                    <a:pt x="1974" y="74"/>
                    <a:pt x="2314" y="3"/>
                    <a:pt x="2673" y="3"/>
                  </a:cubicBezTo>
                  <a:lnTo>
                    <a:pt x="18886" y="3"/>
                  </a:lnTo>
                  <a:close/>
                  <a:moveTo>
                    <a:pt x="16930" y="11927"/>
                  </a:moveTo>
                  <a:cubicBezTo>
                    <a:pt x="17699" y="11868"/>
                    <a:pt x="18302" y="11604"/>
                    <a:pt x="18742" y="11125"/>
                  </a:cubicBezTo>
                  <a:cubicBezTo>
                    <a:pt x="18874" y="10995"/>
                    <a:pt x="18892" y="10840"/>
                    <a:pt x="18801" y="10663"/>
                  </a:cubicBezTo>
                  <a:cubicBezTo>
                    <a:pt x="18725" y="10493"/>
                    <a:pt x="18584" y="10426"/>
                    <a:pt x="18378" y="10452"/>
                  </a:cubicBezTo>
                  <a:lnTo>
                    <a:pt x="18322" y="10452"/>
                  </a:lnTo>
                  <a:cubicBezTo>
                    <a:pt x="18537" y="10237"/>
                    <a:pt x="18680" y="10026"/>
                    <a:pt x="18742" y="9820"/>
                  </a:cubicBezTo>
                  <a:cubicBezTo>
                    <a:pt x="18819" y="9635"/>
                    <a:pt x="18783" y="9482"/>
                    <a:pt x="18631" y="9371"/>
                  </a:cubicBezTo>
                  <a:cubicBezTo>
                    <a:pt x="18501" y="9239"/>
                    <a:pt x="18346" y="9230"/>
                    <a:pt x="18169" y="9341"/>
                  </a:cubicBezTo>
                  <a:cubicBezTo>
                    <a:pt x="18093" y="9380"/>
                    <a:pt x="17955" y="9426"/>
                    <a:pt x="17749" y="9482"/>
                  </a:cubicBezTo>
                  <a:cubicBezTo>
                    <a:pt x="17550" y="9541"/>
                    <a:pt x="17338" y="9565"/>
                    <a:pt x="17115" y="9565"/>
                  </a:cubicBezTo>
                  <a:cubicBezTo>
                    <a:pt x="17074" y="9565"/>
                    <a:pt x="17039" y="9562"/>
                    <a:pt x="17006" y="9553"/>
                  </a:cubicBezTo>
                  <a:cubicBezTo>
                    <a:pt x="16977" y="9538"/>
                    <a:pt x="16939" y="9538"/>
                    <a:pt x="16901" y="9538"/>
                  </a:cubicBezTo>
                  <a:cubicBezTo>
                    <a:pt x="16901" y="9517"/>
                    <a:pt x="16895" y="9500"/>
                    <a:pt x="16886" y="9479"/>
                  </a:cubicBezTo>
                  <a:cubicBezTo>
                    <a:pt x="16877" y="9462"/>
                    <a:pt x="16871" y="9441"/>
                    <a:pt x="16871" y="9423"/>
                  </a:cubicBezTo>
                  <a:cubicBezTo>
                    <a:pt x="16724" y="8851"/>
                    <a:pt x="16457" y="8334"/>
                    <a:pt x="16072" y="7869"/>
                  </a:cubicBezTo>
                  <a:cubicBezTo>
                    <a:pt x="15688" y="7405"/>
                    <a:pt x="15250" y="7067"/>
                    <a:pt x="14751" y="6847"/>
                  </a:cubicBezTo>
                  <a:cubicBezTo>
                    <a:pt x="14789" y="6812"/>
                    <a:pt x="14815" y="6774"/>
                    <a:pt x="14836" y="6735"/>
                  </a:cubicBezTo>
                  <a:cubicBezTo>
                    <a:pt x="14853" y="6697"/>
                    <a:pt x="14883" y="6662"/>
                    <a:pt x="14918" y="6624"/>
                  </a:cubicBezTo>
                  <a:cubicBezTo>
                    <a:pt x="14974" y="6474"/>
                    <a:pt x="14974" y="6318"/>
                    <a:pt x="14918" y="6160"/>
                  </a:cubicBezTo>
                  <a:cubicBezTo>
                    <a:pt x="14900" y="6101"/>
                    <a:pt x="14842" y="6027"/>
                    <a:pt x="14745" y="5936"/>
                  </a:cubicBezTo>
                  <a:cubicBezTo>
                    <a:pt x="14648" y="5842"/>
                    <a:pt x="14483" y="5804"/>
                    <a:pt x="14257" y="5822"/>
                  </a:cubicBezTo>
                  <a:cubicBezTo>
                    <a:pt x="14240" y="5786"/>
                    <a:pt x="14210" y="5748"/>
                    <a:pt x="14175" y="5710"/>
                  </a:cubicBezTo>
                  <a:cubicBezTo>
                    <a:pt x="14060" y="5598"/>
                    <a:pt x="13943" y="5557"/>
                    <a:pt x="13819" y="5584"/>
                  </a:cubicBezTo>
                  <a:cubicBezTo>
                    <a:pt x="13587" y="5622"/>
                    <a:pt x="13358" y="5684"/>
                    <a:pt x="13132" y="5766"/>
                  </a:cubicBezTo>
                  <a:lnTo>
                    <a:pt x="13103" y="5736"/>
                  </a:lnTo>
                  <a:cubicBezTo>
                    <a:pt x="12974" y="5663"/>
                    <a:pt x="12830" y="5672"/>
                    <a:pt x="12668" y="5766"/>
                  </a:cubicBezTo>
                  <a:cubicBezTo>
                    <a:pt x="12116" y="6112"/>
                    <a:pt x="11658" y="6579"/>
                    <a:pt x="11291" y="7173"/>
                  </a:cubicBezTo>
                  <a:cubicBezTo>
                    <a:pt x="10923" y="7766"/>
                    <a:pt x="10609" y="8398"/>
                    <a:pt x="10336" y="9071"/>
                  </a:cubicBezTo>
                  <a:cubicBezTo>
                    <a:pt x="10007" y="8780"/>
                    <a:pt x="9743" y="8589"/>
                    <a:pt x="9534" y="8495"/>
                  </a:cubicBezTo>
                  <a:cubicBezTo>
                    <a:pt x="8961" y="8169"/>
                    <a:pt x="8356" y="7869"/>
                    <a:pt x="7719" y="7602"/>
                  </a:cubicBezTo>
                  <a:cubicBezTo>
                    <a:pt x="7082" y="7332"/>
                    <a:pt x="6359" y="7047"/>
                    <a:pt x="5554" y="6735"/>
                  </a:cubicBezTo>
                  <a:cubicBezTo>
                    <a:pt x="5422" y="6697"/>
                    <a:pt x="5311" y="6718"/>
                    <a:pt x="5217" y="6794"/>
                  </a:cubicBezTo>
                  <a:cubicBezTo>
                    <a:pt x="5123" y="6850"/>
                    <a:pt x="5052" y="6950"/>
                    <a:pt x="5005" y="7091"/>
                  </a:cubicBezTo>
                  <a:cubicBezTo>
                    <a:pt x="4987" y="7343"/>
                    <a:pt x="5026" y="7620"/>
                    <a:pt x="5123" y="7910"/>
                  </a:cubicBezTo>
                  <a:cubicBezTo>
                    <a:pt x="5225" y="8210"/>
                    <a:pt x="5405" y="8501"/>
                    <a:pt x="5669" y="8792"/>
                  </a:cubicBezTo>
                  <a:cubicBezTo>
                    <a:pt x="5434" y="8847"/>
                    <a:pt x="5340" y="8997"/>
                    <a:pt x="5387" y="9241"/>
                  </a:cubicBezTo>
                  <a:cubicBezTo>
                    <a:pt x="5496" y="9879"/>
                    <a:pt x="5819" y="10351"/>
                    <a:pt x="6342" y="10660"/>
                  </a:cubicBezTo>
                  <a:lnTo>
                    <a:pt x="6159" y="10830"/>
                  </a:lnTo>
                  <a:cubicBezTo>
                    <a:pt x="6027" y="10962"/>
                    <a:pt x="6007" y="11118"/>
                    <a:pt x="6104" y="11294"/>
                  </a:cubicBezTo>
                  <a:cubicBezTo>
                    <a:pt x="6139" y="11406"/>
                    <a:pt x="6265" y="11582"/>
                    <a:pt x="6474" y="11820"/>
                  </a:cubicBezTo>
                  <a:cubicBezTo>
                    <a:pt x="6685" y="12058"/>
                    <a:pt x="6994" y="12243"/>
                    <a:pt x="7396" y="12364"/>
                  </a:cubicBezTo>
                  <a:cubicBezTo>
                    <a:pt x="7337" y="12475"/>
                    <a:pt x="7314" y="12581"/>
                    <a:pt x="7314" y="12672"/>
                  </a:cubicBezTo>
                  <a:cubicBezTo>
                    <a:pt x="7314" y="12766"/>
                    <a:pt x="7323" y="12834"/>
                    <a:pt x="7337" y="12866"/>
                  </a:cubicBezTo>
                  <a:cubicBezTo>
                    <a:pt x="7396" y="13174"/>
                    <a:pt x="7578" y="13412"/>
                    <a:pt x="7889" y="13571"/>
                  </a:cubicBezTo>
                  <a:cubicBezTo>
                    <a:pt x="7543" y="13806"/>
                    <a:pt x="7173" y="13964"/>
                    <a:pt x="6776" y="14047"/>
                  </a:cubicBezTo>
                  <a:cubicBezTo>
                    <a:pt x="6386" y="14132"/>
                    <a:pt x="5983" y="14158"/>
                    <a:pt x="5584" y="14123"/>
                  </a:cubicBezTo>
                  <a:cubicBezTo>
                    <a:pt x="5181" y="14091"/>
                    <a:pt x="4791" y="13994"/>
                    <a:pt x="4415" y="13835"/>
                  </a:cubicBezTo>
                  <a:cubicBezTo>
                    <a:pt x="4039" y="13674"/>
                    <a:pt x="3713" y="13459"/>
                    <a:pt x="3431" y="13186"/>
                  </a:cubicBezTo>
                  <a:cubicBezTo>
                    <a:pt x="3357" y="13112"/>
                    <a:pt x="3266" y="13074"/>
                    <a:pt x="3158" y="13074"/>
                  </a:cubicBezTo>
                  <a:cubicBezTo>
                    <a:pt x="3046" y="13074"/>
                    <a:pt x="2958" y="13112"/>
                    <a:pt x="2882" y="13186"/>
                  </a:cubicBezTo>
                  <a:cubicBezTo>
                    <a:pt x="2670" y="13356"/>
                    <a:pt x="2650" y="13538"/>
                    <a:pt x="2826" y="13735"/>
                  </a:cubicBezTo>
                  <a:cubicBezTo>
                    <a:pt x="3575" y="14775"/>
                    <a:pt x="4509" y="15571"/>
                    <a:pt x="5616" y="16115"/>
                  </a:cubicBezTo>
                  <a:cubicBezTo>
                    <a:pt x="6729" y="16658"/>
                    <a:pt x="7945" y="16928"/>
                    <a:pt x="9267" y="16928"/>
                  </a:cubicBezTo>
                  <a:cubicBezTo>
                    <a:pt x="10166" y="16928"/>
                    <a:pt x="11032" y="16805"/>
                    <a:pt x="11858" y="16555"/>
                  </a:cubicBezTo>
                  <a:cubicBezTo>
                    <a:pt x="12692" y="16309"/>
                    <a:pt x="13441" y="15965"/>
                    <a:pt x="14110" y="15521"/>
                  </a:cubicBezTo>
                  <a:cubicBezTo>
                    <a:pt x="14780" y="15084"/>
                    <a:pt x="15365" y="14555"/>
                    <a:pt x="15855" y="13944"/>
                  </a:cubicBezTo>
                  <a:cubicBezTo>
                    <a:pt x="16345" y="13331"/>
                    <a:pt x="16707" y="12658"/>
                    <a:pt x="16930" y="1192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5" name="AutoShape 8"/>
            <p:cNvSpPr>
              <a:spLocks/>
            </p:cNvSpPr>
            <p:nvPr/>
          </p:nvSpPr>
          <p:spPr bwMode="auto">
            <a:xfrm>
              <a:off x="7170539" y="1817355"/>
              <a:ext cx="453959" cy="39343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1139"/>
                  </a:moveTo>
                  <a:cubicBezTo>
                    <a:pt x="21600" y="13240"/>
                    <a:pt x="21343" y="14965"/>
                    <a:pt x="20823" y="16323"/>
                  </a:cubicBezTo>
                  <a:cubicBezTo>
                    <a:pt x="20305" y="17678"/>
                    <a:pt x="19570" y="18748"/>
                    <a:pt x="18619" y="19522"/>
                  </a:cubicBezTo>
                  <a:cubicBezTo>
                    <a:pt x="17669" y="20296"/>
                    <a:pt x="16528" y="20838"/>
                    <a:pt x="15204" y="21143"/>
                  </a:cubicBezTo>
                  <a:cubicBezTo>
                    <a:pt x="13880" y="21450"/>
                    <a:pt x="12414" y="21600"/>
                    <a:pt x="10806" y="21600"/>
                  </a:cubicBezTo>
                  <a:cubicBezTo>
                    <a:pt x="9194" y="21600"/>
                    <a:pt x="7720" y="21450"/>
                    <a:pt x="6386" y="21143"/>
                  </a:cubicBezTo>
                  <a:cubicBezTo>
                    <a:pt x="5052" y="20838"/>
                    <a:pt x="3914" y="20296"/>
                    <a:pt x="2971" y="19522"/>
                  </a:cubicBezTo>
                  <a:cubicBezTo>
                    <a:pt x="2028" y="18751"/>
                    <a:pt x="1297" y="17681"/>
                    <a:pt x="777" y="16323"/>
                  </a:cubicBezTo>
                  <a:cubicBezTo>
                    <a:pt x="259" y="14968"/>
                    <a:pt x="0" y="13240"/>
                    <a:pt x="0" y="11139"/>
                  </a:cubicBezTo>
                  <a:cubicBezTo>
                    <a:pt x="0" y="10105"/>
                    <a:pt x="142" y="9100"/>
                    <a:pt x="432" y="8135"/>
                  </a:cubicBezTo>
                  <a:cubicBezTo>
                    <a:pt x="718" y="7163"/>
                    <a:pt x="1161" y="6294"/>
                    <a:pt x="1754" y="5517"/>
                  </a:cubicBezTo>
                  <a:lnTo>
                    <a:pt x="1720" y="5461"/>
                  </a:lnTo>
                  <a:lnTo>
                    <a:pt x="1754" y="5435"/>
                  </a:lnTo>
                  <a:cubicBezTo>
                    <a:pt x="1632" y="5082"/>
                    <a:pt x="1544" y="4718"/>
                    <a:pt x="1503" y="4337"/>
                  </a:cubicBezTo>
                  <a:cubicBezTo>
                    <a:pt x="1459" y="3959"/>
                    <a:pt x="1439" y="3575"/>
                    <a:pt x="1439" y="3191"/>
                  </a:cubicBezTo>
                  <a:cubicBezTo>
                    <a:pt x="1439" y="2965"/>
                    <a:pt x="1444" y="2711"/>
                    <a:pt x="1461" y="2425"/>
                  </a:cubicBezTo>
                  <a:cubicBezTo>
                    <a:pt x="1478" y="2140"/>
                    <a:pt x="1507" y="1847"/>
                    <a:pt x="1554" y="1542"/>
                  </a:cubicBezTo>
                  <a:cubicBezTo>
                    <a:pt x="1603" y="1237"/>
                    <a:pt x="1661" y="949"/>
                    <a:pt x="1737" y="681"/>
                  </a:cubicBezTo>
                  <a:cubicBezTo>
                    <a:pt x="1813" y="415"/>
                    <a:pt x="1903" y="189"/>
                    <a:pt x="2013" y="0"/>
                  </a:cubicBezTo>
                  <a:lnTo>
                    <a:pt x="2104" y="0"/>
                  </a:lnTo>
                  <a:cubicBezTo>
                    <a:pt x="2580" y="0"/>
                    <a:pt x="3010" y="59"/>
                    <a:pt x="3396" y="169"/>
                  </a:cubicBezTo>
                  <a:cubicBezTo>
                    <a:pt x="3782" y="282"/>
                    <a:pt x="4151" y="440"/>
                    <a:pt x="4503" y="644"/>
                  </a:cubicBezTo>
                  <a:cubicBezTo>
                    <a:pt x="4852" y="844"/>
                    <a:pt x="5194" y="1079"/>
                    <a:pt x="5519" y="1347"/>
                  </a:cubicBezTo>
                  <a:cubicBezTo>
                    <a:pt x="5849" y="1612"/>
                    <a:pt x="6203" y="1883"/>
                    <a:pt x="6584" y="2163"/>
                  </a:cubicBezTo>
                  <a:cubicBezTo>
                    <a:pt x="7254" y="1940"/>
                    <a:pt x="7950" y="1790"/>
                    <a:pt x="8671" y="1720"/>
                  </a:cubicBezTo>
                  <a:cubicBezTo>
                    <a:pt x="9394" y="1649"/>
                    <a:pt x="10105" y="1610"/>
                    <a:pt x="10806" y="1610"/>
                  </a:cubicBezTo>
                  <a:cubicBezTo>
                    <a:pt x="11510" y="1610"/>
                    <a:pt x="12221" y="1649"/>
                    <a:pt x="12934" y="1720"/>
                  </a:cubicBezTo>
                  <a:cubicBezTo>
                    <a:pt x="13650" y="1790"/>
                    <a:pt x="14356" y="1940"/>
                    <a:pt x="15040" y="2163"/>
                  </a:cubicBezTo>
                  <a:cubicBezTo>
                    <a:pt x="15407" y="1883"/>
                    <a:pt x="15759" y="1612"/>
                    <a:pt x="16093" y="1347"/>
                  </a:cubicBezTo>
                  <a:cubicBezTo>
                    <a:pt x="16428" y="1079"/>
                    <a:pt x="16768" y="844"/>
                    <a:pt x="17110" y="644"/>
                  </a:cubicBezTo>
                  <a:cubicBezTo>
                    <a:pt x="17454" y="440"/>
                    <a:pt x="17818" y="282"/>
                    <a:pt x="18204" y="169"/>
                  </a:cubicBezTo>
                  <a:cubicBezTo>
                    <a:pt x="18590" y="59"/>
                    <a:pt x="19023" y="0"/>
                    <a:pt x="19497" y="0"/>
                  </a:cubicBezTo>
                  <a:lnTo>
                    <a:pt x="19614" y="0"/>
                  </a:lnTo>
                  <a:cubicBezTo>
                    <a:pt x="19707" y="178"/>
                    <a:pt x="19792" y="407"/>
                    <a:pt x="19863" y="675"/>
                  </a:cubicBezTo>
                  <a:cubicBezTo>
                    <a:pt x="19941" y="946"/>
                    <a:pt x="20000" y="1234"/>
                    <a:pt x="20046" y="1542"/>
                  </a:cubicBezTo>
                  <a:cubicBezTo>
                    <a:pt x="20093" y="1850"/>
                    <a:pt x="20129" y="2143"/>
                    <a:pt x="20151" y="2425"/>
                  </a:cubicBezTo>
                  <a:cubicBezTo>
                    <a:pt x="20173" y="2711"/>
                    <a:pt x="20188" y="2962"/>
                    <a:pt x="20188" y="3191"/>
                  </a:cubicBezTo>
                  <a:cubicBezTo>
                    <a:pt x="20188" y="3578"/>
                    <a:pt x="20164" y="3959"/>
                    <a:pt x="20117" y="4337"/>
                  </a:cubicBezTo>
                  <a:cubicBezTo>
                    <a:pt x="20068" y="4718"/>
                    <a:pt x="19993" y="5082"/>
                    <a:pt x="19883" y="5435"/>
                  </a:cubicBezTo>
                  <a:lnTo>
                    <a:pt x="19883" y="5461"/>
                  </a:lnTo>
                  <a:lnTo>
                    <a:pt x="19858" y="5517"/>
                  </a:lnTo>
                  <a:cubicBezTo>
                    <a:pt x="20452" y="6291"/>
                    <a:pt x="20889" y="7163"/>
                    <a:pt x="21177" y="8135"/>
                  </a:cubicBezTo>
                  <a:cubicBezTo>
                    <a:pt x="21463" y="9103"/>
                    <a:pt x="21600" y="10106"/>
                    <a:pt x="21600" y="11139"/>
                  </a:cubicBezTo>
                  <a:moveTo>
                    <a:pt x="14493" y="10004"/>
                  </a:moveTo>
                  <a:cubicBezTo>
                    <a:pt x="13884" y="10004"/>
                    <a:pt x="13276" y="10038"/>
                    <a:pt x="12663" y="10100"/>
                  </a:cubicBezTo>
                  <a:cubicBezTo>
                    <a:pt x="12050" y="10162"/>
                    <a:pt x="11439" y="10193"/>
                    <a:pt x="10833" y="10193"/>
                  </a:cubicBezTo>
                  <a:cubicBezTo>
                    <a:pt x="10225" y="10193"/>
                    <a:pt x="9611" y="10162"/>
                    <a:pt x="8996" y="10100"/>
                  </a:cubicBezTo>
                  <a:cubicBezTo>
                    <a:pt x="8380" y="10038"/>
                    <a:pt x="7769" y="10004"/>
                    <a:pt x="7158" y="10004"/>
                  </a:cubicBezTo>
                  <a:cubicBezTo>
                    <a:pt x="5898" y="10004"/>
                    <a:pt x="4877" y="10399"/>
                    <a:pt x="4095" y="11181"/>
                  </a:cubicBezTo>
                  <a:cubicBezTo>
                    <a:pt x="3315" y="11963"/>
                    <a:pt x="2927" y="13124"/>
                    <a:pt x="2927" y="14654"/>
                  </a:cubicBezTo>
                  <a:cubicBezTo>
                    <a:pt x="2927" y="15962"/>
                    <a:pt x="3176" y="16970"/>
                    <a:pt x="3679" y="17681"/>
                  </a:cubicBezTo>
                  <a:cubicBezTo>
                    <a:pt x="4183" y="18395"/>
                    <a:pt x="4825" y="18918"/>
                    <a:pt x="5609" y="19251"/>
                  </a:cubicBezTo>
                  <a:cubicBezTo>
                    <a:pt x="6396" y="19581"/>
                    <a:pt x="7246" y="19779"/>
                    <a:pt x="8170" y="19830"/>
                  </a:cubicBezTo>
                  <a:cubicBezTo>
                    <a:pt x="9096" y="19886"/>
                    <a:pt x="9985" y="19912"/>
                    <a:pt x="10833" y="19912"/>
                  </a:cubicBezTo>
                  <a:cubicBezTo>
                    <a:pt x="11410" y="19912"/>
                    <a:pt x="12003" y="19903"/>
                    <a:pt x="12617" y="19884"/>
                  </a:cubicBezTo>
                  <a:cubicBezTo>
                    <a:pt x="13230" y="19867"/>
                    <a:pt x="13826" y="19810"/>
                    <a:pt x="14412" y="19714"/>
                  </a:cubicBezTo>
                  <a:cubicBezTo>
                    <a:pt x="14996" y="19618"/>
                    <a:pt x="15553" y="19466"/>
                    <a:pt x="16078" y="19254"/>
                  </a:cubicBezTo>
                  <a:cubicBezTo>
                    <a:pt x="16604" y="19045"/>
                    <a:pt x="17063" y="18737"/>
                    <a:pt x="17452" y="18342"/>
                  </a:cubicBezTo>
                  <a:cubicBezTo>
                    <a:pt x="17842" y="17946"/>
                    <a:pt x="18153" y="17444"/>
                    <a:pt x="18387" y="16834"/>
                  </a:cubicBezTo>
                  <a:cubicBezTo>
                    <a:pt x="18622" y="16227"/>
                    <a:pt x="18742" y="15482"/>
                    <a:pt x="18742" y="14598"/>
                  </a:cubicBezTo>
                  <a:cubicBezTo>
                    <a:pt x="18742" y="13841"/>
                    <a:pt x="18636" y="13178"/>
                    <a:pt x="18424" y="12604"/>
                  </a:cubicBezTo>
                  <a:cubicBezTo>
                    <a:pt x="18214" y="12034"/>
                    <a:pt x="17921" y="11554"/>
                    <a:pt x="17547" y="11164"/>
                  </a:cubicBezTo>
                  <a:cubicBezTo>
                    <a:pt x="17171" y="10778"/>
                    <a:pt x="16726" y="10487"/>
                    <a:pt x="16206" y="10292"/>
                  </a:cubicBezTo>
                  <a:cubicBezTo>
                    <a:pt x="15688" y="10103"/>
                    <a:pt x="15118" y="10004"/>
                    <a:pt x="14493" y="10004"/>
                  </a:cubicBezTo>
                  <a:moveTo>
                    <a:pt x="5778" y="14101"/>
                  </a:moveTo>
                  <a:cubicBezTo>
                    <a:pt x="5778" y="13505"/>
                    <a:pt x="5881" y="12997"/>
                    <a:pt x="6088" y="12573"/>
                  </a:cubicBezTo>
                  <a:cubicBezTo>
                    <a:pt x="6294" y="12150"/>
                    <a:pt x="6550" y="11938"/>
                    <a:pt x="6853" y="11938"/>
                  </a:cubicBezTo>
                  <a:cubicBezTo>
                    <a:pt x="7156" y="11938"/>
                    <a:pt x="7417" y="12147"/>
                    <a:pt x="7632" y="12573"/>
                  </a:cubicBezTo>
                  <a:cubicBezTo>
                    <a:pt x="7845" y="12997"/>
                    <a:pt x="7952" y="13505"/>
                    <a:pt x="7952" y="14101"/>
                  </a:cubicBezTo>
                  <a:cubicBezTo>
                    <a:pt x="7952" y="14697"/>
                    <a:pt x="7845" y="15202"/>
                    <a:pt x="7632" y="15620"/>
                  </a:cubicBezTo>
                  <a:cubicBezTo>
                    <a:pt x="7417" y="16041"/>
                    <a:pt x="7156" y="16250"/>
                    <a:pt x="6853" y="16250"/>
                  </a:cubicBezTo>
                  <a:cubicBezTo>
                    <a:pt x="6550" y="16250"/>
                    <a:pt x="6294" y="16044"/>
                    <a:pt x="6088" y="15620"/>
                  </a:cubicBezTo>
                  <a:cubicBezTo>
                    <a:pt x="5881" y="15202"/>
                    <a:pt x="5778" y="14697"/>
                    <a:pt x="5778" y="14101"/>
                  </a:cubicBezTo>
                  <a:moveTo>
                    <a:pt x="10806" y="19104"/>
                  </a:moveTo>
                  <a:cubicBezTo>
                    <a:pt x="10474" y="19104"/>
                    <a:pt x="10168" y="18974"/>
                    <a:pt x="9895" y="18717"/>
                  </a:cubicBezTo>
                  <a:cubicBezTo>
                    <a:pt x="9621" y="18460"/>
                    <a:pt x="9423" y="18122"/>
                    <a:pt x="9299" y="17698"/>
                  </a:cubicBezTo>
                  <a:cubicBezTo>
                    <a:pt x="9252" y="17554"/>
                    <a:pt x="9299" y="17441"/>
                    <a:pt x="9438" y="17359"/>
                  </a:cubicBezTo>
                  <a:cubicBezTo>
                    <a:pt x="9562" y="17306"/>
                    <a:pt x="9658" y="17365"/>
                    <a:pt x="9719" y="17534"/>
                  </a:cubicBezTo>
                  <a:cubicBezTo>
                    <a:pt x="9929" y="18220"/>
                    <a:pt x="10291" y="18556"/>
                    <a:pt x="10806" y="18548"/>
                  </a:cubicBezTo>
                  <a:cubicBezTo>
                    <a:pt x="11048" y="18548"/>
                    <a:pt x="11270" y="18455"/>
                    <a:pt x="11468" y="18268"/>
                  </a:cubicBezTo>
                  <a:cubicBezTo>
                    <a:pt x="11666" y="18082"/>
                    <a:pt x="11805" y="17839"/>
                    <a:pt x="11884" y="17532"/>
                  </a:cubicBezTo>
                  <a:cubicBezTo>
                    <a:pt x="11945" y="17354"/>
                    <a:pt x="12047" y="17291"/>
                    <a:pt x="12186" y="17356"/>
                  </a:cubicBezTo>
                  <a:cubicBezTo>
                    <a:pt x="12311" y="17413"/>
                    <a:pt x="12362" y="17526"/>
                    <a:pt x="12338" y="17695"/>
                  </a:cubicBezTo>
                  <a:cubicBezTo>
                    <a:pt x="12216" y="18119"/>
                    <a:pt x="12015" y="18460"/>
                    <a:pt x="11742" y="18715"/>
                  </a:cubicBezTo>
                  <a:cubicBezTo>
                    <a:pt x="11471" y="18974"/>
                    <a:pt x="11158" y="19104"/>
                    <a:pt x="10806" y="19104"/>
                  </a:cubicBezTo>
                  <a:moveTo>
                    <a:pt x="11500" y="16196"/>
                  </a:moveTo>
                  <a:cubicBezTo>
                    <a:pt x="11500" y="16086"/>
                    <a:pt x="11429" y="15993"/>
                    <a:pt x="11297" y="15911"/>
                  </a:cubicBezTo>
                  <a:cubicBezTo>
                    <a:pt x="11158" y="15829"/>
                    <a:pt x="10997" y="15786"/>
                    <a:pt x="10809" y="15786"/>
                  </a:cubicBezTo>
                  <a:cubicBezTo>
                    <a:pt x="10613" y="15786"/>
                    <a:pt x="10447" y="15829"/>
                    <a:pt x="10313" y="15911"/>
                  </a:cubicBezTo>
                  <a:cubicBezTo>
                    <a:pt x="10176" y="15990"/>
                    <a:pt x="10107" y="16086"/>
                    <a:pt x="10107" y="16196"/>
                  </a:cubicBezTo>
                  <a:cubicBezTo>
                    <a:pt x="10107" y="16303"/>
                    <a:pt x="10176" y="16399"/>
                    <a:pt x="10313" y="16487"/>
                  </a:cubicBezTo>
                  <a:cubicBezTo>
                    <a:pt x="10447" y="16572"/>
                    <a:pt x="10613" y="16617"/>
                    <a:pt x="10809" y="16617"/>
                  </a:cubicBezTo>
                  <a:cubicBezTo>
                    <a:pt x="11004" y="16617"/>
                    <a:pt x="11168" y="16572"/>
                    <a:pt x="11302" y="16487"/>
                  </a:cubicBezTo>
                  <a:cubicBezTo>
                    <a:pt x="11434" y="16402"/>
                    <a:pt x="11500" y="16303"/>
                    <a:pt x="11500" y="16196"/>
                  </a:cubicBezTo>
                  <a:moveTo>
                    <a:pt x="15839" y="14101"/>
                  </a:moveTo>
                  <a:cubicBezTo>
                    <a:pt x="15839" y="13505"/>
                    <a:pt x="15734" y="12997"/>
                    <a:pt x="15524" y="12573"/>
                  </a:cubicBezTo>
                  <a:cubicBezTo>
                    <a:pt x="15311" y="12150"/>
                    <a:pt x="15060" y="11938"/>
                    <a:pt x="14764" y="11938"/>
                  </a:cubicBezTo>
                  <a:cubicBezTo>
                    <a:pt x="14461" y="11938"/>
                    <a:pt x="14197" y="12147"/>
                    <a:pt x="13977" y="12573"/>
                  </a:cubicBezTo>
                  <a:cubicBezTo>
                    <a:pt x="13760" y="12997"/>
                    <a:pt x="13650" y="13505"/>
                    <a:pt x="13650" y="14101"/>
                  </a:cubicBezTo>
                  <a:cubicBezTo>
                    <a:pt x="13650" y="14697"/>
                    <a:pt x="13760" y="15202"/>
                    <a:pt x="13977" y="15620"/>
                  </a:cubicBezTo>
                  <a:cubicBezTo>
                    <a:pt x="14197" y="16041"/>
                    <a:pt x="14461" y="16250"/>
                    <a:pt x="14764" y="16250"/>
                  </a:cubicBezTo>
                  <a:cubicBezTo>
                    <a:pt x="15067" y="16250"/>
                    <a:pt x="15321" y="16044"/>
                    <a:pt x="15529" y="15620"/>
                  </a:cubicBezTo>
                  <a:cubicBezTo>
                    <a:pt x="15734" y="15202"/>
                    <a:pt x="15839" y="14697"/>
                    <a:pt x="15839" y="1410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6" name="AutoShape 9"/>
            <p:cNvSpPr>
              <a:spLocks/>
            </p:cNvSpPr>
            <p:nvPr/>
          </p:nvSpPr>
          <p:spPr bwMode="auto">
            <a:xfrm>
              <a:off x="6243707" y="3052122"/>
              <a:ext cx="272376" cy="27237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6" y="12"/>
                  </a:moveTo>
                  <a:cubicBezTo>
                    <a:pt x="19635" y="12"/>
                    <a:pt x="20275" y="277"/>
                    <a:pt x="20801" y="808"/>
                  </a:cubicBezTo>
                  <a:cubicBezTo>
                    <a:pt x="21333" y="1334"/>
                    <a:pt x="21600" y="1974"/>
                    <a:pt x="21600" y="2723"/>
                  </a:cubicBezTo>
                  <a:lnTo>
                    <a:pt x="21600" y="18889"/>
                  </a:lnTo>
                  <a:cubicBezTo>
                    <a:pt x="21600" y="19274"/>
                    <a:pt x="21524" y="19630"/>
                    <a:pt x="21383" y="19958"/>
                  </a:cubicBezTo>
                  <a:cubicBezTo>
                    <a:pt x="21236" y="20287"/>
                    <a:pt x="21042" y="20569"/>
                    <a:pt x="20801" y="20810"/>
                  </a:cubicBezTo>
                  <a:cubicBezTo>
                    <a:pt x="20563" y="21048"/>
                    <a:pt x="20275" y="21239"/>
                    <a:pt x="19938" y="21383"/>
                  </a:cubicBezTo>
                  <a:cubicBezTo>
                    <a:pt x="19603" y="21530"/>
                    <a:pt x="19250" y="21600"/>
                    <a:pt x="18886" y="21600"/>
                  </a:cubicBezTo>
                  <a:lnTo>
                    <a:pt x="14148" y="21600"/>
                  </a:lnTo>
                  <a:lnTo>
                    <a:pt x="14148" y="21250"/>
                  </a:lnTo>
                  <a:cubicBezTo>
                    <a:pt x="14148" y="20883"/>
                    <a:pt x="14154" y="20431"/>
                    <a:pt x="14175" y="19885"/>
                  </a:cubicBezTo>
                  <a:cubicBezTo>
                    <a:pt x="14192" y="19342"/>
                    <a:pt x="14175" y="18801"/>
                    <a:pt x="14125" y="18261"/>
                  </a:cubicBezTo>
                  <a:cubicBezTo>
                    <a:pt x="14072" y="17720"/>
                    <a:pt x="13957" y="17233"/>
                    <a:pt x="13781" y="16793"/>
                  </a:cubicBezTo>
                  <a:cubicBezTo>
                    <a:pt x="13602" y="16352"/>
                    <a:pt x="13300" y="16041"/>
                    <a:pt x="12865" y="15865"/>
                  </a:cubicBezTo>
                  <a:cubicBezTo>
                    <a:pt x="14630" y="15680"/>
                    <a:pt x="15990" y="15163"/>
                    <a:pt x="16945" y="14320"/>
                  </a:cubicBezTo>
                  <a:cubicBezTo>
                    <a:pt x="17899" y="13477"/>
                    <a:pt x="18378" y="12132"/>
                    <a:pt x="18378" y="10285"/>
                  </a:cubicBezTo>
                  <a:cubicBezTo>
                    <a:pt x="18378" y="9665"/>
                    <a:pt x="18272" y="9069"/>
                    <a:pt x="18061" y="8488"/>
                  </a:cubicBezTo>
                  <a:cubicBezTo>
                    <a:pt x="17849" y="7906"/>
                    <a:pt x="17532" y="7372"/>
                    <a:pt x="17112" y="6884"/>
                  </a:cubicBezTo>
                  <a:cubicBezTo>
                    <a:pt x="17171" y="6670"/>
                    <a:pt x="17206" y="6455"/>
                    <a:pt x="17227" y="6250"/>
                  </a:cubicBezTo>
                  <a:cubicBezTo>
                    <a:pt x="17244" y="6047"/>
                    <a:pt x="17250" y="5833"/>
                    <a:pt x="17250" y="5618"/>
                  </a:cubicBezTo>
                  <a:cubicBezTo>
                    <a:pt x="17250" y="5234"/>
                    <a:pt x="17209" y="4808"/>
                    <a:pt x="17118" y="4335"/>
                  </a:cubicBezTo>
                  <a:cubicBezTo>
                    <a:pt x="17030" y="3868"/>
                    <a:pt x="16883" y="3469"/>
                    <a:pt x="16677" y="3142"/>
                  </a:cubicBezTo>
                  <a:lnTo>
                    <a:pt x="16507" y="3142"/>
                  </a:lnTo>
                  <a:cubicBezTo>
                    <a:pt x="16105" y="3128"/>
                    <a:pt x="15735" y="3163"/>
                    <a:pt x="15397" y="3263"/>
                  </a:cubicBezTo>
                  <a:cubicBezTo>
                    <a:pt x="15059" y="3360"/>
                    <a:pt x="14742" y="3489"/>
                    <a:pt x="14439" y="3648"/>
                  </a:cubicBezTo>
                  <a:cubicBezTo>
                    <a:pt x="14143" y="3809"/>
                    <a:pt x="13849" y="3985"/>
                    <a:pt x="13561" y="4176"/>
                  </a:cubicBezTo>
                  <a:cubicBezTo>
                    <a:pt x="13276" y="4367"/>
                    <a:pt x="12968" y="4555"/>
                    <a:pt x="12642" y="4731"/>
                  </a:cubicBezTo>
                  <a:cubicBezTo>
                    <a:pt x="12333" y="4693"/>
                    <a:pt x="12025" y="4667"/>
                    <a:pt x="11722" y="4646"/>
                  </a:cubicBezTo>
                  <a:cubicBezTo>
                    <a:pt x="11417" y="4629"/>
                    <a:pt x="11108" y="4617"/>
                    <a:pt x="10797" y="4617"/>
                  </a:cubicBezTo>
                  <a:cubicBezTo>
                    <a:pt x="10492" y="4617"/>
                    <a:pt x="10183" y="4629"/>
                    <a:pt x="9881" y="4646"/>
                  </a:cubicBezTo>
                  <a:cubicBezTo>
                    <a:pt x="9575" y="4667"/>
                    <a:pt x="9267" y="4696"/>
                    <a:pt x="8956" y="4731"/>
                  </a:cubicBezTo>
                  <a:cubicBezTo>
                    <a:pt x="8630" y="4561"/>
                    <a:pt x="8321" y="4379"/>
                    <a:pt x="8039" y="4182"/>
                  </a:cubicBezTo>
                  <a:cubicBezTo>
                    <a:pt x="7751" y="3985"/>
                    <a:pt x="7458" y="3806"/>
                    <a:pt x="7158" y="3645"/>
                  </a:cubicBezTo>
                  <a:cubicBezTo>
                    <a:pt x="6855" y="3486"/>
                    <a:pt x="6541" y="3357"/>
                    <a:pt x="6209" y="3260"/>
                  </a:cubicBezTo>
                  <a:cubicBezTo>
                    <a:pt x="5874" y="3160"/>
                    <a:pt x="5501" y="3125"/>
                    <a:pt x="5090" y="3140"/>
                  </a:cubicBezTo>
                  <a:lnTo>
                    <a:pt x="4923" y="3140"/>
                  </a:lnTo>
                  <a:cubicBezTo>
                    <a:pt x="4705" y="3466"/>
                    <a:pt x="4556" y="3865"/>
                    <a:pt x="4470" y="4332"/>
                  </a:cubicBezTo>
                  <a:cubicBezTo>
                    <a:pt x="4385" y="4802"/>
                    <a:pt x="4344" y="5231"/>
                    <a:pt x="4344" y="5615"/>
                  </a:cubicBezTo>
                  <a:cubicBezTo>
                    <a:pt x="4344" y="5830"/>
                    <a:pt x="4356" y="6044"/>
                    <a:pt x="4374" y="6256"/>
                  </a:cubicBezTo>
                  <a:cubicBezTo>
                    <a:pt x="4391" y="6464"/>
                    <a:pt x="4429" y="6678"/>
                    <a:pt x="4488" y="6881"/>
                  </a:cubicBezTo>
                  <a:cubicBezTo>
                    <a:pt x="4062" y="7357"/>
                    <a:pt x="3754" y="7894"/>
                    <a:pt x="3551" y="8485"/>
                  </a:cubicBezTo>
                  <a:cubicBezTo>
                    <a:pt x="3348" y="9072"/>
                    <a:pt x="3249" y="9674"/>
                    <a:pt x="3249" y="10282"/>
                  </a:cubicBezTo>
                  <a:cubicBezTo>
                    <a:pt x="3249" y="12091"/>
                    <a:pt x="3695" y="13415"/>
                    <a:pt x="4591" y="14261"/>
                  </a:cubicBezTo>
                  <a:cubicBezTo>
                    <a:pt x="5484" y="15104"/>
                    <a:pt x="6806" y="15630"/>
                    <a:pt x="8547" y="15832"/>
                  </a:cubicBezTo>
                  <a:cubicBezTo>
                    <a:pt x="8183" y="15985"/>
                    <a:pt x="7907" y="16220"/>
                    <a:pt x="7710" y="16537"/>
                  </a:cubicBezTo>
                  <a:cubicBezTo>
                    <a:pt x="7522" y="16854"/>
                    <a:pt x="7366" y="17209"/>
                    <a:pt x="7258" y="17588"/>
                  </a:cubicBezTo>
                  <a:cubicBezTo>
                    <a:pt x="7002" y="17665"/>
                    <a:pt x="6770" y="17738"/>
                    <a:pt x="6559" y="17808"/>
                  </a:cubicBezTo>
                  <a:cubicBezTo>
                    <a:pt x="6347" y="17876"/>
                    <a:pt x="6109" y="17911"/>
                    <a:pt x="5851" y="17911"/>
                  </a:cubicBezTo>
                  <a:cubicBezTo>
                    <a:pt x="5337" y="17911"/>
                    <a:pt x="4923" y="17779"/>
                    <a:pt x="4614" y="17509"/>
                  </a:cubicBezTo>
                  <a:cubicBezTo>
                    <a:pt x="4303" y="17242"/>
                    <a:pt x="4021" y="16951"/>
                    <a:pt x="3774" y="16631"/>
                  </a:cubicBezTo>
                  <a:cubicBezTo>
                    <a:pt x="3528" y="16311"/>
                    <a:pt x="3263" y="16020"/>
                    <a:pt x="2981" y="15753"/>
                  </a:cubicBezTo>
                  <a:cubicBezTo>
                    <a:pt x="2699" y="15482"/>
                    <a:pt x="2329" y="15350"/>
                    <a:pt x="1871" y="15350"/>
                  </a:cubicBezTo>
                  <a:cubicBezTo>
                    <a:pt x="1830" y="15350"/>
                    <a:pt x="1736" y="15359"/>
                    <a:pt x="1583" y="15380"/>
                  </a:cubicBezTo>
                  <a:cubicBezTo>
                    <a:pt x="1430" y="15397"/>
                    <a:pt x="1348" y="15453"/>
                    <a:pt x="1348" y="15547"/>
                  </a:cubicBezTo>
                  <a:cubicBezTo>
                    <a:pt x="1348" y="15764"/>
                    <a:pt x="1442" y="15914"/>
                    <a:pt x="1624" y="15996"/>
                  </a:cubicBezTo>
                  <a:cubicBezTo>
                    <a:pt x="1809" y="16081"/>
                    <a:pt x="1953" y="16173"/>
                    <a:pt x="2065" y="16264"/>
                  </a:cubicBezTo>
                  <a:cubicBezTo>
                    <a:pt x="2432" y="16557"/>
                    <a:pt x="2696" y="16889"/>
                    <a:pt x="2864" y="17262"/>
                  </a:cubicBezTo>
                  <a:cubicBezTo>
                    <a:pt x="3025" y="17638"/>
                    <a:pt x="3207" y="17996"/>
                    <a:pt x="3407" y="18340"/>
                  </a:cubicBezTo>
                  <a:cubicBezTo>
                    <a:pt x="3613" y="18681"/>
                    <a:pt x="3904" y="18974"/>
                    <a:pt x="4288" y="19218"/>
                  </a:cubicBezTo>
                  <a:cubicBezTo>
                    <a:pt x="4673" y="19462"/>
                    <a:pt x="5266" y="19585"/>
                    <a:pt x="6077" y="19585"/>
                  </a:cubicBezTo>
                  <a:cubicBezTo>
                    <a:pt x="6403" y="19585"/>
                    <a:pt x="6776" y="19532"/>
                    <a:pt x="7199" y="19430"/>
                  </a:cubicBezTo>
                  <a:cubicBezTo>
                    <a:pt x="7199" y="19521"/>
                    <a:pt x="7196" y="19609"/>
                    <a:pt x="7187" y="19688"/>
                  </a:cubicBezTo>
                  <a:cubicBezTo>
                    <a:pt x="7178" y="19767"/>
                    <a:pt x="7173" y="19847"/>
                    <a:pt x="7173" y="19920"/>
                  </a:cubicBezTo>
                  <a:cubicBezTo>
                    <a:pt x="7173" y="20193"/>
                    <a:pt x="7181" y="20472"/>
                    <a:pt x="7199" y="20757"/>
                  </a:cubicBezTo>
                  <a:cubicBezTo>
                    <a:pt x="7217" y="21042"/>
                    <a:pt x="7208" y="21321"/>
                    <a:pt x="7173" y="21591"/>
                  </a:cubicBezTo>
                  <a:lnTo>
                    <a:pt x="2714" y="21591"/>
                  </a:lnTo>
                  <a:cubicBezTo>
                    <a:pt x="1962" y="21591"/>
                    <a:pt x="1325" y="21326"/>
                    <a:pt x="796" y="20798"/>
                  </a:cubicBezTo>
                  <a:cubicBezTo>
                    <a:pt x="264" y="20266"/>
                    <a:pt x="0" y="19629"/>
                    <a:pt x="0" y="18877"/>
                  </a:cubicBezTo>
                  <a:lnTo>
                    <a:pt x="0" y="2711"/>
                  </a:lnTo>
                  <a:cubicBezTo>
                    <a:pt x="0" y="2346"/>
                    <a:pt x="73" y="1994"/>
                    <a:pt x="220" y="1656"/>
                  </a:cubicBezTo>
                  <a:cubicBezTo>
                    <a:pt x="361" y="1322"/>
                    <a:pt x="558" y="1031"/>
                    <a:pt x="796" y="796"/>
                  </a:cubicBezTo>
                  <a:cubicBezTo>
                    <a:pt x="1034" y="552"/>
                    <a:pt x="1319" y="364"/>
                    <a:pt x="1648" y="217"/>
                  </a:cubicBezTo>
                  <a:cubicBezTo>
                    <a:pt x="1974" y="70"/>
                    <a:pt x="2329" y="0"/>
                    <a:pt x="2714" y="0"/>
                  </a:cubicBezTo>
                  <a:lnTo>
                    <a:pt x="18886" y="0"/>
                  </a:lnTo>
                  <a:close/>
                  <a:moveTo>
                    <a:pt x="18886" y="12"/>
                  </a:move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7" name="AutoShape 10"/>
            <p:cNvSpPr>
              <a:spLocks/>
            </p:cNvSpPr>
            <p:nvPr/>
          </p:nvSpPr>
          <p:spPr bwMode="auto">
            <a:xfrm>
              <a:off x="6655297" y="2912909"/>
              <a:ext cx="456228" cy="4539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604" y="0"/>
                  </a:moveTo>
                  <a:cubicBezTo>
                    <a:pt x="2959" y="0"/>
                    <a:pt x="3296" y="72"/>
                    <a:pt x="3617" y="213"/>
                  </a:cubicBezTo>
                  <a:cubicBezTo>
                    <a:pt x="3937" y="357"/>
                    <a:pt x="4215" y="544"/>
                    <a:pt x="4458" y="777"/>
                  </a:cubicBezTo>
                  <a:cubicBezTo>
                    <a:pt x="4698" y="1013"/>
                    <a:pt x="4884" y="1289"/>
                    <a:pt x="5019" y="1612"/>
                  </a:cubicBezTo>
                  <a:cubicBezTo>
                    <a:pt x="5150" y="1931"/>
                    <a:pt x="5216" y="2271"/>
                    <a:pt x="5216" y="2631"/>
                  </a:cubicBezTo>
                  <a:cubicBezTo>
                    <a:pt x="5216" y="2988"/>
                    <a:pt x="5150" y="3325"/>
                    <a:pt x="5019" y="3644"/>
                  </a:cubicBezTo>
                  <a:cubicBezTo>
                    <a:pt x="4884" y="3958"/>
                    <a:pt x="4698" y="4240"/>
                    <a:pt x="4458" y="4470"/>
                  </a:cubicBezTo>
                  <a:cubicBezTo>
                    <a:pt x="4215" y="4703"/>
                    <a:pt x="3937" y="4890"/>
                    <a:pt x="3617" y="5034"/>
                  </a:cubicBezTo>
                  <a:cubicBezTo>
                    <a:pt x="3299" y="5178"/>
                    <a:pt x="2961" y="5247"/>
                    <a:pt x="2604" y="5247"/>
                  </a:cubicBezTo>
                  <a:cubicBezTo>
                    <a:pt x="2246" y="5247"/>
                    <a:pt x="1911" y="5178"/>
                    <a:pt x="1594" y="5034"/>
                  </a:cubicBezTo>
                  <a:cubicBezTo>
                    <a:pt x="1282" y="4890"/>
                    <a:pt x="1004" y="4703"/>
                    <a:pt x="773" y="4470"/>
                  </a:cubicBezTo>
                  <a:cubicBezTo>
                    <a:pt x="541" y="4240"/>
                    <a:pt x="355" y="3958"/>
                    <a:pt x="212" y="3644"/>
                  </a:cubicBezTo>
                  <a:cubicBezTo>
                    <a:pt x="69" y="3327"/>
                    <a:pt x="0" y="2988"/>
                    <a:pt x="0" y="2631"/>
                  </a:cubicBezTo>
                  <a:cubicBezTo>
                    <a:pt x="0" y="2271"/>
                    <a:pt x="69" y="1931"/>
                    <a:pt x="212" y="1612"/>
                  </a:cubicBezTo>
                  <a:cubicBezTo>
                    <a:pt x="355" y="1289"/>
                    <a:pt x="541" y="1013"/>
                    <a:pt x="773" y="777"/>
                  </a:cubicBezTo>
                  <a:cubicBezTo>
                    <a:pt x="1004" y="544"/>
                    <a:pt x="1282" y="357"/>
                    <a:pt x="1594" y="213"/>
                  </a:cubicBezTo>
                  <a:cubicBezTo>
                    <a:pt x="1911" y="75"/>
                    <a:pt x="2246" y="0"/>
                    <a:pt x="2604" y="0"/>
                  </a:cubicBezTo>
                  <a:moveTo>
                    <a:pt x="4547" y="6811"/>
                  </a:moveTo>
                  <a:cubicBezTo>
                    <a:pt x="4693" y="6811"/>
                    <a:pt x="4821" y="6865"/>
                    <a:pt x="4936" y="6977"/>
                  </a:cubicBezTo>
                  <a:cubicBezTo>
                    <a:pt x="5050" y="7087"/>
                    <a:pt x="5110" y="7219"/>
                    <a:pt x="5110" y="7377"/>
                  </a:cubicBezTo>
                  <a:lnTo>
                    <a:pt x="5110" y="21033"/>
                  </a:lnTo>
                  <a:cubicBezTo>
                    <a:pt x="5110" y="21180"/>
                    <a:pt x="5050" y="21312"/>
                    <a:pt x="4936" y="21427"/>
                  </a:cubicBezTo>
                  <a:cubicBezTo>
                    <a:pt x="4821" y="21543"/>
                    <a:pt x="4693" y="21600"/>
                    <a:pt x="4547" y="21600"/>
                  </a:cubicBezTo>
                  <a:lnTo>
                    <a:pt x="698" y="21600"/>
                  </a:lnTo>
                  <a:cubicBezTo>
                    <a:pt x="552" y="21600"/>
                    <a:pt x="421" y="21542"/>
                    <a:pt x="306" y="21427"/>
                  </a:cubicBezTo>
                  <a:cubicBezTo>
                    <a:pt x="195" y="21312"/>
                    <a:pt x="134" y="21180"/>
                    <a:pt x="134" y="21033"/>
                  </a:cubicBezTo>
                  <a:lnTo>
                    <a:pt x="134" y="7377"/>
                  </a:lnTo>
                  <a:cubicBezTo>
                    <a:pt x="134" y="7231"/>
                    <a:pt x="195" y="7098"/>
                    <a:pt x="306" y="6983"/>
                  </a:cubicBezTo>
                  <a:cubicBezTo>
                    <a:pt x="421" y="6871"/>
                    <a:pt x="552" y="6810"/>
                    <a:pt x="698" y="6810"/>
                  </a:cubicBezTo>
                  <a:lnTo>
                    <a:pt x="4547" y="6810"/>
                  </a:lnTo>
                  <a:close/>
                  <a:moveTo>
                    <a:pt x="15875" y="6462"/>
                  </a:moveTo>
                  <a:cubicBezTo>
                    <a:pt x="17609" y="6462"/>
                    <a:pt x="18996" y="6900"/>
                    <a:pt x="20038" y="7777"/>
                  </a:cubicBezTo>
                  <a:cubicBezTo>
                    <a:pt x="21079" y="8658"/>
                    <a:pt x="21600" y="10003"/>
                    <a:pt x="21600" y="11822"/>
                  </a:cubicBezTo>
                  <a:lnTo>
                    <a:pt x="21600" y="21027"/>
                  </a:lnTo>
                  <a:cubicBezTo>
                    <a:pt x="21600" y="21174"/>
                    <a:pt x="21540" y="21306"/>
                    <a:pt x="21428" y="21422"/>
                  </a:cubicBezTo>
                  <a:cubicBezTo>
                    <a:pt x="21314" y="21537"/>
                    <a:pt x="21179" y="21594"/>
                    <a:pt x="21036" y="21594"/>
                  </a:cubicBezTo>
                  <a:lnTo>
                    <a:pt x="17076" y="21594"/>
                  </a:lnTo>
                  <a:cubicBezTo>
                    <a:pt x="16930" y="21594"/>
                    <a:pt x="16804" y="21537"/>
                    <a:pt x="16699" y="21422"/>
                  </a:cubicBezTo>
                  <a:cubicBezTo>
                    <a:pt x="16596" y="21306"/>
                    <a:pt x="16541" y="21174"/>
                    <a:pt x="16541" y="21027"/>
                  </a:cubicBezTo>
                  <a:lnTo>
                    <a:pt x="16541" y="12703"/>
                  </a:lnTo>
                  <a:cubicBezTo>
                    <a:pt x="16541" y="12006"/>
                    <a:pt x="16415" y="11471"/>
                    <a:pt x="16164" y="11102"/>
                  </a:cubicBezTo>
                  <a:cubicBezTo>
                    <a:pt x="15912" y="10736"/>
                    <a:pt x="15403" y="10552"/>
                    <a:pt x="14639" y="10552"/>
                  </a:cubicBezTo>
                  <a:cubicBezTo>
                    <a:pt x="14152" y="10552"/>
                    <a:pt x="13746" y="10633"/>
                    <a:pt x="13417" y="10794"/>
                  </a:cubicBezTo>
                  <a:cubicBezTo>
                    <a:pt x="13091" y="10958"/>
                    <a:pt x="12827" y="11171"/>
                    <a:pt x="12641" y="11442"/>
                  </a:cubicBezTo>
                  <a:cubicBezTo>
                    <a:pt x="12455" y="11715"/>
                    <a:pt x="12327" y="12040"/>
                    <a:pt x="12252" y="12415"/>
                  </a:cubicBezTo>
                  <a:cubicBezTo>
                    <a:pt x="12178" y="12792"/>
                    <a:pt x="12141" y="13195"/>
                    <a:pt x="12141" y="13629"/>
                  </a:cubicBezTo>
                  <a:lnTo>
                    <a:pt x="12141" y="21027"/>
                  </a:lnTo>
                  <a:cubicBezTo>
                    <a:pt x="12141" y="21174"/>
                    <a:pt x="12083" y="21306"/>
                    <a:pt x="11969" y="21421"/>
                  </a:cubicBezTo>
                  <a:cubicBezTo>
                    <a:pt x="11855" y="21537"/>
                    <a:pt x="11726" y="21594"/>
                    <a:pt x="11577" y="21594"/>
                  </a:cubicBezTo>
                  <a:lnTo>
                    <a:pt x="7729" y="21594"/>
                  </a:lnTo>
                  <a:cubicBezTo>
                    <a:pt x="7580" y="21594"/>
                    <a:pt x="7451" y="21536"/>
                    <a:pt x="7337" y="21421"/>
                  </a:cubicBezTo>
                  <a:cubicBezTo>
                    <a:pt x="7219" y="21306"/>
                    <a:pt x="7165" y="21174"/>
                    <a:pt x="7165" y="21027"/>
                  </a:cubicBezTo>
                  <a:lnTo>
                    <a:pt x="7165" y="7371"/>
                  </a:lnTo>
                  <a:cubicBezTo>
                    <a:pt x="7165" y="7225"/>
                    <a:pt x="7219" y="7092"/>
                    <a:pt x="7337" y="6977"/>
                  </a:cubicBezTo>
                  <a:cubicBezTo>
                    <a:pt x="7451" y="6865"/>
                    <a:pt x="7580" y="6804"/>
                    <a:pt x="7729" y="6804"/>
                  </a:cubicBezTo>
                  <a:lnTo>
                    <a:pt x="11468" y="6804"/>
                  </a:lnTo>
                  <a:cubicBezTo>
                    <a:pt x="11769" y="6804"/>
                    <a:pt x="11938" y="6919"/>
                    <a:pt x="11975" y="7156"/>
                  </a:cubicBezTo>
                  <a:cubicBezTo>
                    <a:pt x="12015" y="7389"/>
                    <a:pt x="12032" y="7610"/>
                    <a:pt x="12032" y="7823"/>
                  </a:cubicBezTo>
                  <a:cubicBezTo>
                    <a:pt x="12553" y="7334"/>
                    <a:pt x="13145" y="6986"/>
                    <a:pt x="13806" y="6776"/>
                  </a:cubicBezTo>
                  <a:cubicBezTo>
                    <a:pt x="14467" y="6565"/>
                    <a:pt x="15162" y="6462"/>
                    <a:pt x="15875" y="64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8" name="AutoShape 11"/>
            <p:cNvSpPr>
              <a:spLocks/>
            </p:cNvSpPr>
            <p:nvPr/>
          </p:nvSpPr>
          <p:spPr bwMode="auto">
            <a:xfrm>
              <a:off x="6829313" y="2276610"/>
              <a:ext cx="375272" cy="37603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5" y="0"/>
                  </a:moveTo>
                  <a:cubicBezTo>
                    <a:pt x="19634" y="0"/>
                    <a:pt x="20275" y="267"/>
                    <a:pt x="20804" y="796"/>
                  </a:cubicBezTo>
                  <a:cubicBezTo>
                    <a:pt x="21333" y="1328"/>
                    <a:pt x="21600" y="1965"/>
                    <a:pt x="21600" y="2714"/>
                  </a:cubicBezTo>
                  <a:lnTo>
                    <a:pt x="21600" y="18886"/>
                  </a:lnTo>
                  <a:cubicBezTo>
                    <a:pt x="21600" y="19274"/>
                    <a:pt x="21527" y="19629"/>
                    <a:pt x="21383" y="19955"/>
                  </a:cubicBezTo>
                  <a:cubicBezTo>
                    <a:pt x="21236" y="20284"/>
                    <a:pt x="21045" y="20566"/>
                    <a:pt x="20807" y="20807"/>
                  </a:cubicBezTo>
                  <a:cubicBezTo>
                    <a:pt x="20566" y="21045"/>
                    <a:pt x="20278" y="21236"/>
                    <a:pt x="19940" y="21383"/>
                  </a:cubicBezTo>
                  <a:cubicBezTo>
                    <a:pt x="19608" y="21530"/>
                    <a:pt x="19252" y="21600"/>
                    <a:pt x="18888" y="21600"/>
                  </a:cubicBezTo>
                  <a:lnTo>
                    <a:pt x="2718" y="21600"/>
                  </a:lnTo>
                  <a:cubicBezTo>
                    <a:pt x="1966" y="21600"/>
                    <a:pt x="1325" y="21333"/>
                    <a:pt x="796" y="20804"/>
                  </a:cubicBezTo>
                  <a:cubicBezTo>
                    <a:pt x="264" y="20272"/>
                    <a:pt x="0" y="19635"/>
                    <a:pt x="0" y="18883"/>
                  </a:cubicBezTo>
                  <a:lnTo>
                    <a:pt x="0" y="2711"/>
                  </a:lnTo>
                  <a:cubicBezTo>
                    <a:pt x="0" y="2347"/>
                    <a:pt x="71" y="1994"/>
                    <a:pt x="217" y="1660"/>
                  </a:cubicBezTo>
                  <a:cubicBezTo>
                    <a:pt x="364" y="1322"/>
                    <a:pt x="555" y="1031"/>
                    <a:pt x="793" y="793"/>
                  </a:cubicBezTo>
                  <a:cubicBezTo>
                    <a:pt x="1031" y="555"/>
                    <a:pt x="1316" y="364"/>
                    <a:pt x="1645" y="217"/>
                  </a:cubicBezTo>
                  <a:cubicBezTo>
                    <a:pt x="1971" y="71"/>
                    <a:pt x="2327" y="0"/>
                    <a:pt x="2715" y="0"/>
                  </a:cubicBezTo>
                  <a:lnTo>
                    <a:pt x="18885" y="0"/>
                  </a:lnTo>
                  <a:close/>
                  <a:moveTo>
                    <a:pt x="4807" y="6765"/>
                  </a:moveTo>
                  <a:cubicBezTo>
                    <a:pt x="5341" y="6765"/>
                    <a:pt x="5794" y="6580"/>
                    <a:pt x="6170" y="6204"/>
                  </a:cubicBezTo>
                  <a:cubicBezTo>
                    <a:pt x="6546" y="5825"/>
                    <a:pt x="6731" y="5376"/>
                    <a:pt x="6731" y="4838"/>
                  </a:cubicBezTo>
                  <a:cubicBezTo>
                    <a:pt x="6731" y="4324"/>
                    <a:pt x="6546" y="3877"/>
                    <a:pt x="6170" y="3501"/>
                  </a:cubicBezTo>
                  <a:cubicBezTo>
                    <a:pt x="5794" y="3128"/>
                    <a:pt x="5341" y="2943"/>
                    <a:pt x="4807" y="2943"/>
                  </a:cubicBezTo>
                  <a:cubicBezTo>
                    <a:pt x="4290" y="2943"/>
                    <a:pt x="3846" y="3128"/>
                    <a:pt x="3470" y="3501"/>
                  </a:cubicBezTo>
                  <a:cubicBezTo>
                    <a:pt x="3094" y="3877"/>
                    <a:pt x="2909" y="4324"/>
                    <a:pt x="2909" y="4838"/>
                  </a:cubicBezTo>
                  <a:cubicBezTo>
                    <a:pt x="2909" y="5376"/>
                    <a:pt x="3094" y="5825"/>
                    <a:pt x="3470" y="6204"/>
                  </a:cubicBezTo>
                  <a:cubicBezTo>
                    <a:pt x="3849" y="6577"/>
                    <a:pt x="4290" y="6765"/>
                    <a:pt x="4807" y="6765"/>
                  </a:cubicBezTo>
                  <a:moveTo>
                    <a:pt x="6619" y="8296"/>
                  </a:moveTo>
                  <a:cubicBezTo>
                    <a:pt x="6619" y="8022"/>
                    <a:pt x="6484" y="7887"/>
                    <a:pt x="6211" y="7887"/>
                  </a:cubicBezTo>
                  <a:lnTo>
                    <a:pt x="3396" y="7887"/>
                  </a:lnTo>
                  <a:cubicBezTo>
                    <a:pt x="3305" y="7887"/>
                    <a:pt x="3214" y="7928"/>
                    <a:pt x="3123" y="8008"/>
                  </a:cubicBezTo>
                  <a:cubicBezTo>
                    <a:pt x="3032" y="8087"/>
                    <a:pt x="2988" y="8184"/>
                    <a:pt x="2988" y="8296"/>
                  </a:cubicBezTo>
                  <a:lnTo>
                    <a:pt x="2988" y="18225"/>
                  </a:lnTo>
                  <a:cubicBezTo>
                    <a:pt x="2988" y="18319"/>
                    <a:pt x="3032" y="18410"/>
                    <a:pt x="3114" y="18501"/>
                  </a:cubicBezTo>
                  <a:cubicBezTo>
                    <a:pt x="3197" y="18592"/>
                    <a:pt x="3294" y="18633"/>
                    <a:pt x="3396" y="18633"/>
                  </a:cubicBezTo>
                  <a:lnTo>
                    <a:pt x="6211" y="18633"/>
                  </a:lnTo>
                  <a:cubicBezTo>
                    <a:pt x="6323" y="18633"/>
                    <a:pt x="6419" y="18592"/>
                    <a:pt x="6499" y="18507"/>
                  </a:cubicBezTo>
                  <a:cubicBezTo>
                    <a:pt x="6578" y="18424"/>
                    <a:pt x="6619" y="18328"/>
                    <a:pt x="6619" y="18225"/>
                  </a:cubicBezTo>
                  <a:lnTo>
                    <a:pt x="6619" y="8296"/>
                  </a:lnTo>
                  <a:close/>
                  <a:moveTo>
                    <a:pt x="18688" y="11518"/>
                  </a:moveTo>
                  <a:cubicBezTo>
                    <a:pt x="18688" y="10196"/>
                    <a:pt x="18310" y="9218"/>
                    <a:pt x="17549" y="8587"/>
                  </a:cubicBezTo>
                  <a:cubicBezTo>
                    <a:pt x="16788" y="7952"/>
                    <a:pt x="15774" y="7638"/>
                    <a:pt x="14511" y="7638"/>
                  </a:cubicBezTo>
                  <a:cubicBezTo>
                    <a:pt x="13994" y="7638"/>
                    <a:pt x="13491" y="7708"/>
                    <a:pt x="12995" y="7846"/>
                  </a:cubicBezTo>
                  <a:cubicBezTo>
                    <a:pt x="12507" y="7990"/>
                    <a:pt x="12069" y="8252"/>
                    <a:pt x="11684" y="8637"/>
                  </a:cubicBezTo>
                  <a:cubicBezTo>
                    <a:pt x="11684" y="8487"/>
                    <a:pt x="11670" y="8325"/>
                    <a:pt x="11640" y="8152"/>
                  </a:cubicBezTo>
                  <a:cubicBezTo>
                    <a:pt x="11611" y="7979"/>
                    <a:pt x="11493" y="7890"/>
                    <a:pt x="11291" y="7890"/>
                  </a:cubicBezTo>
                  <a:lnTo>
                    <a:pt x="8547" y="7890"/>
                  </a:lnTo>
                  <a:cubicBezTo>
                    <a:pt x="8453" y="7890"/>
                    <a:pt x="8364" y="7932"/>
                    <a:pt x="8276" y="8011"/>
                  </a:cubicBezTo>
                  <a:cubicBezTo>
                    <a:pt x="8194" y="8090"/>
                    <a:pt x="8150" y="8187"/>
                    <a:pt x="8150" y="8299"/>
                  </a:cubicBezTo>
                  <a:lnTo>
                    <a:pt x="8150" y="18228"/>
                  </a:lnTo>
                  <a:cubicBezTo>
                    <a:pt x="8150" y="18322"/>
                    <a:pt x="8194" y="18413"/>
                    <a:pt x="8276" y="18504"/>
                  </a:cubicBezTo>
                  <a:cubicBezTo>
                    <a:pt x="8362" y="18592"/>
                    <a:pt x="8453" y="18636"/>
                    <a:pt x="8547" y="18636"/>
                  </a:cubicBezTo>
                  <a:lnTo>
                    <a:pt x="11373" y="18636"/>
                  </a:lnTo>
                  <a:cubicBezTo>
                    <a:pt x="11485" y="18636"/>
                    <a:pt x="11582" y="18595"/>
                    <a:pt x="11661" y="18510"/>
                  </a:cubicBezTo>
                  <a:cubicBezTo>
                    <a:pt x="11740" y="18428"/>
                    <a:pt x="11781" y="18331"/>
                    <a:pt x="11781" y="18228"/>
                  </a:cubicBezTo>
                  <a:lnTo>
                    <a:pt x="11781" y="12843"/>
                  </a:lnTo>
                  <a:cubicBezTo>
                    <a:pt x="11781" y="12203"/>
                    <a:pt x="11905" y="11674"/>
                    <a:pt x="12154" y="11245"/>
                  </a:cubicBezTo>
                  <a:cubicBezTo>
                    <a:pt x="12404" y="10819"/>
                    <a:pt x="12883" y="10602"/>
                    <a:pt x="13597" y="10602"/>
                  </a:cubicBezTo>
                  <a:cubicBezTo>
                    <a:pt x="14149" y="10602"/>
                    <a:pt x="14519" y="10740"/>
                    <a:pt x="14713" y="11007"/>
                  </a:cubicBezTo>
                  <a:cubicBezTo>
                    <a:pt x="14907" y="11275"/>
                    <a:pt x="15004" y="11656"/>
                    <a:pt x="15004" y="12153"/>
                  </a:cubicBezTo>
                  <a:lnTo>
                    <a:pt x="15004" y="18228"/>
                  </a:lnTo>
                  <a:cubicBezTo>
                    <a:pt x="15004" y="18322"/>
                    <a:pt x="15042" y="18413"/>
                    <a:pt x="15116" y="18504"/>
                  </a:cubicBezTo>
                  <a:cubicBezTo>
                    <a:pt x="15189" y="18595"/>
                    <a:pt x="15289" y="18636"/>
                    <a:pt x="15413" y="18636"/>
                  </a:cubicBezTo>
                  <a:lnTo>
                    <a:pt x="18283" y="18636"/>
                  </a:lnTo>
                  <a:cubicBezTo>
                    <a:pt x="18377" y="18636"/>
                    <a:pt x="18465" y="18595"/>
                    <a:pt x="18559" y="18510"/>
                  </a:cubicBezTo>
                  <a:cubicBezTo>
                    <a:pt x="18647" y="18427"/>
                    <a:pt x="18691" y="18331"/>
                    <a:pt x="18691" y="18228"/>
                  </a:cubicBezTo>
                  <a:lnTo>
                    <a:pt x="18691" y="11518"/>
                  </a:lnTo>
                  <a:close/>
                  <a:moveTo>
                    <a:pt x="18688" y="11518"/>
                  </a:move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9" name="AutoShape 12"/>
            <p:cNvSpPr>
              <a:spLocks/>
            </p:cNvSpPr>
            <p:nvPr/>
          </p:nvSpPr>
          <p:spPr bwMode="auto">
            <a:xfrm>
              <a:off x="7075964" y="2712410"/>
              <a:ext cx="351061" cy="35181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3" y="0"/>
                  </a:moveTo>
                  <a:cubicBezTo>
                    <a:pt x="12298" y="0"/>
                    <a:pt x="13703" y="282"/>
                    <a:pt x="15009" y="844"/>
                  </a:cubicBezTo>
                  <a:cubicBezTo>
                    <a:pt x="16317" y="1409"/>
                    <a:pt x="17462" y="2177"/>
                    <a:pt x="18448" y="3157"/>
                  </a:cubicBezTo>
                  <a:cubicBezTo>
                    <a:pt x="19432" y="4134"/>
                    <a:pt x="20201" y="5278"/>
                    <a:pt x="20761" y="6591"/>
                  </a:cubicBezTo>
                  <a:cubicBezTo>
                    <a:pt x="21317" y="7901"/>
                    <a:pt x="21600" y="9307"/>
                    <a:pt x="21600" y="10801"/>
                  </a:cubicBezTo>
                  <a:cubicBezTo>
                    <a:pt x="21600" y="12292"/>
                    <a:pt x="21317" y="13699"/>
                    <a:pt x="20761" y="15012"/>
                  </a:cubicBezTo>
                  <a:cubicBezTo>
                    <a:pt x="20201" y="16322"/>
                    <a:pt x="19429" y="17469"/>
                    <a:pt x="18448" y="18446"/>
                  </a:cubicBezTo>
                  <a:cubicBezTo>
                    <a:pt x="17462" y="19426"/>
                    <a:pt x="16317" y="20194"/>
                    <a:pt x="15009" y="20756"/>
                  </a:cubicBezTo>
                  <a:cubicBezTo>
                    <a:pt x="13703" y="21318"/>
                    <a:pt x="12298" y="21600"/>
                    <a:pt x="10803" y="21600"/>
                  </a:cubicBezTo>
                  <a:cubicBezTo>
                    <a:pt x="10271" y="21600"/>
                    <a:pt x="9749" y="21561"/>
                    <a:pt x="9240" y="21487"/>
                  </a:cubicBezTo>
                  <a:cubicBezTo>
                    <a:pt x="8728" y="21411"/>
                    <a:pt x="8222" y="21301"/>
                    <a:pt x="7716" y="21157"/>
                  </a:cubicBezTo>
                  <a:cubicBezTo>
                    <a:pt x="7923" y="20840"/>
                    <a:pt x="8132" y="20482"/>
                    <a:pt x="8347" y="20072"/>
                  </a:cubicBezTo>
                  <a:cubicBezTo>
                    <a:pt x="8559" y="19669"/>
                    <a:pt x="8720" y="19256"/>
                    <a:pt x="8827" y="18833"/>
                  </a:cubicBezTo>
                  <a:lnTo>
                    <a:pt x="8977" y="18276"/>
                  </a:lnTo>
                  <a:cubicBezTo>
                    <a:pt x="9033" y="18073"/>
                    <a:pt x="9104" y="17774"/>
                    <a:pt x="9195" y="17387"/>
                  </a:cubicBezTo>
                  <a:cubicBezTo>
                    <a:pt x="9282" y="17000"/>
                    <a:pt x="9415" y="16497"/>
                    <a:pt x="9587" y="15873"/>
                  </a:cubicBezTo>
                  <a:cubicBezTo>
                    <a:pt x="9794" y="16243"/>
                    <a:pt x="10136" y="16562"/>
                    <a:pt x="10613" y="16828"/>
                  </a:cubicBezTo>
                  <a:cubicBezTo>
                    <a:pt x="11091" y="17093"/>
                    <a:pt x="11623" y="17226"/>
                    <a:pt x="12210" y="17226"/>
                  </a:cubicBezTo>
                  <a:cubicBezTo>
                    <a:pt x="13078" y="17226"/>
                    <a:pt x="13870" y="17045"/>
                    <a:pt x="14593" y="16672"/>
                  </a:cubicBezTo>
                  <a:cubicBezTo>
                    <a:pt x="15314" y="16300"/>
                    <a:pt x="15927" y="15789"/>
                    <a:pt x="16439" y="15122"/>
                  </a:cubicBezTo>
                  <a:cubicBezTo>
                    <a:pt x="16948" y="14464"/>
                    <a:pt x="17343" y="13679"/>
                    <a:pt x="17629" y="12770"/>
                  </a:cubicBezTo>
                  <a:cubicBezTo>
                    <a:pt x="17914" y="11866"/>
                    <a:pt x="18056" y="10886"/>
                    <a:pt x="18056" y="9833"/>
                  </a:cubicBezTo>
                  <a:cubicBezTo>
                    <a:pt x="18056" y="9039"/>
                    <a:pt x="17892" y="8268"/>
                    <a:pt x="17575" y="7520"/>
                  </a:cubicBezTo>
                  <a:cubicBezTo>
                    <a:pt x="17253" y="6769"/>
                    <a:pt x="16792" y="6108"/>
                    <a:pt x="16187" y="5529"/>
                  </a:cubicBezTo>
                  <a:cubicBezTo>
                    <a:pt x="15582" y="4948"/>
                    <a:pt x="14864" y="4487"/>
                    <a:pt x="14022" y="4151"/>
                  </a:cubicBezTo>
                  <a:cubicBezTo>
                    <a:pt x="13183" y="3813"/>
                    <a:pt x="12244" y="3643"/>
                    <a:pt x="11207" y="3643"/>
                  </a:cubicBezTo>
                  <a:cubicBezTo>
                    <a:pt x="9935" y="3643"/>
                    <a:pt x="8813" y="3849"/>
                    <a:pt x="7846" y="4264"/>
                  </a:cubicBezTo>
                  <a:cubicBezTo>
                    <a:pt x="6877" y="4679"/>
                    <a:pt x="6068" y="5213"/>
                    <a:pt x="5424" y="5865"/>
                  </a:cubicBezTo>
                  <a:cubicBezTo>
                    <a:pt x="4780" y="6518"/>
                    <a:pt x="4296" y="7243"/>
                    <a:pt x="3968" y="8037"/>
                  </a:cubicBezTo>
                  <a:cubicBezTo>
                    <a:pt x="3646" y="8828"/>
                    <a:pt x="3485" y="9616"/>
                    <a:pt x="3485" y="10389"/>
                  </a:cubicBezTo>
                  <a:cubicBezTo>
                    <a:pt x="3485" y="11327"/>
                    <a:pt x="3663" y="12171"/>
                    <a:pt x="4025" y="12922"/>
                  </a:cubicBezTo>
                  <a:cubicBezTo>
                    <a:pt x="4384" y="13676"/>
                    <a:pt x="4944" y="14204"/>
                    <a:pt x="5704" y="14509"/>
                  </a:cubicBezTo>
                  <a:cubicBezTo>
                    <a:pt x="5984" y="14600"/>
                    <a:pt x="6167" y="14509"/>
                    <a:pt x="6258" y="14238"/>
                  </a:cubicBezTo>
                  <a:cubicBezTo>
                    <a:pt x="6275" y="14148"/>
                    <a:pt x="6309" y="14007"/>
                    <a:pt x="6351" y="13812"/>
                  </a:cubicBezTo>
                  <a:cubicBezTo>
                    <a:pt x="6396" y="13620"/>
                    <a:pt x="6436" y="13473"/>
                    <a:pt x="6473" y="13374"/>
                  </a:cubicBezTo>
                  <a:cubicBezTo>
                    <a:pt x="6509" y="13230"/>
                    <a:pt x="6515" y="13123"/>
                    <a:pt x="6487" y="13063"/>
                  </a:cubicBezTo>
                  <a:cubicBezTo>
                    <a:pt x="6459" y="13004"/>
                    <a:pt x="6402" y="12902"/>
                    <a:pt x="6312" y="12767"/>
                  </a:cubicBezTo>
                  <a:cubicBezTo>
                    <a:pt x="5834" y="12236"/>
                    <a:pt x="5596" y="11536"/>
                    <a:pt x="5596" y="10674"/>
                  </a:cubicBezTo>
                  <a:cubicBezTo>
                    <a:pt x="5596" y="9988"/>
                    <a:pt x="5721" y="9333"/>
                    <a:pt x="5967" y="8709"/>
                  </a:cubicBezTo>
                  <a:cubicBezTo>
                    <a:pt x="6215" y="8079"/>
                    <a:pt x="6572" y="7531"/>
                    <a:pt x="7029" y="7057"/>
                  </a:cubicBezTo>
                  <a:cubicBezTo>
                    <a:pt x="7490" y="6585"/>
                    <a:pt x="8050" y="6204"/>
                    <a:pt x="8708" y="5925"/>
                  </a:cubicBezTo>
                  <a:cubicBezTo>
                    <a:pt x="9367" y="5639"/>
                    <a:pt x="10102" y="5498"/>
                    <a:pt x="10913" y="5498"/>
                  </a:cubicBezTo>
                  <a:cubicBezTo>
                    <a:pt x="11637" y="5498"/>
                    <a:pt x="12278" y="5606"/>
                    <a:pt x="12844" y="5814"/>
                  </a:cubicBezTo>
                  <a:cubicBezTo>
                    <a:pt x="13406" y="6026"/>
                    <a:pt x="13881" y="6320"/>
                    <a:pt x="14271" y="6687"/>
                  </a:cubicBezTo>
                  <a:cubicBezTo>
                    <a:pt x="14658" y="7060"/>
                    <a:pt x="14949" y="7492"/>
                    <a:pt x="15144" y="7986"/>
                  </a:cubicBezTo>
                  <a:cubicBezTo>
                    <a:pt x="15336" y="8483"/>
                    <a:pt x="15435" y="9028"/>
                    <a:pt x="15435" y="9621"/>
                  </a:cubicBezTo>
                  <a:cubicBezTo>
                    <a:pt x="15435" y="10398"/>
                    <a:pt x="15353" y="11135"/>
                    <a:pt x="15187" y="11838"/>
                  </a:cubicBezTo>
                  <a:cubicBezTo>
                    <a:pt x="15017" y="12544"/>
                    <a:pt x="14782" y="13156"/>
                    <a:pt x="14474" y="13676"/>
                  </a:cubicBezTo>
                  <a:cubicBezTo>
                    <a:pt x="14166" y="14196"/>
                    <a:pt x="13813" y="14614"/>
                    <a:pt x="13392" y="14919"/>
                  </a:cubicBezTo>
                  <a:cubicBezTo>
                    <a:pt x="12979" y="15224"/>
                    <a:pt x="12513" y="15379"/>
                    <a:pt x="11998" y="15379"/>
                  </a:cubicBezTo>
                  <a:cubicBezTo>
                    <a:pt x="11719" y="15379"/>
                    <a:pt x="11461" y="15320"/>
                    <a:pt x="11224" y="15207"/>
                  </a:cubicBezTo>
                  <a:cubicBezTo>
                    <a:pt x="10987" y="15094"/>
                    <a:pt x="10780" y="14941"/>
                    <a:pt x="10613" y="14749"/>
                  </a:cubicBezTo>
                  <a:cubicBezTo>
                    <a:pt x="10444" y="14555"/>
                    <a:pt x="10331" y="14334"/>
                    <a:pt x="10269" y="14086"/>
                  </a:cubicBezTo>
                  <a:cubicBezTo>
                    <a:pt x="10206" y="13840"/>
                    <a:pt x="10209" y="13566"/>
                    <a:pt x="10280" y="13270"/>
                  </a:cubicBezTo>
                  <a:cubicBezTo>
                    <a:pt x="10447" y="12586"/>
                    <a:pt x="10644" y="11903"/>
                    <a:pt x="10885" y="11220"/>
                  </a:cubicBezTo>
                  <a:cubicBezTo>
                    <a:pt x="11122" y="10536"/>
                    <a:pt x="11244" y="9949"/>
                    <a:pt x="11244" y="9457"/>
                  </a:cubicBezTo>
                  <a:cubicBezTo>
                    <a:pt x="11244" y="9017"/>
                    <a:pt x="11122" y="8636"/>
                    <a:pt x="10885" y="8322"/>
                  </a:cubicBezTo>
                  <a:cubicBezTo>
                    <a:pt x="10645" y="8009"/>
                    <a:pt x="10280" y="7848"/>
                    <a:pt x="9780" y="7848"/>
                  </a:cubicBezTo>
                  <a:cubicBezTo>
                    <a:pt x="9186" y="7848"/>
                    <a:pt x="8689" y="8113"/>
                    <a:pt x="8293" y="8638"/>
                  </a:cubicBezTo>
                  <a:cubicBezTo>
                    <a:pt x="7897" y="9164"/>
                    <a:pt x="7696" y="9827"/>
                    <a:pt x="7696" y="10618"/>
                  </a:cubicBezTo>
                  <a:cubicBezTo>
                    <a:pt x="7680" y="10824"/>
                    <a:pt x="7691" y="11030"/>
                    <a:pt x="7725" y="11228"/>
                  </a:cubicBezTo>
                  <a:cubicBezTo>
                    <a:pt x="7745" y="11389"/>
                    <a:pt x="7778" y="11573"/>
                    <a:pt x="7826" y="11773"/>
                  </a:cubicBezTo>
                  <a:cubicBezTo>
                    <a:pt x="7877" y="11976"/>
                    <a:pt x="7945" y="12165"/>
                    <a:pt x="8036" y="12335"/>
                  </a:cubicBezTo>
                  <a:cubicBezTo>
                    <a:pt x="7739" y="13603"/>
                    <a:pt x="7499" y="14619"/>
                    <a:pt x="7312" y="15376"/>
                  </a:cubicBezTo>
                  <a:cubicBezTo>
                    <a:pt x="7128" y="16133"/>
                    <a:pt x="6990" y="16723"/>
                    <a:pt x="6899" y="17147"/>
                  </a:cubicBezTo>
                  <a:cubicBezTo>
                    <a:pt x="6792" y="17644"/>
                    <a:pt x="6713" y="18005"/>
                    <a:pt x="6656" y="18228"/>
                  </a:cubicBezTo>
                  <a:cubicBezTo>
                    <a:pt x="6566" y="18635"/>
                    <a:pt x="6504" y="19053"/>
                    <a:pt x="6475" y="19485"/>
                  </a:cubicBezTo>
                  <a:cubicBezTo>
                    <a:pt x="6442" y="19917"/>
                    <a:pt x="6436" y="20318"/>
                    <a:pt x="6453" y="20688"/>
                  </a:cubicBezTo>
                  <a:cubicBezTo>
                    <a:pt x="5517" y="20281"/>
                    <a:pt x="4650" y="19745"/>
                    <a:pt x="3858" y="19073"/>
                  </a:cubicBezTo>
                  <a:cubicBezTo>
                    <a:pt x="3067" y="18403"/>
                    <a:pt x="2383" y="17641"/>
                    <a:pt x="1809" y="16788"/>
                  </a:cubicBezTo>
                  <a:cubicBezTo>
                    <a:pt x="1235" y="15935"/>
                    <a:pt x="791" y="15003"/>
                    <a:pt x="475" y="13990"/>
                  </a:cubicBezTo>
                  <a:cubicBezTo>
                    <a:pt x="158" y="12976"/>
                    <a:pt x="0" y="11917"/>
                    <a:pt x="0" y="10807"/>
                  </a:cubicBezTo>
                  <a:cubicBezTo>
                    <a:pt x="0" y="9313"/>
                    <a:pt x="283" y="7907"/>
                    <a:pt x="848" y="6597"/>
                  </a:cubicBezTo>
                  <a:cubicBezTo>
                    <a:pt x="1410" y="5283"/>
                    <a:pt x="2182" y="4140"/>
                    <a:pt x="3160" y="3163"/>
                  </a:cubicBezTo>
                  <a:cubicBezTo>
                    <a:pt x="4135" y="2180"/>
                    <a:pt x="5280" y="1415"/>
                    <a:pt x="6594" y="850"/>
                  </a:cubicBezTo>
                  <a:cubicBezTo>
                    <a:pt x="7897" y="282"/>
                    <a:pt x="9302" y="0"/>
                    <a:pt x="1080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0" name="AutoShape 13"/>
            <p:cNvSpPr>
              <a:spLocks/>
            </p:cNvSpPr>
            <p:nvPr/>
          </p:nvSpPr>
          <p:spPr bwMode="auto">
            <a:xfrm>
              <a:off x="7765225" y="1423925"/>
              <a:ext cx="532644" cy="53264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6" y="0"/>
                  </a:moveTo>
                  <a:cubicBezTo>
                    <a:pt x="19635" y="0"/>
                    <a:pt x="20275" y="264"/>
                    <a:pt x="20804" y="796"/>
                  </a:cubicBezTo>
                  <a:cubicBezTo>
                    <a:pt x="21333" y="1322"/>
                    <a:pt x="21600" y="1962"/>
                    <a:pt x="21600" y="2711"/>
                  </a:cubicBezTo>
                  <a:lnTo>
                    <a:pt x="21600" y="18882"/>
                  </a:lnTo>
                  <a:cubicBezTo>
                    <a:pt x="21600" y="19267"/>
                    <a:pt x="21527" y="19623"/>
                    <a:pt x="21383" y="19952"/>
                  </a:cubicBezTo>
                  <a:cubicBezTo>
                    <a:pt x="21236" y="20281"/>
                    <a:pt x="21045" y="20563"/>
                    <a:pt x="20807" y="20803"/>
                  </a:cubicBezTo>
                  <a:cubicBezTo>
                    <a:pt x="20566" y="21041"/>
                    <a:pt x="20278" y="21232"/>
                    <a:pt x="19941" y="21376"/>
                  </a:cubicBezTo>
                  <a:cubicBezTo>
                    <a:pt x="19606" y="21523"/>
                    <a:pt x="19253" y="21594"/>
                    <a:pt x="18889" y="21594"/>
                  </a:cubicBezTo>
                  <a:lnTo>
                    <a:pt x="7233" y="21594"/>
                  </a:lnTo>
                  <a:cubicBezTo>
                    <a:pt x="7486" y="21232"/>
                    <a:pt x="7765" y="20783"/>
                    <a:pt x="8070" y="20254"/>
                  </a:cubicBezTo>
                  <a:cubicBezTo>
                    <a:pt x="8376" y="19722"/>
                    <a:pt x="8608" y="19173"/>
                    <a:pt x="8763" y="18600"/>
                  </a:cubicBezTo>
                  <a:lnTo>
                    <a:pt x="8904" y="18025"/>
                  </a:lnTo>
                  <a:cubicBezTo>
                    <a:pt x="8963" y="17793"/>
                    <a:pt x="9042" y="17472"/>
                    <a:pt x="9151" y="17073"/>
                  </a:cubicBezTo>
                  <a:cubicBezTo>
                    <a:pt x="9260" y="16668"/>
                    <a:pt x="9398" y="16142"/>
                    <a:pt x="9568" y="15495"/>
                  </a:cubicBezTo>
                  <a:cubicBezTo>
                    <a:pt x="9753" y="15880"/>
                    <a:pt x="10108" y="16209"/>
                    <a:pt x="10625" y="16485"/>
                  </a:cubicBezTo>
                  <a:cubicBezTo>
                    <a:pt x="11148" y="16764"/>
                    <a:pt x="11718" y="16903"/>
                    <a:pt x="12334" y="16903"/>
                  </a:cubicBezTo>
                  <a:cubicBezTo>
                    <a:pt x="13236" y="16903"/>
                    <a:pt x="14061" y="16709"/>
                    <a:pt x="14810" y="16312"/>
                  </a:cubicBezTo>
                  <a:cubicBezTo>
                    <a:pt x="15559" y="15919"/>
                    <a:pt x="16202" y="15378"/>
                    <a:pt x="16737" y="14688"/>
                  </a:cubicBezTo>
                  <a:cubicBezTo>
                    <a:pt x="17271" y="14000"/>
                    <a:pt x="17685" y="13178"/>
                    <a:pt x="17988" y="12226"/>
                  </a:cubicBezTo>
                  <a:cubicBezTo>
                    <a:pt x="18290" y="11277"/>
                    <a:pt x="18437" y="10240"/>
                    <a:pt x="18437" y="9124"/>
                  </a:cubicBezTo>
                  <a:cubicBezTo>
                    <a:pt x="18437" y="8281"/>
                    <a:pt x="18261" y="7473"/>
                    <a:pt x="17914" y="6692"/>
                  </a:cubicBezTo>
                  <a:cubicBezTo>
                    <a:pt x="17571" y="5913"/>
                    <a:pt x="17083" y="5223"/>
                    <a:pt x="16461" y="4618"/>
                  </a:cubicBezTo>
                  <a:cubicBezTo>
                    <a:pt x="15838" y="4013"/>
                    <a:pt x="15083" y="3534"/>
                    <a:pt x="14196" y="3175"/>
                  </a:cubicBezTo>
                  <a:cubicBezTo>
                    <a:pt x="13309" y="2820"/>
                    <a:pt x="12331" y="2641"/>
                    <a:pt x="11265" y="2641"/>
                  </a:cubicBezTo>
                  <a:cubicBezTo>
                    <a:pt x="9923" y="2641"/>
                    <a:pt x="8749" y="2858"/>
                    <a:pt x="7735" y="3296"/>
                  </a:cubicBezTo>
                  <a:cubicBezTo>
                    <a:pt x="6722" y="3734"/>
                    <a:pt x="5876" y="4295"/>
                    <a:pt x="5198" y="4982"/>
                  </a:cubicBezTo>
                  <a:cubicBezTo>
                    <a:pt x="4523" y="5672"/>
                    <a:pt x="4012" y="6433"/>
                    <a:pt x="3677" y="7267"/>
                  </a:cubicBezTo>
                  <a:cubicBezTo>
                    <a:pt x="3339" y="8102"/>
                    <a:pt x="3169" y="8921"/>
                    <a:pt x="3169" y="9732"/>
                  </a:cubicBezTo>
                  <a:cubicBezTo>
                    <a:pt x="3169" y="10707"/>
                    <a:pt x="3354" y="11589"/>
                    <a:pt x="3730" y="12379"/>
                  </a:cubicBezTo>
                  <a:cubicBezTo>
                    <a:pt x="4103" y="13175"/>
                    <a:pt x="4687" y="13727"/>
                    <a:pt x="5471" y="14044"/>
                  </a:cubicBezTo>
                  <a:cubicBezTo>
                    <a:pt x="5603" y="14103"/>
                    <a:pt x="5721" y="14106"/>
                    <a:pt x="5829" y="14059"/>
                  </a:cubicBezTo>
                  <a:cubicBezTo>
                    <a:pt x="5938" y="14012"/>
                    <a:pt x="6011" y="13912"/>
                    <a:pt x="6047" y="13765"/>
                  </a:cubicBezTo>
                  <a:cubicBezTo>
                    <a:pt x="6085" y="13671"/>
                    <a:pt x="6120" y="13521"/>
                    <a:pt x="6158" y="13322"/>
                  </a:cubicBezTo>
                  <a:cubicBezTo>
                    <a:pt x="6196" y="13119"/>
                    <a:pt x="6232" y="12957"/>
                    <a:pt x="6273" y="12834"/>
                  </a:cubicBezTo>
                  <a:cubicBezTo>
                    <a:pt x="6346" y="12620"/>
                    <a:pt x="6290" y="12420"/>
                    <a:pt x="6103" y="12232"/>
                  </a:cubicBezTo>
                  <a:cubicBezTo>
                    <a:pt x="5885" y="11959"/>
                    <a:pt x="5712" y="11641"/>
                    <a:pt x="5580" y="11283"/>
                  </a:cubicBezTo>
                  <a:cubicBezTo>
                    <a:pt x="5451" y="10922"/>
                    <a:pt x="5386" y="10493"/>
                    <a:pt x="5386" y="9996"/>
                  </a:cubicBezTo>
                  <a:cubicBezTo>
                    <a:pt x="5386" y="9286"/>
                    <a:pt x="5515" y="8601"/>
                    <a:pt x="5771" y="7952"/>
                  </a:cubicBezTo>
                  <a:cubicBezTo>
                    <a:pt x="6029" y="7300"/>
                    <a:pt x="6399" y="6724"/>
                    <a:pt x="6884" y="6222"/>
                  </a:cubicBezTo>
                  <a:cubicBezTo>
                    <a:pt x="7365" y="5719"/>
                    <a:pt x="7947" y="5323"/>
                    <a:pt x="8628" y="5026"/>
                  </a:cubicBezTo>
                  <a:cubicBezTo>
                    <a:pt x="9307" y="4730"/>
                    <a:pt x="10076" y="4586"/>
                    <a:pt x="10939" y="4586"/>
                  </a:cubicBezTo>
                  <a:cubicBezTo>
                    <a:pt x="11709" y="4586"/>
                    <a:pt x="12384" y="4697"/>
                    <a:pt x="12969" y="4915"/>
                  </a:cubicBezTo>
                  <a:cubicBezTo>
                    <a:pt x="13556" y="5135"/>
                    <a:pt x="14049" y="5437"/>
                    <a:pt x="14455" y="5822"/>
                  </a:cubicBezTo>
                  <a:cubicBezTo>
                    <a:pt x="14857" y="6207"/>
                    <a:pt x="15157" y="6662"/>
                    <a:pt x="15362" y="7188"/>
                  </a:cubicBezTo>
                  <a:cubicBezTo>
                    <a:pt x="15562" y="7714"/>
                    <a:pt x="15665" y="8296"/>
                    <a:pt x="15665" y="8933"/>
                  </a:cubicBezTo>
                  <a:cubicBezTo>
                    <a:pt x="15665" y="9738"/>
                    <a:pt x="15580" y="10505"/>
                    <a:pt x="15403" y="11239"/>
                  </a:cubicBezTo>
                  <a:cubicBezTo>
                    <a:pt x="15230" y="11968"/>
                    <a:pt x="14986" y="12608"/>
                    <a:pt x="14675" y="13149"/>
                  </a:cubicBezTo>
                  <a:cubicBezTo>
                    <a:pt x="14361" y="13695"/>
                    <a:pt x="13982" y="14130"/>
                    <a:pt x="13533" y="14456"/>
                  </a:cubicBezTo>
                  <a:cubicBezTo>
                    <a:pt x="13089" y="14785"/>
                    <a:pt x="12599" y="14949"/>
                    <a:pt x="12064" y="14949"/>
                  </a:cubicBezTo>
                  <a:cubicBezTo>
                    <a:pt x="11774" y="14949"/>
                    <a:pt x="11506" y="14891"/>
                    <a:pt x="11257" y="14770"/>
                  </a:cubicBezTo>
                  <a:cubicBezTo>
                    <a:pt x="11010" y="14656"/>
                    <a:pt x="10798" y="14494"/>
                    <a:pt x="10622" y="14294"/>
                  </a:cubicBezTo>
                  <a:cubicBezTo>
                    <a:pt x="10449" y="14095"/>
                    <a:pt x="10332" y="13866"/>
                    <a:pt x="10267" y="13607"/>
                  </a:cubicBezTo>
                  <a:cubicBezTo>
                    <a:pt x="10202" y="13348"/>
                    <a:pt x="10205" y="13064"/>
                    <a:pt x="10282" y="12755"/>
                  </a:cubicBezTo>
                  <a:cubicBezTo>
                    <a:pt x="10449" y="12024"/>
                    <a:pt x="10660" y="11301"/>
                    <a:pt x="10913" y="10584"/>
                  </a:cubicBezTo>
                  <a:cubicBezTo>
                    <a:pt x="11166" y="9868"/>
                    <a:pt x="11295" y="9251"/>
                    <a:pt x="11295" y="8734"/>
                  </a:cubicBezTo>
                  <a:cubicBezTo>
                    <a:pt x="11295" y="8275"/>
                    <a:pt x="11169" y="7876"/>
                    <a:pt x="10922" y="7538"/>
                  </a:cubicBezTo>
                  <a:cubicBezTo>
                    <a:pt x="10672" y="7200"/>
                    <a:pt x="10285" y="7033"/>
                    <a:pt x="9759" y="7033"/>
                  </a:cubicBezTo>
                  <a:cubicBezTo>
                    <a:pt x="9142" y="7033"/>
                    <a:pt x="8622" y="7309"/>
                    <a:pt x="8208" y="7861"/>
                  </a:cubicBezTo>
                  <a:cubicBezTo>
                    <a:pt x="7788" y="8413"/>
                    <a:pt x="7580" y="9121"/>
                    <a:pt x="7580" y="9970"/>
                  </a:cubicBezTo>
                  <a:cubicBezTo>
                    <a:pt x="7562" y="10188"/>
                    <a:pt x="7571" y="10399"/>
                    <a:pt x="7609" y="10605"/>
                  </a:cubicBezTo>
                  <a:cubicBezTo>
                    <a:pt x="7647" y="11010"/>
                    <a:pt x="7750" y="11401"/>
                    <a:pt x="7918" y="11786"/>
                  </a:cubicBezTo>
                  <a:cubicBezTo>
                    <a:pt x="7592" y="13108"/>
                    <a:pt x="7336" y="14168"/>
                    <a:pt x="7151" y="14961"/>
                  </a:cubicBezTo>
                  <a:cubicBezTo>
                    <a:pt x="6969" y="15757"/>
                    <a:pt x="6831" y="16377"/>
                    <a:pt x="6734" y="16821"/>
                  </a:cubicBezTo>
                  <a:cubicBezTo>
                    <a:pt x="6622" y="17338"/>
                    <a:pt x="6540" y="17711"/>
                    <a:pt x="6481" y="17946"/>
                  </a:cubicBezTo>
                  <a:cubicBezTo>
                    <a:pt x="6332" y="18604"/>
                    <a:pt x="6267" y="19270"/>
                    <a:pt x="6285" y="19949"/>
                  </a:cubicBezTo>
                  <a:cubicBezTo>
                    <a:pt x="6305" y="20631"/>
                    <a:pt x="6335" y="21180"/>
                    <a:pt x="6370" y="21600"/>
                  </a:cubicBezTo>
                  <a:lnTo>
                    <a:pt x="2714" y="21600"/>
                  </a:lnTo>
                  <a:cubicBezTo>
                    <a:pt x="1965" y="21600"/>
                    <a:pt x="1322" y="21336"/>
                    <a:pt x="796" y="20807"/>
                  </a:cubicBezTo>
                  <a:cubicBezTo>
                    <a:pt x="264" y="20275"/>
                    <a:pt x="0" y="19638"/>
                    <a:pt x="0" y="18886"/>
                  </a:cubicBezTo>
                  <a:lnTo>
                    <a:pt x="0" y="2715"/>
                  </a:lnTo>
                  <a:cubicBezTo>
                    <a:pt x="0" y="2350"/>
                    <a:pt x="70" y="1998"/>
                    <a:pt x="217" y="1660"/>
                  </a:cubicBezTo>
                  <a:cubicBezTo>
                    <a:pt x="364" y="1325"/>
                    <a:pt x="555" y="1034"/>
                    <a:pt x="793" y="799"/>
                  </a:cubicBezTo>
                  <a:cubicBezTo>
                    <a:pt x="1031" y="555"/>
                    <a:pt x="1316" y="368"/>
                    <a:pt x="1645" y="221"/>
                  </a:cubicBezTo>
                  <a:cubicBezTo>
                    <a:pt x="1971" y="74"/>
                    <a:pt x="2326" y="3"/>
                    <a:pt x="2711" y="3"/>
                  </a:cubicBezTo>
                  <a:lnTo>
                    <a:pt x="18886" y="3"/>
                  </a:lnTo>
                  <a:close/>
                  <a:moveTo>
                    <a:pt x="18886" y="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1" name="AutoShape 14"/>
            <p:cNvSpPr>
              <a:spLocks/>
            </p:cNvSpPr>
            <p:nvPr/>
          </p:nvSpPr>
          <p:spPr bwMode="auto">
            <a:xfrm>
              <a:off x="6196798" y="1040331"/>
              <a:ext cx="677911" cy="6922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477" y="1011"/>
                  </a:moveTo>
                  <a:cubicBezTo>
                    <a:pt x="11150" y="1406"/>
                    <a:pt x="11652" y="1961"/>
                    <a:pt x="11981" y="2670"/>
                  </a:cubicBezTo>
                  <a:cubicBezTo>
                    <a:pt x="12308" y="3384"/>
                    <a:pt x="12475" y="4110"/>
                    <a:pt x="12475" y="4845"/>
                  </a:cubicBezTo>
                  <a:cubicBezTo>
                    <a:pt x="12475" y="5709"/>
                    <a:pt x="12319" y="6391"/>
                    <a:pt x="12011" y="6907"/>
                  </a:cubicBezTo>
                  <a:cubicBezTo>
                    <a:pt x="11702" y="7417"/>
                    <a:pt x="11355" y="7852"/>
                    <a:pt x="10982" y="8209"/>
                  </a:cubicBezTo>
                  <a:cubicBezTo>
                    <a:pt x="10603" y="8566"/>
                    <a:pt x="10265" y="8892"/>
                    <a:pt x="9960" y="9180"/>
                  </a:cubicBezTo>
                  <a:cubicBezTo>
                    <a:pt x="9654" y="9473"/>
                    <a:pt x="9501" y="9834"/>
                    <a:pt x="9501" y="10263"/>
                  </a:cubicBezTo>
                  <a:cubicBezTo>
                    <a:pt x="9501" y="10677"/>
                    <a:pt x="9707" y="11052"/>
                    <a:pt x="10121" y="11395"/>
                  </a:cubicBezTo>
                  <a:cubicBezTo>
                    <a:pt x="10536" y="11737"/>
                    <a:pt x="10988" y="12112"/>
                    <a:pt x="11488" y="12527"/>
                  </a:cubicBezTo>
                  <a:cubicBezTo>
                    <a:pt x="11987" y="12941"/>
                    <a:pt x="12440" y="13434"/>
                    <a:pt x="12851" y="14010"/>
                  </a:cubicBezTo>
                  <a:cubicBezTo>
                    <a:pt x="13266" y="14583"/>
                    <a:pt x="13471" y="15326"/>
                    <a:pt x="13471" y="16237"/>
                  </a:cubicBezTo>
                  <a:cubicBezTo>
                    <a:pt x="13471" y="17173"/>
                    <a:pt x="13236" y="17979"/>
                    <a:pt x="12769" y="18656"/>
                  </a:cubicBezTo>
                  <a:cubicBezTo>
                    <a:pt x="12299" y="19330"/>
                    <a:pt x="11708" y="19889"/>
                    <a:pt x="10991" y="20327"/>
                  </a:cubicBezTo>
                  <a:cubicBezTo>
                    <a:pt x="10274" y="20762"/>
                    <a:pt x="9475" y="21085"/>
                    <a:pt x="8599" y="21289"/>
                  </a:cubicBezTo>
                  <a:cubicBezTo>
                    <a:pt x="7726" y="21496"/>
                    <a:pt x="6871" y="21600"/>
                    <a:pt x="6045" y="21600"/>
                  </a:cubicBezTo>
                  <a:cubicBezTo>
                    <a:pt x="5431" y="21600"/>
                    <a:pt x="4764" y="21531"/>
                    <a:pt x="4058" y="21387"/>
                  </a:cubicBezTo>
                  <a:cubicBezTo>
                    <a:pt x="3347" y="21243"/>
                    <a:pt x="2686" y="21012"/>
                    <a:pt x="2084" y="20690"/>
                  </a:cubicBezTo>
                  <a:cubicBezTo>
                    <a:pt x="1481" y="20370"/>
                    <a:pt x="982" y="19955"/>
                    <a:pt x="585" y="19448"/>
                  </a:cubicBezTo>
                  <a:cubicBezTo>
                    <a:pt x="194" y="18941"/>
                    <a:pt x="0" y="18311"/>
                    <a:pt x="0" y="17556"/>
                  </a:cubicBezTo>
                  <a:cubicBezTo>
                    <a:pt x="0" y="16643"/>
                    <a:pt x="264" y="15877"/>
                    <a:pt x="793" y="15272"/>
                  </a:cubicBezTo>
                  <a:cubicBezTo>
                    <a:pt x="1322" y="14664"/>
                    <a:pt x="1975" y="14180"/>
                    <a:pt x="2757" y="13817"/>
                  </a:cubicBezTo>
                  <a:cubicBezTo>
                    <a:pt x="3538" y="13451"/>
                    <a:pt x="4376" y="13195"/>
                    <a:pt x="5275" y="13042"/>
                  </a:cubicBezTo>
                  <a:cubicBezTo>
                    <a:pt x="6174" y="12890"/>
                    <a:pt x="6991" y="12806"/>
                    <a:pt x="7720" y="12786"/>
                  </a:cubicBezTo>
                  <a:cubicBezTo>
                    <a:pt x="7509" y="12521"/>
                    <a:pt x="7312" y="12227"/>
                    <a:pt x="7135" y="11905"/>
                  </a:cubicBezTo>
                  <a:cubicBezTo>
                    <a:pt x="6962" y="11582"/>
                    <a:pt x="6877" y="11233"/>
                    <a:pt x="6877" y="10856"/>
                  </a:cubicBezTo>
                  <a:cubicBezTo>
                    <a:pt x="6877" y="10646"/>
                    <a:pt x="6906" y="10456"/>
                    <a:pt x="6968" y="10291"/>
                  </a:cubicBezTo>
                  <a:cubicBezTo>
                    <a:pt x="7029" y="10127"/>
                    <a:pt x="7094" y="9943"/>
                    <a:pt x="7173" y="9741"/>
                  </a:cubicBezTo>
                  <a:cubicBezTo>
                    <a:pt x="7018" y="9779"/>
                    <a:pt x="6865" y="9796"/>
                    <a:pt x="6697" y="9796"/>
                  </a:cubicBezTo>
                  <a:lnTo>
                    <a:pt x="6215" y="9796"/>
                  </a:lnTo>
                  <a:cubicBezTo>
                    <a:pt x="5578" y="9796"/>
                    <a:pt x="4969" y="9690"/>
                    <a:pt x="4385" y="9476"/>
                  </a:cubicBezTo>
                  <a:cubicBezTo>
                    <a:pt x="3806" y="9260"/>
                    <a:pt x="3300" y="8952"/>
                    <a:pt x="2868" y="8558"/>
                  </a:cubicBezTo>
                  <a:cubicBezTo>
                    <a:pt x="2433" y="8163"/>
                    <a:pt x="2087" y="7696"/>
                    <a:pt x="1825" y="7161"/>
                  </a:cubicBezTo>
                  <a:cubicBezTo>
                    <a:pt x="1563" y="6625"/>
                    <a:pt x="1434" y="6023"/>
                    <a:pt x="1434" y="5360"/>
                  </a:cubicBezTo>
                  <a:cubicBezTo>
                    <a:pt x="1434" y="4735"/>
                    <a:pt x="1549" y="4148"/>
                    <a:pt x="1784" y="3598"/>
                  </a:cubicBezTo>
                  <a:cubicBezTo>
                    <a:pt x="2019" y="3042"/>
                    <a:pt x="2330" y="2543"/>
                    <a:pt x="2724" y="2088"/>
                  </a:cubicBezTo>
                  <a:cubicBezTo>
                    <a:pt x="3118" y="1633"/>
                    <a:pt x="3579" y="1247"/>
                    <a:pt x="4102" y="930"/>
                  </a:cubicBezTo>
                  <a:cubicBezTo>
                    <a:pt x="4631" y="614"/>
                    <a:pt x="5193" y="386"/>
                    <a:pt x="5789" y="251"/>
                  </a:cubicBezTo>
                  <a:cubicBezTo>
                    <a:pt x="6615" y="81"/>
                    <a:pt x="7441" y="0"/>
                    <a:pt x="8270" y="0"/>
                  </a:cubicBezTo>
                  <a:lnTo>
                    <a:pt x="14050" y="0"/>
                  </a:lnTo>
                  <a:lnTo>
                    <a:pt x="12266" y="1020"/>
                  </a:lnTo>
                  <a:lnTo>
                    <a:pt x="10477" y="1020"/>
                  </a:lnTo>
                  <a:close/>
                  <a:moveTo>
                    <a:pt x="11602" y="17366"/>
                  </a:moveTo>
                  <a:cubicBezTo>
                    <a:pt x="11602" y="16917"/>
                    <a:pt x="11500" y="16505"/>
                    <a:pt x="11297" y="16130"/>
                  </a:cubicBezTo>
                  <a:cubicBezTo>
                    <a:pt x="11094" y="15756"/>
                    <a:pt x="10850" y="15427"/>
                    <a:pt x="10550" y="15137"/>
                  </a:cubicBezTo>
                  <a:cubicBezTo>
                    <a:pt x="10256" y="14846"/>
                    <a:pt x="9924" y="14578"/>
                    <a:pt x="9557" y="14324"/>
                  </a:cubicBezTo>
                  <a:cubicBezTo>
                    <a:pt x="9196" y="14071"/>
                    <a:pt x="8834" y="13832"/>
                    <a:pt x="8490" y="13601"/>
                  </a:cubicBezTo>
                  <a:cubicBezTo>
                    <a:pt x="8358" y="13581"/>
                    <a:pt x="8220" y="13567"/>
                    <a:pt x="8076" y="13558"/>
                  </a:cubicBezTo>
                  <a:cubicBezTo>
                    <a:pt x="7926" y="13550"/>
                    <a:pt x="7788" y="13544"/>
                    <a:pt x="7656" y="13544"/>
                  </a:cubicBezTo>
                  <a:cubicBezTo>
                    <a:pt x="7121" y="13544"/>
                    <a:pt x="6548" y="13601"/>
                    <a:pt x="5928" y="13714"/>
                  </a:cubicBezTo>
                  <a:cubicBezTo>
                    <a:pt x="5307" y="13832"/>
                    <a:pt x="4740" y="14019"/>
                    <a:pt x="4223" y="14281"/>
                  </a:cubicBezTo>
                  <a:cubicBezTo>
                    <a:pt x="3706" y="14546"/>
                    <a:pt x="3283" y="14892"/>
                    <a:pt x="2942" y="15321"/>
                  </a:cubicBezTo>
                  <a:cubicBezTo>
                    <a:pt x="2601" y="15750"/>
                    <a:pt x="2436" y="16292"/>
                    <a:pt x="2436" y="16937"/>
                  </a:cubicBezTo>
                  <a:cubicBezTo>
                    <a:pt x="2436" y="17562"/>
                    <a:pt x="2604" y="18095"/>
                    <a:pt x="2930" y="18536"/>
                  </a:cubicBezTo>
                  <a:cubicBezTo>
                    <a:pt x="3256" y="18979"/>
                    <a:pt x="3665" y="19339"/>
                    <a:pt x="4153" y="19621"/>
                  </a:cubicBezTo>
                  <a:cubicBezTo>
                    <a:pt x="4635" y="19901"/>
                    <a:pt x="5181" y="20102"/>
                    <a:pt x="5766" y="20226"/>
                  </a:cubicBezTo>
                  <a:cubicBezTo>
                    <a:pt x="6351" y="20350"/>
                    <a:pt x="6903" y="20411"/>
                    <a:pt x="7418" y="20411"/>
                  </a:cubicBezTo>
                  <a:cubicBezTo>
                    <a:pt x="7894" y="20411"/>
                    <a:pt x="8381" y="20356"/>
                    <a:pt x="8887" y="20252"/>
                  </a:cubicBezTo>
                  <a:cubicBezTo>
                    <a:pt x="9387" y="20149"/>
                    <a:pt x="9839" y="19970"/>
                    <a:pt x="10242" y="19725"/>
                  </a:cubicBezTo>
                  <a:cubicBezTo>
                    <a:pt x="10650" y="19483"/>
                    <a:pt x="10970" y="19169"/>
                    <a:pt x="11223" y="18783"/>
                  </a:cubicBezTo>
                  <a:cubicBezTo>
                    <a:pt x="11476" y="18400"/>
                    <a:pt x="11602" y="17925"/>
                    <a:pt x="11602" y="17366"/>
                  </a:cubicBezTo>
                  <a:moveTo>
                    <a:pt x="7579" y="9021"/>
                  </a:moveTo>
                  <a:cubicBezTo>
                    <a:pt x="8475" y="9021"/>
                    <a:pt x="9107" y="8739"/>
                    <a:pt x="9463" y="8172"/>
                  </a:cubicBezTo>
                  <a:cubicBezTo>
                    <a:pt x="9818" y="7610"/>
                    <a:pt x="9998" y="6930"/>
                    <a:pt x="9998" y="6141"/>
                  </a:cubicBezTo>
                  <a:cubicBezTo>
                    <a:pt x="9998" y="5651"/>
                    <a:pt x="9930" y="5110"/>
                    <a:pt x="9798" y="4508"/>
                  </a:cubicBezTo>
                  <a:cubicBezTo>
                    <a:pt x="9660" y="3906"/>
                    <a:pt x="9448" y="3335"/>
                    <a:pt x="9160" y="2794"/>
                  </a:cubicBezTo>
                  <a:cubicBezTo>
                    <a:pt x="8878" y="2258"/>
                    <a:pt x="8511" y="1812"/>
                    <a:pt x="8064" y="1457"/>
                  </a:cubicBezTo>
                  <a:cubicBezTo>
                    <a:pt x="7623" y="1106"/>
                    <a:pt x="7094" y="925"/>
                    <a:pt x="6480" y="925"/>
                  </a:cubicBezTo>
                  <a:cubicBezTo>
                    <a:pt x="6045" y="925"/>
                    <a:pt x="5660" y="1008"/>
                    <a:pt x="5325" y="1175"/>
                  </a:cubicBezTo>
                  <a:cubicBezTo>
                    <a:pt x="4999" y="1342"/>
                    <a:pt x="4729" y="1567"/>
                    <a:pt x="4523" y="1849"/>
                  </a:cubicBezTo>
                  <a:cubicBezTo>
                    <a:pt x="4311" y="2134"/>
                    <a:pt x="4150" y="2460"/>
                    <a:pt x="4041" y="2829"/>
                  </a:cubicBezTo>
                  <a:cubicBezTo>
                    <a:pt x="3932" y="3197"/>
                    <a:pt x="3879" y="3580"/>
                    <a:pt x="3879" y="3972"/>
                  </a:cubicBezTo>
                  <a:cubicBezTo>
                    <a:pt x="3879" y="4459"/>
                    <a:pt x="3959" y="4997"/>
                    <a:pt x="4126" y="5591"/>
                  </a:cubicBezTo>
                  <a:cubicBezTo>
                    <a:pt x="4288" y="6184"/>
                    <a:pt x="4535" y="6734"/>
                    <a:pt x="4849" y="7244"/>
                  </a:cubicBezTo>
                  <a:cubicBezTo>
                    <a:pt x="5169" y="7757"/>
                    <a:pt x="5554" y="8177"/>
                    <a:pt x="6010" y="8511"/>
                  </a:cubicBezTo>
                  <a:cubicBezTo>
                    <a:pt x="6465" y="8857"/>
                    <a:pt x="6989" y="9021"/>
                    <a:pt x="7579" y="9021"/>
                  </a:cubicBezTo>
                  <a:moveTo>
                    <a:pt x="21600" y="3093"/>
                  </a:moveTo>
                  <a:lnTo>
                    <a:pt x="18576" y="3093"/>
                  </a:lnTo>
                  <a:lnTo>
                    <a:pt x="18576" y="101"/>
                  </a:lnTo>
                  <a:lnTo>
                    <a:pt x="17071" y="101"/>
                  </a:lnTo>
                  <a:lnTo>
                    <a:pt x="17071" y="3093"/>
                  </a:lnTo>
                  <a:lnTo>
                    <a:pt x="14047" y="3093"/>
                  </a:lnTo>
                  <a:lnTo>
                    <a:pt x="14047" y="4542"/>
                  </a:lnTo>
                  <a:lnTo>
                    <a:pt x="17071" y="4542"/>
                  </a:lnTo>
                  <a:lnTo>
                    <a:pt x="17071" y="7506"/>
                  </a:lnTo>
                  <a:lnTo>
                    <a:pt x="18576" y="7506"/>
                  </a:lnTo>
                  <a:lnTo>
                    <a:pt x="18576" y="4542"/>
                  </a:lnTo>
                  <a:lnTo>
                    <a:pt x="21600" y="4542"/>
                  </a:lnTo>
                  <a:lnTo>
                    <a:pt x="21600" y="3093"/>
                  </a:lnTo>
                  <a:close/>
                  <a:moveTo>
                    <a:pt x="21600" y="3093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2" name="AutoShape 15"/>
            <p:cNvSpPr>
              <a:spLocks/>
            </p:cNvSpPr>
            <p:nvPr/>
          </p:nvSpPr>
          <p:spPr bwMode="auto">
            <a:xfrm>
              <a:off x="7564726" y="2295525"/>
              <a:ext cx="453959" cy="4539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6" y="0"/>
                  </a:moveTo>
                  <a:cubicBezTo>
                    <a:pt x="19638" y="0"/>
                    <a:pt x="20278" y="267"/>
                    <a:pt x="20804" y="796"/>
                  </a:cubicBezTo>
                  <a:cubicBezTo>
                    <a:pt x="21336" y="1325"/>
                    <a:pt x="21600" y="1965"/>
                    <a:pt x="21600" y="2714"/>
                  </a:cubicBezTo>
                  <a:lnTo>
                    <a:pt x="21600" y="18886"/>
                  </a:lnTo>
                  <a:cubicBezTo>
                    <a:pt x="21600" y="19274"/>
                    <a:pt x="21530" y="19629"/>
                    <a:pt x="21383" y="19955"/>
                  </a:cubicBezTo>
                  <a:cubicBezTo>
                    <a:pt x="21239" y="20284"/>
                    <a:pt x="21048" y="20566"/>
                    <a:pt x="20807" y="20807"/>
                  </a:cubicBezTo>
                  <a:cubicBezTo>
                    <a:pt x="20569" y="21045"/>
                    <a:pt x="20278" y="21236"/>
                    <a:pt x="19943" y="21383"/>
                  </a:cubicBezTo>
                  <a:cubicBezTo>
                    <a:pt x="19605" y="21530"/>
                    <a:pt x="19256" y="21600"/>
                    <a:pt x="18889" y="21600"/>
                  </a:cubicBezTo>
                  <a:lnTo>
                    <a:pt x="10690" y="21600"/>
                  </a:lnTo>
                  <a:cubicBezTo>
                    <a:pt x="10907" y="21233"/>
                    <a:pt x="11075" y="20854"/>
                    <a:pt x="11201" y="20460"/>
                  </a:cubicBezTo>
                  <a:cubicBezTo>
                    <a:pt x="11321" y="20064"/>
                    <a:pt x="11380" y="19649"/>
                    <a:pt x="11380" y="19206"/>
                  </a:cubicBezTo>
                  <a:cubicBezTo>
                    <a:pt x="11380" y="18551"/>
                    <a:pt x="11283" y="17984"/>
                    <a:pt x="11081" y="17505"/>
                  </a:cubicBezTo>
                  <a:cubicBezTo>
                    <a:pt x="10881" y="17029"/>
                    <a:pt x="10622" y="16603"/>
                    <a:pt x="10311" y="16239"/>
                  </a:cubicBezTo>
                  <a:cubicBezTo>
                    <a:pt x="10000" y="15875"/>
                    <a:pt x="9673" y="15549"/>
                    <a:pt x="9318" y="15261"/>
                  </a:cubicBezTo>
                  <a:cubicBezTo>
                    <a:pt x="8968" y="14976"/>
                    <a:pt x="8636" y="14708"/>
                    <a:pt x="8331" y="14453"/>
                  </a:cubicBezTo>
                  <a:cubicBezTo>
                    <a:pt x="8022" y="14200"/>
                    <a:pt x="7764" y="13950"/>
                    <a:pt x="7561" y="13701"/>
                  </a:cubicBezTo>
                  <a:cubicBezTo>
                    <a:pt x="7362" y="13454"/>
                    <a:pt x="7256" y="13172"/>
                    <a:pt x="7256" y="12864"/>
                  </a:cubicBezTo>
                  <a:cubicBezTo>
                    <a:pt x="7256" y="12405"/>
                    <a:pt x="7417" y="12023"/>
                    <a:pt x="7738" y="11718"/>
                  </a:cubicBezTo>
                  <a:cubicBezTo>
                    <a:pt x="8052" y="11412"/>
                    <a:pt x="8410" y="11072"/>
                    <a:pt x="8804" y="10699"/>
                  </a:cubicBezTo>
                  <a:cubicBezTo>
                    <a:pt x="9201" y="10323"/>
                    <a:pt x="9550" y="9856"/>
                    <a:pt x="9864" y="9297"/>
                  </a:cubicBezTo>
                  <a:cubicBezTo>
                    <a:pt x="10179" y="8739"/>
                    <a:pt x="10334" y="7973"/>
                    <a:pt x="10334" y="6997"/>
                  </a:cubicBezTo>
                  <a:cubicBezTo>
                    <a:pt x="10334" y="6269"/>
                    <a:pt x="10152" y="5531"/>
                    <a:pt x="9782" y="4791"/>
                  </a:cubicBezTo>
                  <a:cubicBezTo>
                    <a:pt x="9421" y="4051"/>
                    <a:pt x="8921" y="3478"/>
                    <a:pt x="8296" y="3073"/>
                  </a:cubicBezTo>
                  <a:lnTo>
                    <a:pt x="10138" y="3073"/>
                  </a:lnTo>
                  <a:lnTo>
                    <a:pt x="12009" y="2006"/>
                  </a:lnTo>
                  <a:lnTo>
                    <a:pt x="5990" y="2006"/>
                  </a:lnTo>
                  <a:cubicBezTo>
                    <a:pt x="4779" y="2006"/>
                    <a:pt x="3666" y="2174"/>
                    <a:pt x="2650" y="2512"/>
                  </a:cubicBezTo>
                  <a:cubicBezTo>
                    <a:pt x="1627" y="2849"/>
                    <a:pt x="746" y="3522"/>
                    <a:pt x="0" y="4527"/>
                  </a:cubicBezTo>
                  <a:lnTo>
                    <a:pt x="0" y="2711"/>
                  </a:lnTo>
                  <a:cubicBezTo>
                    <a:pt x="0" y="2347"/>
                    <a:pt x="68" y="1994"/>
                    <a:pt x="211" y="1660"/>
                  </a:cubicBezTo>
                  <a:cubicBezTo>
                    <a:pt x="361" y="1322"/>
                    <a:pt x="549" y="1031"/>
                    <a:pt x="790" y="793"/>
                  </a:cubicBezTo>
                  <a:cubicBezTo>
                    <a:pt x="1031" y="555"/>
                    <a:pt x="1313" y="364"/>
                    <a:pt x="1639" y="217"/>
                  </a:cubicBezTo>
                  <a:cubicBezTo>
                    <a:pt x="1965" y="71"/>
                    <a:pt x="2327" y="0"/>
                    <a:pt x="2711" y="0"/>
                  </a:cubicBezTo>
                  <a:lnTo>
                    <a:pt x="18886" y="0"/>
                  </a:lnTo>
                  <a:close/>
                  <a:moveTo>
                    <a:pt x="6" y="10631"/>
                  </a:moveTo>
                  <a:cubicBezTo>
                    <a:pt x="517" y="11272"/>
                    <a:pt x="1084" y="11721"/>
                    <a:pt x="1698" y="11988"/>
                  </a:cubicBezTo>
                  <a:cubicBezTo>
                    <a:pt x="2312" y="12256"/>
                    <a:pt x="3029" y="12391"/>
                    <a:pt x="3854" y="12391"/>
                  </a:cubicBezTo>
                  <a:lnTo>
                    <a:pt x="4359" y="12391"/>
                  </a:lnTo>
                  <a:cubicBezTo>
                    <a:pt x="4533" y="12391"/>
                    <a:pt x="4691" y="12373"/>
                    <a:pt x="4841" y="12332"/>
                  </a:cubicBezTo>
                  <a:cubicBezTo>
                    <a:pt x="4768" y="12549"/>
                    <a:pt x="4703" y="12746"/>
                    <a:pt x="4641" y="12922"/>
                  </a:cubicBezTo>
                  <a:cubicBezTo>
                    <a:pt x="4588" y="13102"/>
                    <a:pt x="4562" y="13298"/>
                    <a:pt x="4562" y="13513"/>
                  </a:cubicBezTo>
                  <a:cubicBezTo>
                    <a:pt x="4562" y="13898"/>
                    <a:pt x="4641" y="14262"/>
                    <a:pt x="4815" y="14603"/>
                  </a:cubicBezTo>
                  <a:cubicBezTo>
                    <a:pt x="4982" y="14946"/>
                    <a:pt x="5182" y="15263"/>
                    <a:pt x="5417" y="15551"/>
                  </a:cubicBezTo>
                  <a:cubicBezTo>
                    <a:pt x="4442" y="15590"/>
                    <a:pt x="3513" y="15695"/>
                    <a:pt x="2629" y="15866"/>
                  </a:cubicBezTo>
                  <a:cubicBezTo>
                    <a:pt x="1739" y="16042"/>
                    <a:pt x="866" y="16348"/>
                    <a:pt x="6" y="16785"/>
                  </a:cubicBezTo>
                  <a:lnTo>
                    <a:pt x="6" y="10631"/>
                  </a:lnTo>
                  <a:close/>
                  <a:moveTo>
                    <a:pt x="6219" y="16412"/>
                  </a:moveTo>
                  <a:cubicBezTo>
                    <a:pt x="6562" y="16665"/>
                    <a:pt x="6930" y="16920"/>
                    <a:pt x="7314" y="17179"/>
                  </a:cubicBezTo>
                  <a:cubicBezTo>
                    <a:pt x="7699" y="17437"/>
                    <a:pt x="8049" y="17725"/>
                    <a:pt x="8369" y="18043"/>
                  </a:cubicBezTo>
                  <a:cubicBezTo>
                    <a:pt x="8683" y="18363"/>
                    <a:pt x="8948" y="18715"/>
                    <a:pt x="9150" y="19097"/>
                  </a:cubicBezTo>
                  <a:cubicBezTo>
                    <a:pt x="9353" y="19479"/>
                    <a:pt x="9456" y="19911"/>
                    <a:pt x="9456" y="20390"/>
                  </a:cubicBezTo>
                  <a:cubicBezTo>
                    <a:pt x="9456" y="20830"/>
                    <a:pt x="9365" y="21233"/>
                    <a:pt x="9186" y="21600"/>
                  </a:cubicBezTo>
                  <a:lnTo>
                    <a:pt x="2720" y="21600"/>
                  </a:lnTo>
                  <a:cubicBezTo>
                    <a:pt x="2044" y="21600"/>
                    <a:pt x="1451" y="21371"/>
                    <a:pt x="943" y="20910"/>
                  </a:cubicBezTo>
                  <a:cubicBezTo>
                    <a:pt x="426" y="20451"/>
                    <a:pt x="129" y="19884"/>
                    <a:pt x="29" y="19209"/>
                  </a:cubicBezTo>
                  <a:cubicBezTo>
                    <a:pt x="161" y="18674"/>
                    <a:pt x="420" y="18225"/>
                    <a:pt x="805" y="17861"/>
                  </a:cubicBezTo>
                  <a:cubicBezTo>
                    <a:pt x="1190" y="17493"/>
                    <a:pt x="1642" y="17205"/>
                    <a:pt x="2165" y="16994"/>
                  </a:cubicBezTo>
                  <a:cubicBezTo>
                    <a:pt x="2682" y="16786"/>
                    <a:pt x="3220" y="16630"/>
                    <a:pt x="3783" y="16533"/>
                  </a:cubicBezTo>
                  <a:cubicBezTo>
                    <a:pt x="4339" y="16433"/>
                    <a:pt x="4856" y="16383"/>
                    <a:pt x="5332" y="16383"/>
                  </a:cubicBezTo>
                  <a:lnTo>
                    <a:pt x="5778" y="16383"/>
                  </a:lnTo>
                  <a:cubicBezTo>
                    <a:pt x="5919" y="16383"/>
                    <a:pt x="6069" y="16395"/>
                    <a:pt x="6219" y="16412"/>
                  </a:cubicBezTo>
                  <a:moveTo>
                    <a:pt x="7808" y="8522"/>
                  </a:moveTo>
                  <a:cubicBezTo>
                    <a:pt x="7808" y="8945"/>
                    <a:pt x="7761" y="9336"/>
                    <a:pt x="7682" y="9703"/>
                  </a:cubicBezTo>
                  <a:cubicBezTo>
                    <a:pt x="7597" y="10067"/>
                    <a:pt x="7453" y="10387"/>
                    <a:pt x="7253" y="10663"/>
                  </a:cubicBezTo>
                  <a:cubicBezTo>
                    <a:pt x="7053" y="10942"/>
                    <a:pt x="6789" y="11163"/>
                    <a:pt x="6460" y="11327"/>
                  </a:cubicBezTo>
                  <a:cubicBezTo>
                    <a:pt x="6128" y="11492"/>
                    <a:pt x="5737" y="11574"/>
                    <a:pt x="5279" y="11574"/>
                  </a:cubicBezTo>
                  <a:cubicBezTo>
                    <a:pt x="4659" y="11574"/>
                    <a:pt x="4116" y="11392"/>
                    <a:pt x="3643" y="11022"/>
                  </a:cubicBezTo>
                  <a:cubicBezTo>
                    <a:pt x="3178" y="10658"/>
                    <a:pt x="2776" y="10208"/>
                    <a:pt x="2450" y="9674"/>
                  </a:cubicBezTo>
                  <a:cubicBezTo>
                    <a:pt x="2124" y="9139"/>
                    <a:pt x="1871" y="8560"/>
                    <a:pt x="1698" y="7935"/>
                  </a:cubicBezTo>
                  <a:cubicBezTo>
                    <a:pt x="1525" y="7312"/>
                    <a:pt x="1439" y="6739"/>
                    <a:pt x="1439" y="6213"/>
                  </a:cubicBezTo>
                  <a:cubicBezTo>
                    <a:pt x="1439" y="5811"/>
                    <a:pt x="1492" y="5411"/>
                    <a:pt x="1601" y="5018"/>
                  </a:cubicBezTo>
                  <a:cubicBezTo>
                    <a:pt x="1704" y="4624"/>
                    <a:pt x="1871" y="4280"/>
                    <a:pt x="2088" y="3984"/>
                  </a:cubicBezTo>
                  <a:cubicBezTo>
                    <a:pt x="2312" y="3687"/>
                    <a:pt x="2594" y="3446"/>
                    <a:pt x="2926" y="3267"/>
                  </a:cubicBezTo>
                  <a:cubicBezTo>
                    <a:pt x="3263" y="3085"/>
                    <a:pt x="3666" y="2991"/>
                    <a:pt x="4124" y="2991"/>
                  </a:cubicBezTo>
                  <a:cubicBezTo>
                    <a:pt x="4762" y="2991"/>
                    <a:pt x="5311" y="3182"/>
                    <a:pt x="5781" y="3566"/>
                  </a:cubicBezTo>
                  <a:cubicBezTo>
                    <a:pt x="6251" y="3951"/>
                    <a:pt x="6630" y="4421"/>
                    <a:pt x="6930" y="4979"/>
                  </a:cubicBezTo>
                  <a:cubicBezTo>
                    <a:pt x="7223" y="5538"/>
                    <a:pt x="7447" y="6140"/>
                    <a:pt x="7590" y="6777"/>
                  </a:cubicBezTo>
                  <a:cubicBezTo>
                    <a:pt x="7735" y="7426"/>
                    <a:pt x="7808" y="8008"/>
                    <a:pt x="7808" y="8522"/>
                  </a:cubicBezTo>
                  <a:moveTo>
                    <a:pt x="19814" y="5302"/>
                  </a:moveTo>
                  <a:lnTo>
                    <a:pt x="16677" y="5302"/>
                  </a:lnTo>
                  <a:lnTo>
                    <a:pt x="16677" y="2138"/>
                  </a:lnTo>
                  <a:lnTo>
                    <a:pt x="15146" y="2138"/>
                  </a:lnTo>
                  <a:lnTo>
                    <a:pt x="15146" y="5302"/>
                  </a:lnTo>
                  <a:lnTo>
                    <a:pt x="12015" y="5302"/>
                  </a:lnTo>
                  <a:lnTo>
                    <a:pt x="12015" y="6821"/>
                  </a:lnTo>
                  <a:lnTo>
                    <a:pt x="15146" y="6821"/>
                  </a:lnTo>
                  <a:lnTo>
                    <a:pt x="15146" y="9973"/>
                  </a:lnTo>
                  <a:lnTo>
                    <a:pt x="16677" y="9973"/>
                  </a:lnTo>
                  <a:lnTo>
                    <a:pt x="16677" y="6821"/>
                  </a:lnTo>
                  <a:lnTo>
                    <a:pt x="19814" y="6821"/>
                  </a:lnTo>
                  <a:lnTo>
                    <a:pt x="19814" y="5302"/>
                  </a:lnTo>
                  <a:close/>
                  <a:moveTo>
                    <a:pt x="19814" y="5302"/>
                  </a:move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3" name="AutoShape 16"/>
            <p:cNvSpPr>
              <a:spLocks/>
            </p:cNvSpPr>
            <p:nvPr/>
          </p:nvSpPr>
          <p:spPr bwMode="auto">
            <a:xfrm>
              <a:off x="5413719" y="3413776"/>
              <a:ext cx="2269792" cy="226979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523" y="0"/>
                  </a:moveTo>
                  <a:cubicBezTo>
                    <a:pt x="20825" y="0"/>
                    <a:pt x="21082" y="104"/>
                    <a:pt x="21289" y="308"/>
                  </a:cubicBezTo>
                  <a:cubicBezTo>
                    <a:pt x="21493" y="518"/>
                    <a:pt x="21600" y="775"/>
                    <a:pt x="21600" y="1077"/>
                  </a:cubicBezTo>
                  <a:cubicBezTo>
                    <a:pt x="21600" y="1379"/>
                    <a:pt x="21493" y="1630"/>
                    <a:pt x="21280" y="1834"/>
                  </a:cubicBezTo>
                  <a:lnTo>
                    <a:pt x="13495" y="9622"/>
                  </a:lnTo>
                  <a:lnTo>
                    <a:pt x="13495" y="20523"/>
                  </a:lnTo>
                  <a:cubicBezTo>
                    <a:pt x="13495" y="20825"/>
                    <a:pt x="13388" y="21082"/>
                    <a:pt x="13184" y="21289"/>
                  </a:cubicBezTo>
                  <a:cubicBezTo>
                    <a:pt x="12977" y="21496"/>
                    <a:pt x="12723" y="21600"/>
                    <a:pt x="12418" y="21600"/>
                  </a:cubicBezTo>
                  <a:cubicBezTo>
                    <a:pt x="12116" y="21600"/>
                    <a:pt x="11862" y="21493"/>
                    <a:pt x="11661" y="21283"/>
                  </a:cubicBezTo>
                  <a:lnTo>
                    <a:pt x="8407" y="18044"/>
                  </a:lnTo>
                  <a:cubicBezTo>
                    <a:pt x="8197" y="17831"/>
                    <a:pt x="8096" y="17575"/>
                    <a:pt x="8105" y="17273"/>
                  </a:cubicBezTo>
                  <a:lnTo>
                    <a:pt x="8105" y="9622"/>
                  </a:lnTo>
                  <a:lnTo>
                    <a:pt x="317" y="1834"/>
                  </a:lnTo>
                  <a:cubicBezTo>
                    <a:pt x="107" y="1621"/>
                    <a:pt x="0" y="1371"/>
                    <a:pt x="0" y="1077"/>
                  </a:cubicBezTo>
                  <a:cubicBezTo>
                    <a:pt x="0" y="775"/>
                    <a:pt x="104" y="518"/>
                    <a:pt x="308" y="308"/>
                  </a:cubicBezTo>
                  <a:cubicBezTo>
                    <a:pt x="515" y="104"/>
                    <a:pt x="772" y="0"/>
                    <a:pt x="1074" y="0"/>
                  </a:cubicBezTo>
                  <a:lnTo>
                    <a:pt x="20523" y="0"/>
                  </a:lnTo>
                  <a:close/>
                  <a:moveTo>
                    <a:pt x="20523" y="0"/>
                  </a:move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4" name="AutoShape 17"/>
            <p:cNvSpPr>
              <a:spLocks/>
            </p:cNvSpPr>
            <p:nvPr/>
          </p:nvSpPr>
          <p:spPr bwMode="auto">
            <a:xfrm flipH="1">
              <a:off x="5575631" y="2186575"/>
              <a:ext cx="314744" cy="27237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1139"/>
                  </a:moveTo>
                  <a:cubicBezTo>
                    <a:pt x="21600" y="13240"/>
                    <a:pt x="21343" y="14965"/>
                    <a:pt x="20823" y="16323"/>
                  </a:cubicBezTo>
                  <a:cubicBezTo>
                    <a:pt x="20305" y="17678"/>
                    <a:pt x="19570" y="18748"/>
                    <a:pt x="18619" y="19522"/>
                  </a:cubicBezTo>
                  <a:cubicBezTo>
                    <a:pt x="17669" y="20296"/>
                    <a:pt x="16528" y="20838"/>
                    <a:pt x="15204" y="21143"/>
                  </a:cubicBezTo>
                  <a:cubicBezTo>
                    <a:pt x="13880" y="21450"/>
                    <a:pt x="12414" y="21600"/>
                    <a:pt x="10806" y="21600"/>
                  </a:cubicBezTo>
                  <a:cubicBezTo>
                    <a:pt x="9194" y="21600"/>
                    <a:pt x="7720" y="21450"/>
                    <a:pt x="6386" y="21143"/>
                  </a:cubicBezTo>
                  <a:cubicBezTo>
                    <a:pt x="5052" y="20838"/>
                    <a:pt x="3914" y="20296"/>
                    <a:pt x="2971" y="19522"/>
                  </a:cubicBezTo>
                  <a:cubicBezTo>
                    <a:pt x="2028" y="18751"/>
                    <a:pt x="1297" y="17681"/>
                    <a:pt x="777" y="16323"/>
                  </a:cubicBezTo>
                  <a:cubicBezTo>
                    <a:pt x="259" y="14968"/>
                    <a:pt x="0" y="13240"/>
                    <a:pt x="0" y="11139"/>
                  </a:cubicBezTo>
                  <a:cubicBezTo>
                    <a:pt x="0" y="10105"/>
                    <a:pt x="142" y="9100"/>
                    <a:pt x="432" y="8135"/>
                  </a:cubicBezTo>
                  <a:cubicBezTo>
                    <a:pt x="718" y="7163"/>
                    <a:pt x="1161" y="6294"/>
                    <a:pt x="1754" y="5517"/>
                  </a:cubicBezTo>
                  <a:lnTo>
                    <a:pt x="1720" y="5461"/>
                  </a:lnTo>
                  <a:lnTo>
                    <a:pt x="1754" y="5435"/>
                  </a:lnTo>
                  <a:cubicBezTo>
                    <a:pt x="1632" y="5082"/>
                    <a:pt x="1544" y="4718"/>
                    <a:pt x="1503" y="4337"/>
                  </a:cubicBezTo>
                  <a:cubicBezTo>
                    <a:pt x="1459" y="3959"/>
                    <a:pt x="1439" y="3575"/>
                    <a:pt x="1439" y="3191"/>
                  </a:cubicBezTo>
                  <a:cubicBezTo>
                    <a:pt x="1439" y="2965"/>
                    <a:pt x="1444" y="2711"/>
                    <a:pt x="1461" y="2425"/>
                  </a:cubicBezTo>
                  <a:cubicBezTo>
                    <a:pt x="1478" y="2140"/>
                    <a:pt x="1507" y="1847"/>
                    <a:pt x="1554" y="1542"/>
                  </a:cubicBezTo>
                  <a:cubicBezTo>
                    <a:pt x="1603" y="1237"/>
                    <a:pt x="1661" y="949"/>
                    <a:pt x="1737" y="681"/>
                  </a:cubicBezTo>
                  <a:cubicBezTo>
                    <a:pt x="1813" y="415"/>
                    <a:pt x="1903" y="189"/>
                    <a:pt x="2013" y="0"/>
                  </a:cubicBezTo>
                  <a:lnTo>
                    <a:pt x="2104" y="0"/>
                  </a:lnTo>
                  <a:cubicBezTo>
                    <a:pt x="2580" y="0"/>
                    <a:pt x="3010" y="59"/>
                    <a:pt x="3396" y="169"/>
                  </a:cubicBezTo>
                  <a:cubicBezTo>
                    <a:pt x="3782" y="282"/>
                    <a:pt x="4151" y="440"/>
                    <a:pt x="4503" y="644"/>
                  </a:cubicBezTo>
                  <a:cubicBezTo>
                    <a:pt x="4852" y="844"/>
                    <a:pt x="5194" y="1079"/>
                    <a:pt x="5519" y="1347"/>
                  </a:cubicBezTo>
                  <a:cubicBezTo>
                    <a:pt x="5849" y="1612"/>
                    <a:pt x="6203" y="1883"/>
                    <a:pt x="6584" y="2163"/>
                  </a:cubicBezTo>
                  <a:cubicBezTo>
                    <a:pt x="7254" y="1940"/>
                    <a:pt x="7950" y="1790"/>
                    <a:pt x="8671" y="1720"/>
                  </a:cubicBezTo>
                  <a:cubicBezTo>
                    <a:pt x="9394" y="1649"/>
                    <a:pt x="10105" y="1610"/>
                    <a:pt x="10806" y="1610"/>
                  </a:cubicBezTo>
                  <a:cubicBezTo>
                    <a:pt x="11510" y="1610"/>
                    <a:pt x="12221" y="1649"/>
                    <a:pt x="12934" y="1720"/>
                  </a:cubicBezTo>
                  <a:cubicBezTo>
                    <a:pt x="13650" y="1790"/>
                    <a:pt x="14356" y="1940"/>
                    <a:pt x="15040" y="2163"/>
                  </a:cubicBezTo>
                  <a:cubicBezTo>
                    <a:pt x="15407" y="1883"/>
                    <a:pt x="15759" y="1612"/>
                    <a:pt x="16093" y="1347"/>
                  </a:cubicBezTo>
                  <a:cubicBezTo>
                    <a:pt x="16428" y="1079"/>
                    <a:pt x="16768" y="844"/>
                    <a:pt x="17110" y="644"/>
                  </a:cubicBezTo>
                  <a:cubicBezTo>
                    <a:pt x="17454" y="440"/>
                    <a:pt x="17818" y="282"/>
                    <a:pt x="18204" y="169"/>
                  </a:cubicBezTo>
                  <a:cubicBezTo>
                    <a:pt x="18590" y="59"/>
                    <a:pt x="19023" y="0"/>
                    <a:pt x="19497" y="0"/>
                  </a:cubicBezTo>
                  <a:lnTo>
                    <a:pt x="19614" y="0"/>
                  </a:lnTo>
                  <a:cubicBezTo>
                    <a:pt x="19707" y="178"/>
                    <a:pt x="19792" y="407"/>
                    <a:pt x="19863" y="675"/>
                  </a:cubicBezTo>
                  <a:cubicBezTo>
                    <a:pt x="19941" y="946"/>
                    <a:pt x="20000" y="1234"/>
                    <a:pt x="20046" y="1542"/>
                  </a:cubicBezTo>
                  <a:cubicBezTo>
                    <a:pt x="20093" y="1850"/>
                    <a:pt x="20129" y="2143"/>
                    <a:pt x="20151" y="2425"/>
                  </a:cubicBezTo>
                  <a:cubicBezTo>
                    <a:pt x="20173" y="2711"/>
                    <a:pt x="20188" y="2962"/>
                    <a:pt x="20188" y="3191"/>
                  </a:cubicBezTo>
                  <a:cubicBezTo>
                    <a:pt x="20188" y="3578"/>
                    <a:pt x="20164" y="3959"/>
                    <a:pt x="20117" y="4337"/>
                  </a:cubicBezTo>
                  <a:cubicBezTo>
                    <a:pt x="20068" y="4718"/>
                    <a:pt x="19993" y="5082"/>
                    <a:pt x="19883" y="5435"/>
                  </a:cubicBezTo>
                  <a:lnTo>
                    <a:pt x="19883" y="5461"/>
                  </a:lnTo>
                  <a:lnTo>
                    <a:pt x="19858" y="5517"/>
                  </a:lnTo>
                  <a:cubicBezTo>
                    <a:pt x="20452" y="6291"/>
                    <a:pt x="20889" y="7163"/>
                    <a:pt x="21177" y="8135"/>
                  </a:cubicBezTo>
                  <a:cubicBezTo>
                    <a:pt x="21463" y="9103"/>
                    <a:pt x="21600" y="10106"/>
                    <a:pt x="21600" y="11139"/>
                  </a:cubicBezTo>
                  <a:moveTo>
                    <a:pt x="14493" y="10004"/>
                  </a:moveTo>
                  <a:cubicBezTo>
                    <a:pt x="13884" y="10004"/>
                    <a:pt x="13276" y="10038"/>
                    <a:pt x="12663" y="10100"/>
                  </a:cubicBezTo>
                  <a:cubicBezTo>
                    <a:pt x="12050" y="10162"/>
                    <a:pt x="11439" y="10193"/>
                    <a:pt x="10833" y="10193"/>
                  </a:cubicBezTo>
                  <a:cubicBezTo>
                    <a:pt x="10225" y="10193"/>
                    <a:pt x="9611" y="10162"/>
                    <a:pt x="8996" y="10100"/>
                  </a:cubicBezTo>
                  <a:cubicBezTo>
                    <a:pt x="8380" y="10038"/>
                    <a:pt x="7769" y="10004"/>
                    <a:pt x="7158" y="10004"/>
                  </a:cubicBezTo>
                  <a:cubicBezTo>
                    <a:pt x="5898" y="10004"/>
                    <a:pt x="4877" y="10399"/>
                    <a:pt x="4095" y="11181"/>
                  </a:cubicBezTo>
                  <a:cubicBezTo>
                    <a:pt x="3315" y="11963"/>
                    <a:pt x="2927" y="13124"/>
                    <a:pt x="2927" y="14654"/>
                  </a:cubicBezTo>
                  <a:cubicBezTo>
                    <a:pt x="2927" y="15962"/>
                    <a:pt x="3176" y="16970"/>
                    <a:pt x="3679" y="17681"/>
                  </a:cubicBezTo>
                  <a:cubicBezTo>
                    <a:pt x="4183" y="18395"/>
                    <a:pt x="4825" y="18918"/>
                    <a:pt x="5609" y="19251"/>
                  </a:cubicBezTo>
                  <a:cubicBezTo>
                    <a:pt x="6396" y="19581"/>
                    <a:pt x="7246" y="19779"/>
                    <a:pt x="8170" y="19830"/>
                  </a:cubicBezTo>
                  <a:cubicBezTo>
                    <a:pt x="9096" y="19886"/>
                    <a:pt x="9985" y="19912"/>
                    <a:pt x="10833" y="19912"/>
                  </a:cubicBezTo>
                  <a:cubicBezTo>
                    <a:pt x="11410" y="19912"/>
                    <a:pt x="12003" y="19903"/>
                    <a:pt x="12616" y="19884"/>
                  </a:cubicBezTo>
                  <a:cubicBezTo>
                    <a:pt x="13230" y="19867"/>
                    <a:pt x="13826" y="19810"/>
                    <a:pt x="14412" y="19714"/>
                  </a:cubicBezTo>
                  <a:cubicBezTo>
                    <a:pt x="14996" y="19618"/>
                    <a:pt x="15553" y="19466"/>
                    <a:pt x="16078" y="19254"/>
                  </a:cubicBezTo>
                  <a:cubicBezTo>
                    <a:pt x="16604" y="19045"/>
                    <a:pt x="17063" y="18737"/>
                    <a:pt x="17452" y="18342"/>
                  </a:cubicBezTo>
                  <a:cubicBezTo>
                    <a:pt x="17842" y="17946"/>
                    <a:pt x="18153" y="17444"/>
                    <a:pt x="18387" y="16834"/>
                  </a:cubicBezTo>
                  <a:cubicBezTo>
                    <a:pt x="18622" y="16227"/>
                    <a:pt x="18742" y="15482"/>
                    <a:pt x="18742" y="14598"/>
                  </a:cubicBezTo>
                  <a:cubicBezTo>
                    <a:pt x="18742" y="13841"/>
                    <a:pt x="18636" y="13178"/>
                    <a:pt x="18424" y="12604"/>
                  </a:cubicBezTo>
                  <a:cubicBezTo>
                    <a:pt x="18214" y="12034"/>
                    <a:pt x="17921" y="11554"/>
                    <a:pt x="17547" y="11164"/>
                  </a:cubicBezTo>
                  <a:cubicBezTo>
                    <a:pt x="17171" y="10778"/>
                    <a:pt x="16726" y="10487"/>
                    <a:pt x="16206" y="10292"/>
                  </a:cubicBezTo>
                  <a:cubicBezTo>
                    <a:pt x="15688" y="10103"/>
                    <a:pt x="15118" y="10004"/>
                    <a:pt x="14493" y="10004"/>
                  </a:cubicBezTo>
                  <a:moveTo>
                    <a:pt x="5778" y="14101"/>
                  </a:moveTo>
                  <a:cubicBezTo>
                    <a:pt x="5778" y="13505"/>
                    <a:pt x="5881" y="12997"/>
                    <a:pt x="6088" y="12573"/>
                  </a:cubicBezTo>
                  <a:cubicBezTo>
                    <a:pt x="6294" y="12150"/>
                    <a:pt x="6550" y="11938"/>
                    <a:pt x="6853" y="11938"/>
                  </a:cubicBezTo>
                  <a:cubicBezTo>
                    <a:pt x="7156" y="11938"/>
                    <a:pt x="7417" y="12147"/>
                    <a:pt x="7632" y="12573"/>
                  </a:cubicBezTo>
                  <a:cubicBezTo>
                    <a:pt x="7845" y="12997"/>
                    <a:pt x="7952" y="13505"/>
                    <a:pt x="7952" y="14101"/>
                  </a:cubicBezTo>
                  <a:cubicBezTo>
                    <a:pt x="7952" y="14697"/>
                    <a:pt x="7845" y="15202"/>
                    <a:pt x="7632" y="15620"/>
                  </a:cubicBezTo>
                  <a:cubicBezTo>
                    <a:pt x="7417" y="16041"/>
                    <a:pt x="7156" y="16250"/>
                    <a:pt x="6853" y="16250"/>
                  </a:cubicBezTo>
                  <a:cubicBezTo>
                    <a:pt x="6550" y="16250"/>
                    <a:pt x="6294" y="16044"/>
                    <a:pt x="6088" y="15620"/>
                  </a:cubicBezTo>
                  <a:cubicBezTo>
                    <a:pt x="5881" y="15202"/>
                    <a:pt x="5778" y="14697"/>
                    <a:pt x="5778" y="14101"/>
                  </a:cubicBezTo>
                  <a:moveTo>
                    <a:pt x="10806" y="19104"/>
                  </a:moveTo>
                  <a:cubicBezTo>
                    <a:pt x="10474" y="19104"/>
                    <a:pt x="10168" y="18974"/>
                    <a:pt x="9895" y="18717"/>
                  </a:cubicBezTo>
                  <a:cubicBezTo>
                    <a:pt x="9621" y="18460"/>
                    <a:pt x="9423" y="18122"/>
                    <a:pt x="9299" y="17698"/>
                  </a:cubicBezTo>
                  <a:cubicBezTo>
                    <a:pt x="9252" y="17554"/>
                    <a:pt x="9299" y="17441"/>
                    <a:pt x="9438" y="17359"/>
                  </a:cubicBezTo>
                  <a:cubicBezTo>
                    <a:pt x="9562" y="17306"/>
                    <a:pt x="9658" y="17365"/>
                    <a:pt x="9719" y="17534"/>
                  </a:cubicBezTo>
                  <a:cubicBezTo>
                    <a:pt x="9929" y="18220"/>
                    <a:pt x="10291" y="18556"/>
                    <a:pt x="10806" y="18548"/>
                  </a:cubicBezTo>
                  <a:cubicBezTo>
                    <a:pt x="11048" y="18548"/>
                    <a:pt x="11270" y="18455"/>
                    <a:pt x="11468" y="18268"/>
                  </a:cubicBezTo>
                  <a:cubicBezTo>
                    <a:pt x="11666" y="18082"/>
                    <a:pt x="11805" y="17839"/>
                    <a:pt x="11884" y="17532"/>
                  </a:cubicBezTo>
                  <a:cubicBezTo>
                    <a:pt x="11945" y="17354"/>
                    <a:pt x="12047" y="17291"/>
                    <a:pt x="12186" y="17356"/>
                  </a:cubicBezTo>
                  <a:cubicBezTo>
                    <a:pt x="12311" y="17413"/>
                    <a:pt x="12362" y="17526"/>
                    <a:pt x="12338" y="17695"/>
                  </a:cubicBezTo>
                  <a:cubicBezTo>
                    <a:pt x="12216" y="18119"/>
                    <a:pt x="12015" y="18460"/>
                    <a:pt x="11742" y="18715"/>
                  </a:cubicBezTo>
                  <a:cubicBezTo>
                    <a:pt x="11471" y="18974"/>
                    <a:pt x="11158" y="19104"/>
                    <a:pt x="10806" y="19104"/>
                  </a:cubicBezTo>
                  <a:moveTo>
                    <a:pt x="11500" y="16196"/>
                  </a:moveTo>
                  <a:cubicBezTo>
                    <a:pt x="11500" y="16086"/>
                    <a:pt x="11429" y="15993"/>
                    <a:pt x="11297" y="15911"/>
                  </a:cubicBezTo>
                  <a:cubicBezTo>
                    <a:pt x="11158" y="15829"/>
                    <a:pt x="10997" y="15786"/>
                    <a:pt x="10809" y="15786"/>
                  </a:cubicBezTo>
                  <a:cubicBezTo>
                    <a:pt x="10613" y="15786"/>
                    <a:pt x="10447" y="15829"/>
                    <a:pt x="10313" y="15911"/>
                  </a:cubicBezTo>
                  <a:cubicBezTo>
                    <a:pt x="10176" y="15990"/>
                    <a:pt x="10107" y="16086"/>
                    <a:pt x="10107" y="16196"/>
                  </a:cubicBezTo>
                  <a:cubicBezTo>
                    <a:pt x="10107" y="16303"/>
                    <a:pt x="10176" y="16399"/>
                    <a:pt x="10313" y="16487"/>
                  </a:cubicBezTo>
                  <a:cubicBezTo>
                    <a:pt x="10447" y="16572"/>
                    <a:pt x="10613" y="16617"/>
                    <a:pt x="10809" y="16617"/>
                  </a:cubicBezTo>
                  <a:cubicBezTo>
                    <a:pt x="11004" y="16617"/>
                    <a:pt x="11168" y="16572"/>
                    <a:pt x="11302" y="16487"/>
                  </a:cubicBezTo>
                  <a:cubicBezTo>
                    <a:pt x="11434" y="16402"/>
                    <a:pt x="11500" y="16303"/>
                    <a:pt x="11500" y="16196"/>
                  </a:cubicBezTo>
                  <a:moveTo>
                    <a:pt x="15839" y="14101"/>
                  </a:moveTo>
                  <a:cubicBezTo>
                    <a:pt x="15839" y="13505"/>
                    <a:pt x="15734" y="12997"/>
                    <a:pt x="15524" y="12573"/>
                  </a:cubicBezTo>
                  <a:cubicBezTo>
                    <a:pt x="15311" y="12150"/>
                    <a:pt x="15060" y="11938"/>
                    <a:pt x="14764" y="11938"/>
                  </a:cubicBezTo>
                  <a:cubicBezTo>
                    <a:pt x="14461" y="11938"/>
                    <a:pt x="14197" y="12147"/>
                    <a:pt x="13977" y="12573"/>
                  </a:cubicBezTo>
                  <a:cubicBezTo>
                    <a:pt x="13760" y="12997"/>
                    <a:pt x="13650" y="13505"/>
                    <a:pt x="13650" y="14101"/>
                  </a:cubicBezTo>
                  <a:cubicBezTo>
                    <a:pt x="13650" y="14697"/>
                    <a:pt x="13760" y="15202"/>
                    <a:pt x="13977" y="15620"/>
                  </a:cubicBezTo>
                  <a:cubicBezTo>
                    <a:pt x="14197" y="16041"/>
                    <a:pt x="14461" y="16250"/>
                    <a:pt x="14764" y="16250"/>
                  </a:cubicBezTo>
                  <a:cubicBezTo>
                    <a:pt x="15067" y="16250"/>
                    <a:pt x="15321" y="16044"/>
                    <a:pt x="15529" y="15620"/>
                  </a:cubicBezTo>
                  <a:cubicBezTo>
                    <a:pt x="15734" y="15202"/>
                    <a:pt x="15839" y="14697"/>
                    <a:pt x="15839" y="1410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5" name="AutoShape 18"/>
            <p:cNvSpPr>
              <a:spLocks/>
            </p:cNvSpPr>
            <p:nvPr/>
          </p:nvSpPr>
          <p:spPr bwMode="auto">
            <a:xfrm>
              <a:off x="6871683" y="1701596"/>
              <a:ext cx="163426" cy="323824"/>
            </a:xfrm>
            <a:custGeom>
              <a:avLst/>
              <a:gdLst/>
              <a:ahLst/>
              <a:cxnLst/>
              <a:rect l="0" t="0" r="r" b="b"/>
              <a:pathLst>
                <a:path w="21538" h="21600">
                  <a:moveTo>
                    <a:pt x="15728" y="3990"/>
                  </a:moveTo>
                  <a:cubicBezTo>
                    <a:pt x="14767" y="3990"/>
                    <a:pt x="14176" y="4062"/>
                    <a:pt x="13949" y="4215"/>
                  </a:cubicBezTo>
                  <a:cubicBezTo>
                    <a:pt x="13716" y="4367"/>
                    <a:pt x="13608" y="4678"/>
                    <a:pt x="13608" y="5147"/>
                  </a:cubicBezTo>
                  <a:lnTo>
                    <a:pt x="13608" y="6360"/>
                  </a:lnTo>
                  <a:lnTo>
                    <a:pt x="19673" y="6360"/>
                  </a:lnTo>
                  <a:cubicBezTo>
                    <a:pt x="19929" y="6360"/>
                    <a:pt x="20190" y="6423"/>
                    <a:pt x="20463" y="6552"/>
                  </a:cubicBezTo>
                  <a:cubicBezTo>
                    <a:pt x="20645" y="6642"/>
                    <a:pt x="20736" y="6777"/>
                    <a:pt x="20736" y="6953"/>
                  </a:cubicBezTo>
                  <a:lnTo>
                    <a:pt x="20276" y="9774"/>
                  </a:lnTo>
                  <a:cubicBezTo>
                    <a:pt x="20276" y="9923"/>
                    <a:pt x="20173" y="10039"/>
                    <a:pt x="19974" y="10128"/>
                  </a:cubicBezTo>
                  <a:cubicBezTo>
                    <a:pt x="19775" y="10214"/>
                    <a:pt x="19531" y="10257"/>
                    <a:pt x="19235" y="10257"/>
                  </a:cubicBezTo>
                  <a:lnTo>
                    <a:pt x="13608" y="10257"/>
                  </a:lnTo>
                  <a:lnTo>
                    <a:pt x="13608" y="21062"/>
                  </a:lnTo>
                  <a:cubicBezTo>
                    <a:pt x="13608" y="21211"/>
                    <a:pt x="13500" y="21338"/>
                    <a:pt x="13295" y="21444"/>
                  </a:cubicBezTo>
                  <a:cubicBezTo>
                    <a:pt x="13085" y="21548"/>
                    <a:pt x="12835" y="21600"/>
                    <a:pt x="12539" y="21600"/>
                  </a:cubicBezTo>
                  <a:lnTo>
                    <a:pt x="5525" y="21600"/>
                  </a:lnTo>
                  <a:cubicBezTo>
                    <a:pt x="5235" y="21600"/>
                    <a:pt x="4979" y="21548"/>
                    <a:pt x="4775" y="21444"/>
                  </a:cubicBezTo>
                  <a:cubicBezTo>
                    <a:pt x="4570" y="21338"/>
                    <a:pt x="4468" y="21211"/>
                    <a:pt x="4468" y="21062"/>
                  </a:cubicBezTo>
                  <a:lnTo>
                    <a:pt x="4468" y="10257"/>
                  </a:lnTo>
                  <a:lnTo>
                    <a:pt x="1063" y="10257"/>
                  </a:lnTo>
                  <a:cubicBezTo>
                    <a:pt x="773" y="10257"/>
                    <a:pt x="517" y="10205"/>
                    <a:pt x="313" y="10099"/>
                  </a:cubicBezTo>
                  <a:cubicBezTo>
                    <a:pt x="108" y="9993"/>
                    <a:pt x="0" y="9866"/>
                    <a:pt x="0" y="9719"/>
                  </a:cubicBezTo>
                  <a:lnTo>
                    <a:pt x="0" y="6921"/>
                  </a:lnTo>
                  <a:cubicBezTo>
                    <a:pt x="0" y="6774"/>
                    <a:pt x="108" y="6642"/>
                    <a:pt x="313" y="6526"/>
                  </a:cubicBezTo>
                  <a:cubicBezTo>
                    <a:pt x="517" y="6411"/>
                    <a:pt x="773" y="6354"/>
                    <a:pt x="1063" y="6354"/>
                  </a:cubicBezTo>
                  <a:lnTo>
                    <a:pt x="4468" y="6354"/>
                  </a:lnTo>
                  <a:lnTo>
                    <a:pt x="4468" y="4949"/>
                  </a:lnTo>
                  <a:cubicBezTo>
                    <a:pt x="4468" y="1658"/>
                    <a:pt x="7787" y="9"/>
                    <a:pt x="14427" y="0"/>
                  </a:cubicBezTo>
                  <a:cubicBezTo>
                    <a:pt x="16655" y="0"/>
                    <a:pt x="18758" y="144"/>
                    <a:pt x="20736" y="426"/>
                  </a:cubicBezTo>
                  <a:cubicBezTo>
                    <a:pt x="21333" y="518"/>
                    <a:pt x="21600" y="717"/>
                    <a:pt x="21526" y="1019"/>
                  </a:cubicBezTo>
                  <a:lnTo>
                    <a:pt x="20793" y="3760"/>
                  </a:lnTo>
                  <a:cubicBezTo>
                    <a:pt x="20719" y="3910"/>
                    <a:pt x="20577" y="4028"/>
                    <a:pt x="20355" y="4120"/>
                  </a:cubicBezTo>
                  <a:cubicBezTo>
                    <a:pt x="20071" y="4212"/>
                    <a:pt x="19781" y="4238"/>
                    <a:pt x="19514" y="4200"/>
                  </a:cubicBezTo>
                  <a:cubicBezTo>
                    <a:pt x="18877" y="4128"/>
                    <a:pt x="18218" y="4071"/>
                    <a:pt x="17536" y="4033"/>
                  </a:cubicBezTo>
                  <a:cubicBezTo>
                    <a:pt x="16859" y="4008"/>
                    <a:pt x="16257" y="3990"/>
                    <a:pt x="15728" y="399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6" name="AutoShape 19"/>
            <p:cNvSpPr>
              <a:spLocks/>
            </p:cNvSpPr>
            <p:nvPr/>
          </p:nvSpPr>
          <p:spPr bwMode="auto">
            <a:xfrm>
              <a:off x="6298939" y="2645074"/>
              <a:ext cx="302639" cy="21336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885" y="9256"/>
                  </a:moveTo>
                  <a:cubicBezTo>
                    <a:pt x="21064" y="9210"/>
                    <a:pt x="21230" y="9256"/>
                    <a:pt x="21377" y="9381"/>
                  </a:cubicBezTo>
                  <a:cubicBezTo>
                    <a:pt x="21527" y="9506"/>
                    <a:pt x="21600" y="9721"/>
                    <a:pt x="21600" y="10023"/>
                  </a:cubicBezTo>
                  <a:cubicBezTo>
                    <a:pt x="21600" y="10347"/>
                    <a:pt x="21497" y="10621"/>
                    <a:pt x="21289" y="10854"/>
                  </a:cubicBezTo>
                  <a:cubicBezTo>
                    <a:pt x="21081" y="11083"/>
                    <a:pt x="20841" y="11292"/>
                    <a:pt x="20569" y="11476"/>
                  </a:cubicBezTo>
                  <a:cubicBezTo>
                    <a:pt x="20295" y="11660"/>
                    <a:pt x="20011" y="11802"/>
                    <a:pt x="19717" y="11903"/>
                  </a:cubicBezTo>
                  <a:cubicBezTo>
                    <a:pt x="19426" y="12000"/>
                    <a:pt x="19198" y="12063"/>
                    <a:pt x="19034" y="12087"/>
                  </a:cubicBezTo>
                  <a:cubicBezTo>
                    <a:pt x="18696" y="13626"/>
                    <a:pt x="18180" y="14992"/>
                    <a:pt x="17475" y="16177"/>
                  </a:cubicBezTo>
                  <a:cubicBezTo>
                    <a:pt x="16770" y="17365"/>
                    <a:pt x="15950" y="18355"/>
                    <a:pt x="15014" y="19144"/>
                  </a:cubicBezTo>
                  <a:cubicBezTo>
                    <a:pt x="14077" y="19939"/>
                    <a:pt x="13068" y="20544"/>
                    <a:pt x="11989" y="20964"/>
                  </a:cubicBezTo>
                  <a:cubicBezTo>
                    <a:pt x="10911" y="21388"/>
                    <a:pt x="9837" y="21600"/>
                    <a:pt x="8767" y="21600"/>
                  </a:cubicBezTo>
                  <a:cubicBezTo>
                    <a:pt x="7058" y="21600"/>
                    <a:pt x="5432" y="21082"/>
                    <a:pt x="3900" y="20043"/>
                  </a:cubicBezTo>
                  <a:cubicBezTo>
                    <a:pt x="2370" y="19008"/>
                    <a:pt x="1102" y="17493"/>
                    <a:pt x="95" y="15492"/>
                  </a:cubicBezTo>
                  <a:cubicBezTo>
                    <a:pt x="32" y="15315"/>
                    <a:pt x="0" y="15172"/>
                    <a:pt x="0" y="15061"/>
                  </a:cubicBezTo>
                  <a:cubicBezTo>
                    <a:pt x="0" y="14842"/>
                    <a:pt x="51" y="14655"/>
                    <a:pt x="157" y="14505"/>
                  </a:cubicBezTo>
                  <a:cubicBezTo>
                    <a:pt x="262" y="14352"/>
                    <a:pt x="397" y="14279"/>
                    <a:pt x="548" y="14279"/>
                  </a:cubicBezTo>
                  <a:cubicBezTo>
                    <a:pt x="659" y="14279"/>
                    <a:pt x="781" y="14349"/>
                    <a:pt x="913" y="14481"/>
                  </a:cubicBezTo>
                  <a:cubicBezTo>
                    <a:pt x="1873" y="15693"/>
                    <a:pt x="2997" y="16291"/>
                    <a:pt x="4279" y="16284"/>
                  </a:cubicBezTo>
                  <a:cubicBezTo>
                    <a:pt x="4737" y="16284"/>
                    <a:pt x="5197" y="16197"/>
                    <a:pt x="5655" y="16030"/>
                  </a:cubicBezTo>
                  <a:cubicBezTo>
                    <a:pt x="6113" y="15864"/>
                    <a:pt x="6532" y="15600"/>
                    <a:pt x="6914" y="15235"/>
                  </a:cubicBezTo>
                  <a:cubicBezTo>
                    <a:pt x="6688" y="15058"/>
                    <a:pt x="6502" y="14825"/>
                    <a:pt x="6358" y="14536"/>
                  </a:cubicBezTo>
                  <a:cubicBezTo>
                    <a:pt x="6213" y="14248"/>
                    <a:pt x="6142" y="13925"/>
                    <a:pt x="6142" y="13574"/>
                  </a:cubicBezTo>
                  <a:cubicBezTo>
                    <a:pt x="6142" y="13321"/>
                    <a:pt x="6172" y="13102"/>
                    <a:pt x="6235" y="12921"/>
                  </a:cubicBezTo>
                  <a:cubicBezTo>
                    <a:pt x="6096" y="12855"/>
                    <a:pt x="5920" y="12744"/>
                    <a:pt x="5714" y="12580"/>
                  </a:cubicBezTo>
                  <a:cubicBezTo>
                    <a:pt x="5508" y="12421"/>
                    <a:pt x="5308" y="12229"/>
                    <a:pt x="5117" y="12018"/>
                  </a:cubicBezTo>
                  <a:cubicBezTo>
                    <a:pt x="4923" y="11802"/>
                    <a:pt x="4764" y="11563"/>
                    <a:pt x="4634" y="11299"/>
                  </a:cubicBezTo>
                  <a:cubicBezTo>
                    <a:pt x="4507" y="11042"/>
                    <a:pt x="4441" y="10788"/>
                    <a:pt x="4441" y="10527"/>
                  </a:cubicBezTo>
                  <a:cubicBezTo>
                    <a:pt x="4441" y="10350"/>
                    <a:pt x="4480" y="10190"/>
                    <a:pt x="4558" y="10055"/>
                  </a:cubicBezTo>
                  <a:cubicBezTo>
                    <a:pt x="4637" y="9916"/>
                    <a:pt x="4735" y="9791"/>
                    <a:pt x="4852" y="9680"/>
                  </a:cubicBezTo>
                  <a:cubicBezTo>
                    <a:pt x="4532" y="9402"/>
                    <a:pt x="4235" y="8992"/>
                    <a:pt x="3961" y="8450"/>
                  </a:cubicBezTo>
                  <a:cubicBezTo>
                    <a:pt x="3689" y="7908"/>
                    <a:pt x="3552" y="7366"/>
                    <a:pt x="3552" y="6820"/>
                  </a:cubicBezTo>
                  <a:cubicBezTo>
                    <a:pt x="3552" y="6456"/>
                    <a:pt x="3682" y="6216"/>
                    <a:pt x="3939" y="6105"/>
                  </a:cubicBezTo>
                  <a:cubicBezTo>
                    <a:pt x="3665" y="5719"/>
                    <a:pt x="3447" y="5267"/>
                    <a:pt x="3288" y="4757"/>
                  </a:cubicBezTo>
                  <a:cubicBezTo>
                    <a:pt x="3126" y="4249"/>
                    <a:pt x="3048" y="3718"/>
                    <a:pt x="3048" y="3176"/>
                  </a:cubicBezTo>
                  <a:cubicBezTo>
                    <a:pt x="3048" y="2922"/>
                    <a:pt x="3085" y="2689"/>
                    <a:pt x="3161" y="2484"/>
                  </a:cubicBezTo>
                  <a:cubicBezTo>
                    <a:pt x="3232" y="2279"/>
                    <a:pt x="3381" y="2178"/>
                    <a:pt x="3596" y="2178"/>
                  </a:cubicBezTo>
                  <a:cubicBezTo>
                    <a:pt x="3738" y="2178"/>
                    <a:pt x="4069" y="2328"/>
                    <a:pt x="4583" y="2627"/>
                  </a:cubicBezTo>
                  <a:cubicBezTo>
                    <a:pt x="5097" y="2926"/>
                    <a:pt x="5655" y="3263"/>
                    <a:pt x="6253" y="3634"/>
                  </a:cubicBezTo>
                  <a:cubicBezTo>
                    <a:pt x="6852" y="4003"/>
                    <a:pt x="7423" y="4381"/>
                    <a:pt x="7971" y="4757"/>
                  </a:cubicBezTo>
                  <a:cubicBezTo>
                    <a:pt x="8515" y="5135"/>
                    <a:pt x="8899" y="5399"/>
                    <a:pt x="9117" y="5552"/>
                  </a:cubicBezTo>
                  <a:cubicBezTo>
                    <a:pt x="9313" y="5712"/>
                    <a:pt x="9501" y="5882"/>
                    <a:pt x="9675" y="6073"/>
                  </a:cubicBezTo>
                  <a:cubicBezTo>
                    <a:pt x="9849" y="6268"/>
                    <a:pt x="10023" y="6470"/>
                    <a:pt x="10196" y="6681"/>
                  </a:cubicBezTo>
                  <a:cubicBezTo>
                    <a:pt x="10351" y="6119"/>
                    <a:pt x="10537" y="5528"/>
                    <a:pt x="10747" y="4909"/>
                  </a:cubicBezTo>
                  <a:cubicBezTo>
                    <a:pt x="10958" y="4294"/>
                    <a:pt x="11193" y="3704"/>
                    <a:pt x="11450" y="3137"/>
                  </a:cubicBezTo>
                  <a:cubicBezTo>
                    <a:pt x="11709" y="2575"/>
                    <a:pt x="11993" y="2040"/>
                    <a:pt x="12307" y="1543"/>
                  </a:cubicBezTo>
                  <a:cubicBezTo>
                    <a:pt x="12618" y="1039"/>
                    <a:pt x="12968" y="632"/>
                    <a:pt x="13350" y="313"/>
                  </a:cubicBezTo>
                  <a:cubicBezTo>
                    <a:pt x="13411" y="243"/>
                    <a:pt x="13504" y="215"/>
                    <a:pt x="13631" y="215"/>
                  </a:cubicBezTo>
                  <a:cubicBezTo>
                    <a:pt x="13771" y="215"/>
                    <a:pt x="13876" y="257"/>
                    <a:pt x="13947" y="344"/>
                  </a:cubicBezTo>
                  <a:cubicBezTo>
                    <a:pt x="14072" y="278"/>
                    <a:pt x="14233" y="208"/>
                    <a:pt x="14434" y="122"/>
                  </a:cubicBezTo>
                  <a:cubicBezTo>
                    <a:pt x="14630" y="42"/>
                    <a:pt x="14799" y="0"/>
                    <a:pt x="14931" y="0"/>
                  </a:cubicBezTo>
                  <a:cubicBezTo>
                    <a:pt x="15156" y="0"/>
                    <a:pt x="15325" y="150"/>
                    <a:pt x="15433" y="448"/>
                  </a:cubicBezTo>
                  <a:cubicBezTo>
                    <a:pt x="15678" y="448"/>
                    <a:pt x="15898" y="535"/>
                    <a:pt x="16099" y="705"/>
                  </a:cubicBezTo>
                  <a:cubicBezTo>
                    <a:pt x="16295" y="879"/>
                    <a:pt x="16395" y="1157"/>
                    <a:pt x="16395" y="1546"/>
                  </a:cubicBezTo>
                  <a:cubicBezTo>
                    <a:pt x="16395" y="1890"/>
                    <a:pt x="16290" y="2185"/>
                    <a:pt x="16079" y="2425"/>
                  </a:cubicBezTo>
                  <a:cubicBezTo>
                    <a:pt x="16831" y="2905"/>
                    <a:pt x="17453" y="3596"/>
                    <a:pt x="17950" y="4506"/>
                  </a:cubicBezTo>
                  <a:cubicBezTo>
                    <a:pt x="18447" y="5417"/>
                    <a:pt x="18799" y="6428"/>
                    <a:pt x="19010" y="7532"/>
                  </a:cubicBezTo>
                  <a:cubicBezTo>
                    <a:pt x="19056" y="7557"/>
                    <a:pt x="19145" y="7567"/>
                    <a:pt x="19279" y="7567"/>
                  </a:cubicBezTo>
                  <a:cubicBezTo>
                    <a:pt x="19646" y="7567"/>
                    <a:pt x="19992" y="7477"/>
                    <a:pt x="20312" y="7293"/>
                  </a:cubicBezTo>
                  <a:cubicBezTo>
                    <a:pt x="20631" y="7109"/>
                    <a:pt x="20853" y="7022"/>
                    <a:pt x="20978" y="7022"/>
                  </a:cubicBezTo>
                  <a:cubicBezTo>
                    <a:pt x="21120" y="7022"/>
                    <a:pt x="21243" y="7098"/>
                    <a:pt x="21348" y="7258"/>
                  </a:cubicBezTo>
                  <a:cubicBezTo>
                    <a:pt x="21453" y="7421"/>
                    <a:pt x="21507" y="7602"/>
                    <a:pt x="21507" y="7800"/>
                  </a:cubicBezTo>
                  <a:cubicBezTo>
                    <a:pt x="21507" y="8054"/>
                    <a:pt x="21431" y="8321"/>
                    <a:pt x="21277" y="8606"/>
                  </a:cubicBezTo>
                  <a:cubicBezTo>
                    <a:pt x="21125" y="8884"/>
                    <a:pt x="20995" y="9099"/>
                    <a:pt x="20885" y="925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71547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deit-top1\Documents\PPT\[43] Angrymomo_B&amp;R\Pocket_Tools_Title_Flatlay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475"/>
            <a:ext cx="9906000" cy="447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3225" y="1190475"/>
            <a:ext cx="9909225" cy="4477049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62078" y="1190475"/>
            <a:ext cx="2807031" cy="720090"/>
            <a:chOff x="3923684" y="697230"/>
            <a:chExt cx="2807031" cy="720090"/>
          </a:xfrm>
        </p:grpSpPr>
        <p:sp>
          <p:nvSpPr>
            <p:cNvPr id="5" name="액자 4"/>
            <p:cNvSpPr/>
            <p:nvPr/>
          </p:nvSpPr>
          <p:spPr>
            <a:xfrm>
              <a:off x="3923684" y="697230"/>
              <a:ext cx="2807031" cy="720090"/>
            </a:xfrm>
            <a:prstGeom prst="frame">
              <a:avLst>
                <a:gd name="adj1" fmla="val 1526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177864" y="907372"/>
              <a:ext cx="24753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ko-KR" altLang="en-US" sz="1600" spc="1500" dirty="0" smtClean="0">
                  <a:gradFill>
                    <a:gsLst>
                      <a:gs pos="0">
                        <a:schemeClr val="accent3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 및 해결</a:t>
              </a:r>
              <a:endParaRPr lang="en-US" altLang="ko-KR" sz="1600" spc="1500" dirty="0">
                <a:gradFill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-3224" y="882698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3224" y="5667524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943725" y="938"/>
            <a:ext cx="2962276" cy="392245"/>
            <a:chOff x="-3225" y="303454"/>
            <a:chExt cx="2037765" cy="260426"/>
          </a:xfrm>
        </p:grpSpPr>
        <p:sp>
          <p:nvSpPr>
            <p:cNvPr id="16" name="직사각형 15"/>
            <p:cNvSpPr/>
            <p:nvPr/>
          </p:nvSpPr>
          <p:spPr>
            <a:xfrm>
              <a:off x="0" y="303454"/>
              <a:ext cx="2034540" cy="260426"/>
            </a:xfrm>
            <a:prstGeom prst="rect">
              <a:avLst/>
            </a:prstGeom>
            <a:solidFill>
              <a:srgbClr val="E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-3225" y="333639"/>
              <a:ext cx="2037764" cy="204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en-US" altLang="ko-KR" sz="1400" spc="30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INDEX : </a:t>
              </a:r>
              <a:r>
                <a:rPr lang="en-US" altLang="ko-KR" sz="1400" spc="300" dirty="0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</a:t>
              </a:r>
              <a:r>
                <a:rPr lang="ko-KR" altLang="en-US" sz="1400" spc="300" dirty="0" err="1" smtClean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문제및해결방안</a:t>
              </a:r>
              <a:endParaRPr lang="en-US" altLang="ko-KR" sz="12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171112" y="2033171"/>
            <a:ext cx="16135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defRPr lang="ko-KR" altLang="en-US"/>
            </a:pPr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불안</a:t>
            </a:r>
            <a:endParaRPr lang="en-US" altLang="ko-KR" sz="60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chemeClr val="bg1"/>
              </a:buClr>
              <a:defRPr lang="ko-KR" altLang="en-US"/>
            </a:pPr>
            <a:endParaRPr lang="en-US" altLang="ko-KR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buClr>
                <a:schemeClr val="bg1"/>
              </a:buClr>
              <a:defRPr lang="ko-KR" altLang="en-US"/>
            </a:pPr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57402" y="3092357"/>
            <a:ext cx="1613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defRPr lang="ko-KR" altLang="en-US"/>
            </a:pPr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중독 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84822" y="4130662"/>
            <a:ext cx="1613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defRPr lang="ko-KR" altLang="en-US"/>
            </a:pPr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빠름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915295" y="4638493"/>
            <a:ext cx="17706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989166" y="4130662"/>
            <a:ext cx="1613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defRPr lang="ko-KR" altLang="en-US"/>
            </a:pPr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느림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43725" y="3090927"/>
            <a:ext cx="1613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defRPr lang="ko-KR" altLang="en-US"/>
            </a:pPr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제약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63260" y="2074620"/>
            <a:ext cx="2865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defRPr lang="ko-KR" altLang="en-US"/>
            </a:pPr>
            <a:r>
              <a:rPr lang="ko-KR" altLang="en-US" sz="6000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다시한번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915295" y="3607715"/>
            <a:ext cx="17706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915295" y="2601875"/>
            <a:ext cx="17706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7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deit-top1\Documents\PPT\[43] Angrymomo_B&amp;R\Pocket_Tools_Title_Flatlay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475"/>
            <a:ext cx="9906000" cy="447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3225" y="1190475"/>
            <a:ext cx="9909225" cy="4477049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62078" y="1190475"/>
            <a:ext cx="2807031" cy="720090"/>
            <a:chOff x="3923684" y="697230"/>
            <a:chExt cx="2807031" cy="720090"/>
          </a:xfrm>
        </p:grpSpPr>
        <p:sp>
          <p:nvSpPr>
            <p:cNvPr id="5" name="액자 4"/>
            <p:cNvSpPr/>
            <p:nvPr/>
          </p:nvSpPr>
          <p:spPr>
            <a:xfrm>
              <a:off x="3923684" y="697230"/>
              <a:ext cx="2807031" cy="720090"/>
            </a:xfrm>
            <a:prstGeom prst="frame">
              <a:avLst>
                <a:gd name="adj1" fmla="val 1526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08269" y="907372"/>
              <a:ext cx="16145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ko-KR" altLang="en-US" sz="1600" spc="1500" dirty="0" smtClean="0">
                  <a:gradFill>
                    <a:gsLst>
                      <a:gs pos="0">
                        <a:schemeClr val="accent3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아이디어</a:t>
              </a:r>
              <a:endParaRPr lang="en-US" altLang="ko-KR" sz="1600" spc="1500" dirty="0">
                <a:gradFill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-3224" y="882698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3224" y="5667524"/>
            <a:ext cx="977968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4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943725" y="938"/>
            <a:ext cx="2962276" cy="392245"/>
            <a:chOff x="-3225" y="303454"/>
            <a:chExt cx="2037765" cy="260426"/>
          </a:xfrm>
        </p:grpSpPr>
        <p:sp>
          <p:nvSpPr>
            <p:cNvPr id="16" name="직사각형 15"/>
            <p:cNvSpPr/>
            <p:nvPr/>
          </p:nvSpPr>
          <p:spPr>
            <a:xfrm>
              <a:off x="0" y="303454"/>
              <a:ext cx="2034540" cy="260426"/>
            </a:xfrm>
            <a:prstGeom prst="rect">
              <a:avLst/>
            </a:prstGeom>
            <a:solidFill>
              <a:srgbClr val="E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-3225" y="333639"/>
              <a:ext cx="2037764" cy="204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en-US" altLang="ko-KR" sz="1400" spc="30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INDEX : 2. </a:t>
              </a:r>
              <a:r>
                <a:rPr lang="ko-KR" altLang="en-US" sz="1400" spc="300" dirty="0" err="1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문제및해결방안</a:t>
              </a:r>
              <a:endParaRPr lang="en-US" altLang="ko-KR" sz="12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8" y="3090283"/>
            <a:ext cx="2446382" cy="92816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362078" y="2120707"/>
            <a:ext cx="6414381" cy="34651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no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SLOW + GRAM(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전보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171450" lvl="0" indent="-171450">
              <a:lnSpc>
                <a:spcPct val="150000"/>
              </a:lnSpc>
              <a:spcBef>
                <a:spcPts val="500"/>
              </a:spcBef>
              <a:buFontTx/>
              <a:buChar char="-"/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불편한 제약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으로의 신중함과 설렘을 이끌어낸 </a:t>
            </a:r>
            <a:r>
              <a:rPr lang="en-US" altLang="ko-KR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gudak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=&gt;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필름은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간격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찍은 사진은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72</a:t>
            </a:r>
            <a:r>
              <a:rPr lang="ko-KR" altLang="en-US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시간뒤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나옴</a:t>
            </a: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1450" lvl="0" indent="-171450">
              <a:lnSpc>
                <a:spcPct val="150000"/>
              </a:lnSpc>
              <a:spcBef>
                <a:spcPts val="500"/>
              </a:spcBef>
              <a:buFontTx/>
              <a:buChar char="-"/>
            </a:pP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1450" lvl="0" indent="-171450">
              <a:lnSpc>
                <a:spcPct val="150000"/>
              </a:lnSpc>
              <a:spcBef>
                <a:spcPts val="500"/>
              </a:spcBef>
              <a:buFontTx/>
              <a:buChar char="-"/>
            </a:pP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중독 방지를 위한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D&amp;F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피로도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</a:t>
            </a: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은행의 </a:t>
            </a:r>
            <a:r>
              <a:rPr lang="en-US" altLang="ko-KR" sz="1200" spc="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TimeOut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제도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</a:t>
            </a: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시간되면 로그아웃 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등의 아이디어를 채용</a:t>
            </a:r>
            <a: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200" spc="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endParaRPr lang="en-US" altLang="ko-KR" sz="1200" spc="3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 descr="http://ppss.kr/wp-content/uploads/2017/08/001-81-549x30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250" y="2583558"/>
            <a:ext cx="1398015" cy="7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1250" y="3525583"/>
            <a:ext cx="11620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1501121" y="1002682"/>
            <a:ext cx="7030772" cy="4773102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>
            <a:spAutoFit/>
          </a:bodyPr>
          <a:lstStyle/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r>
              <a:rPr lang="en-US" altLang="ko-KR" sz="1800" b="1" spc="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</a:t>
            </a:r>
            <a:r>
              <a:rPr lang="ko-KR" altLang="en-US" sz="1800" b="1" spc="600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주제소개</a:t>
            </a:r>
            <a:r>
              <a:rPr lang="ko-KR" altLang="en-US" sz="1800" b="1" spc="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필요성</a:t>
            </a:r>
            <a:endParaRPr lang="en-US" altLang="ko-KR" sz="1800" b="1" spc="6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r>
              <a:rPr lang="en-US" altLang="ko-KR" sz="1800" b="1" spc="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</a:t>
            </a:r>
            <a:r>
              <a:rPr lang="ko-KR" altLang="en-US" sz="1800" b="1" spc="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및 해결방안</a:t>
            </a:r>
            <a:endParaRPr lang="en-US" altLang="ko-KR" sz="1800" b="1" spc="6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r>
              <a:rPr lang="en-US" altLang="ko-KR" sz="1800" b="1" spc="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 </a:t>
            </a:r>
            <a:r>
              <a:rPr lang="ko-KR" altLang="en-US" sz="1800" b="1" spc="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endParaRPr lang="en-US" altLang="ko-KR" sz="1800" b="1" spc="600" dirty="0" smtClean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r>
              <a:rPr lang="en-US" altLang="ko-KR" sz="1800" b="1" spc="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 </a:t>
            </a:r>
            <a:r>
              <a:rPr lang="ko-KR" altLang="en-US" sz="1800" b="1" spc="6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</a:t>
            </a:r>
            <a:endParaRPr lang="en-US" altLang="ko-KR" sz="1800" b="1" spc="6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800" b="1" spc="600" dirty="0" smtClean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spcBef>
                <a:spcPts val="500"/>
              </a:spcBef>
            </a:pPr>
            <a:endParaRPr lang="en-US" altLang="ko-KR" sz="1600" b="1" spc="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Rectangle 2"/>
          <p:cNvSpPr>
            <a:spLocks/>
          </p:cNvSpPr>
          <p:nvPr/>
        </p:nvSpPr>
        <p:spPr bwMode="auto">
          <a:xfrm>
            <a:off x="1608130" y="971742"/>
            <a:ext cx="3373636" cy="72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spc="600" dirty="0" smtClean="0">
                <a:gradFill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latin typeface="+mj-ea"/>
                <a:ea typeface="+mj-ea"/>
                <a:sym typeface="Lato Black" charset="0"/>
              </a:rPr>
              <a:t>INDEX</a:t>
            </a:r>
            <a:endParaRPr lang="en-US" sz="2400" spc="600" dirty="0">
              <a:gradFill>
                <a:gsLst>
                  <a:gs pos="0">
                    <a:schemeClr val="accent3"/>
                  </a:gs>
                  <a:gs pos="100000">
                    <a:schemeClr val="accent3"/>
                  </a:gs>
                </a:gsLst>
                <a:lin ang="5400000" scaled="0"/>
              </a:gradFill>
              <a:latin typeface="+mj-ea"/>
              <a:ea typeface="+mj-ea"/>
              <a:sym typeface="Lato Light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16507" y="1040331"/>
            <a:ext cx="3281362" cy="4643238"/>
            <a:chOff x="5016507" y="1040331"/>
            <a:chExt cx="3281362" cy="4643238"/>
          </a:xfrm>
        </p:grpSpPr>
        <p:sp>
          <p:nvSpPr>
            <p:cNvPr id="41" name="AutoShape 4"/>
            <p:cNvSpPr>
              <a:spLocks/>
            </p:cNvSpPr>
            <p:nvPr/>
          </p:nvSpPr>
          <p:spPr bwMode="auto">
            <a:xfrm>
              <a:off x="5016507" y="2017854"/>
              <a:ext cx="375272" cy="743735"/>
            </a:xfrm>
            <a:custGeom>
              <a:avLst/>
              <a:gdLst/>
              <a:ahLst/>
              <a:cxnLst/>
              <a:rect l="0" t="0" r="r" b="b"/>
              <a:pathLst>
                <a:path w="21538" h="21600">
                  <a:moveTo>
                    <a:pt x="15728" y="3990"/>
                  </a:moveTo>
                  <a:cubicBezTo>
                    <a:pt x="14767" y="3990"/>
                    <a:pt x="14176" y="4062"/>
                    <a:pt x="13949" y="4215"/>
                  </a:cubicBezTo>
                  <a:cubicBezTo>
                    <a:pt x="13716" y="4367"/>
                    <a:pt x="13608" y="4678"/>
                    <a:pt x="13608" y="5147"/>
                  </a:cubicBezTo>
                  <a:lnTo>
                    <a:pt x="13608" y="6360"/>
                  </a:lnTo>
                  <a:lnTo>
                    <a:pt x="19673" y="6360"/>
                  </a:lnTo>
                  <a:cubicBezTo>
                    <a:pt x="19929" y="6360"/>
                    <a:pt x="20190" y="6423"/>
                    <a:pt x="20463" y="6552"/>
                  </a:cubicBezTo>
                  <a:cubicBezTo>
                    <a:pt x="20645" y="6642"/>
                    <a:pt x="20736" y="6777"/>
                    <a:pt x="20736" y="6953"/>
                  </a:cubicBezTo>
                  <a:lnTo>
                    <a:pt x="20276" y="9774"/>
                  </a:lnTo>
                  <a:cubicBezTo>
                    <a:pt x="20276" y="9923"/>
                    <a:pt x="20173" y="10039"/>
                    <a:pt x="19974" y="10128"/>
                  </a:cubicBezTo>
                  <a:cubicBezTo>
                    <a:pt x="19775" y="10214"/>
                    <a:pt x="19531" y="10257"/>
                    <a:pt x="19235" y="10257"/>
                  </a:cubicBezTo>
                  <a:lnTo>
                    <a:pt x="13608" y="10257"/>
                  </a:lnTo>
                  <a:lnTo>
                    <a:pt x="13608" y="21062"/>
                  </a:lnTo>
                  <a:cubicBezTo>
                    <a:pt x="13608" y="21211"/>
                    <a:pt x="13500" y="21338"/>
                    <a:pt x="13295" y="21444"/>
                  </a:cubicBezTo>
                  <a:cubicBezTo>
                    <a:pt x="13085" y="21548"/>
                    <a:pt x="12835" y="21600"/>
                    <a:pt x="12539" y="21600"/>
                  </a:cubicBezTo>
                  <a:lnTo>
                    <a:pt x="5525" y="21600"/>
                  </a:lnTo>
                  <a:cubicBezTo>
                    <a:pt x="5235" y="21600"/>
                    <a:pt x="4979" y="21548"/>
                    <a:pt x="4775" y="21444"/>
                  </a:cubicBezTo>
                  <a:cubicBezTo>
                    <a:pt x="4570" y="21338"/>
                    <a:pt x="4468" y="21211"/>
                    <a:pt x="4468" y="21062"/>
                  </a:cubicBezTo>
                  <a:lnTo>
                    <a:pt x="4468" y="10257"/>
                  </a:lnTo>
                  <a:lnTo>
                    <a:pt x="1063" y="10257"/>
                  </a:lnTo>
                  <a:cubicBezTo>
                    <a:pt x="773" y="10257"/>
                    <a:pt x="517" y="10205"/>
                    <a:pt x="313" y="10099"/>
                  </a:cubicBezTo>
                  <a:cubicBezTo>
                    <a:pt x="108" y="9993"/>
                    <a:pt x="0" y="9866"/>
                    <a:pt x="0" y="9719"/>
                  </a:cubicBezTo>
                  <a:lnTo>
                    <a:pt x="0" y="6921"/>
                  </a:lnTo>
                  <a:cubicBezTo>
                    <a:pt x="0" y="6774"/>
                    <a:pt x="108" y="6642"/>
                    <a:pt x="313" y="6526"/>
                  </a:cubicBezTo>
                  <a:cubicBezTo>
                    <a:pt x="517" y="6411"/>
                    <a:pt x="773" y="6354"/>
                    <a:pt x="1063" y="6354"/>
                  </a:cubicBezTo>
                  <a:lnTo>
                    <a:pt x="4468" y="6354"/>
                  </a:lnTo>
                  <a:lnTo>
                    <a:pt x="4468" y="4949"/>
                  </a:lnTo>
                  <a:cubicBezTo>
                    <a:pt x="4468" y="1658"/>
                    <a:pt x="7787" y="9"/>
                    <a:pt x="14427" y="0"/>
                  </a:cubicBezTo>
                  <a:cubicBezTo>
                    <a:pt x="16655" y="0"/>
                    <a:pt x="18758" y="144"/>
                    <a:pt x="20736" y="426"/>
                  </a:cubicBezTo>
                  <a:cubicBezTo>
                    <a:pt x="21333" y="518"/>
                    <a:pt x="21600" y="717"/>
                    <a:pt x="21526" y="1019"/>
                  </a:cubicBezTo>
                  <a:lnTo>
                    <a:pt x="20793" y="3760"/>
                  </a:lnTo>
                  <a:cubicBezTo>
                    <a:pt x="20719" y="3910"/>
                    <a:pt x="20577" y="4028"/>
                    <a:pt x="20355" y="4120"/>
                  </a:cubicBezTo>
                  <a:cubicBezTo>
                    <a:pt x="20071" y="4212"/>
                    <a:pt x="19781" y="4238"/>
                    <a:pt x="19514" y="4200"/>
                  </a:cubicBezTo>
                  <a:cubicBezTo>
                    <a:pt x="18877" y="4128"/>
                    <a:pt x="18218" y="4071"/>
                    <a:pt x="17536" y="4033"/>
                  </a:cubicBezTo>
                  <a:cubicBezTo>
                    <a:pt x="16859" y="4008"/>
                    <a:pt x="16257" y="3990"/>
                    <a:pt x="15728" y="399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2" name="AutoShape 5"/>
            <p:cNvSpPr>
              <a:spLocks/>
            </p:cNvSpPr>
            <p:nvPr/>
          </p:nvSpPr>
          <p:spPr bwMode="auto">
            <a:xfrm>
              <a:off x="6026564" y="1823409"/>
              <a:ext cx="690017" cy="69001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98" y="0"/>
                  </a:moveTo>
                  <a:cubicBezTo>
                    <a:pt x="19650" y="0"/>
                    <a:pt x="20287" y="264"/>
                    <a:pt x="20813" y="796"/>
                  </a:cubicBezTo>
                  <a:cubicBezTo>
                    <a:pt x="21336" y="1322"/>
                    <a:pt x="21600" y="1962"/>
                    <a:pt x="21600" y="2711"/>
                  </a:cubicBezTo>
                  <a:lnTo>
                    <a:pt x="21600" y="18883"/>
                  </a:lnTo>
                  <a:cubicBezTo>
                    <a:pt x="21600" y="19268"/>
                    <a:pt x="21527" y="19623"/>
                    <a:pt x="21383" y="19952"/>
                  </a:cubicBezTo>
                  <a:cubicBezTo>
                    <a:pt x="21236" y="20281"/>
                    <a:pt x="21042" y="20563"/>
                    <a:pt x="20804" y="20804"/>
                  </a:cubicBezTo>
                  <a:cubicBezTo>
                    <a:pt x="20566" y="21042"/>
                    <a:pt x="20278" y="21233"/>
                    <a:pt x="19940" y="21377"/>
                  </a:cubicBezTo>
                  <a:cubicBezTo>
                    <a:pt x="19603" y="21524"/>
                    <a:pt x="19256" y="21594"/>
                    <a:pt x="18898" y="21594"/>
                  </a:cubicBezTo>
                  <a:lnTo>
                    <a:pt x="12066" y="21594"/>
                  </a:lnTo>
                  <a:lnTo>
                    <a:pt x="12066" y="12552"/>
                  </a:lnTo>
                  <a:lnTo>
                    <a:pt x="14486" y="12552"/>
                  </a:lnTo>
                  <a:cubicBezTo>
                    <a:pt x="14595" y="12552"/>
                    <a:pt x="14698" y="12517"/>
                    <a:pt x="14789" y="12441"/>
                  </a:cubicBezTo>
                  <a:cubicBezTo>
                    <a:pt x="14877" y="12367"/>
                    <a:pt x="14921" y="12267"/>
                    <a:pt x="14921" y="12144"/>
                  </a:cubicBezTo>
                  <a:lnTo>
                    <a:pt x="15088" y="9779"/>
                  </a:lnTo>
                  <a:cubicBezTo>
                    <a:pt x="15088" y="9650"/>
                    <a:pt x="15050" y="9538"/>
                    <a:pt x="14977" y="9444"/>
                  </a:cubicBezTo>
                  <a:cubicBezTo>
                    <a:pt x="14883" y="9350"/>
                    <a:pt x="14774" y="9303"/>
                    <a:pt x="14654" y="9303"/>
                  </a:cubicBezTo>
                  <a:lnTo>
                    <a:pt x="12066" y="9303"/>
                  </a:lnTo>
                  <a:lnTo>
                    <a:pt x="12066" y="8263"/>
                  </a:lnTo>
                  <a:cubicBezTo>
                    <a:pt x="12066" y="7879"/>
                    <a:pt x="12116" y="7623"/>
                    <a:pt x="12216" y="7497"/>
                  </a:cubicBezTo>
                  <a:cubicBezTo>
                    <a:pt x="12313" y="7370"/>
                    <a:pt x="12565" y="7309"/>
                    <a:pt x="12965" y="7309"/>
                  </a:cubicBezTo>
                  <a:cubicBezTo>
                    <a:pt x="13203" y="7309"/>
                    <a:pt x="13458" y="7326"/>
                    <a:pt x="13746" y="7367"/>
                  </a:cubicBezTo>
                  <a:cubicBezTo>
                    <a:pt x="14034" y="7406"/>
                    <a:pt x="14307" y="7456"/>
                    <a:pt x="14568" y="7520"/>
                  </a:cubicBezTo>
                  <a:cubicBezTo>
                    <a:pt x="14624" y="7520"/>
                    <a:pt x="14686" y="7514"/>
                    <a:pt x="14759" y="7499"/>
                  </a:cubicBezTo>
                  <a:cubicBezTo>
                    <a:pt x="14830" y="7485"/>
                    <a:pt x="14883" y="7458"/>
                    <a:pt x="14921" y="7423"/>
                  </a:cubicBezTo>
                  <a:cubicBezTo>
                    <a:pt x="15015" y="7367"/>
                    <a:pt x="15079" y="7264"/>
                    <a:pt x="15118" y="7115"/>
                  </a:cubicBezTo>
                  <a:lnTo>
                    <a:pt x="15438" y="4838"/>
                  </a:lnTo>
                  <a:cubicBezTo>
                    <a:pt x="15479" y="4565"/>
                    <a:pt x="15361" y="4403"/>
                    <a:pt x="15088" y="4347"/>
                  </a:cubicBezTo>
                  <a:cubicBezTo>
                    <a:pt x="14245" y="4112"/>
                    <a:pt x="13364" y="4001"/>
                    <a:pt x="12445" y="4010"/>
                  </a:cubicBezTo>
                  <a:cubicBezTo>
                    <a:pt x="9625" y="4010"/>
                    <a:pt x="8212" y="5384"/>
                    <a:pt x="8212" y="8128"/>
                  </a:cubicBezTo>
                  <a:lnTo>
                    <a:pt x="8212" y="9309"/>
                  </a:lnTo>
                  <a:lnTo>
                    <a:pt x="6764" y="9309"/>
                  </a:lnTo>
                  <a:cubicBezTo>
                    <a:pt x="6456" y="9309"/>
                    <a:pt x="6306" y="9459"/>
                    <a:pt x="6318" y="9758"/>
                  </a:cubicBezTo>
                  <a:lnTo>
                    <a:pt x="6318" y="12120"/>
                  </a:lnTo>
                  <a:cubicBezTo>
                    <a:pt x="6318" y="12235"/>
                    <a:pt x="6356" y="12335"/>
                    <a:pt x="6444" y="12426"/>
                  </a:cubicBezTo>
                  <a:cubicBezTo>
                    <a:pt x="6526" y="12514"/>
                    <a:pt x="6632" y="12558"/>
                    <a:pt x="6764" y="12558"/>
                  </a:cubicBezTo>
                  <a:lnTo>
                    <a:pt x="8212" y="12558"/>
                  </a:lnTo>
                  <a:lnTo>
                    <a:pt x="8212" y="21600"/>
                  </a:lnTo>
                  <a:lnTo>
                    <a:pt x="2685" y="21600"/>
                  </a:lnTo>
                  <a:cubicBezTo>
                    <a:pt x="2320" y="21600"/>
                    <a:pt x="1974" y="21530"/>
                    <a:pt x="1648" y="21383"/>
                  </a:cubicBezTo>
                  <a:cubicBezTo>
                    <a:pt x="1322" y="21239"/>
                    <a:pt x="1034" y="21048"/>
                    <a:pt x="796" y="20810"/>
                  </a:cubicBezTo>
                  <a:cubicBezTo>
                    <a:pt x="558" y="20569"/>
                    <a:pt x="364" y="20287"/>
                    <a:pt x="220" y="19958"/>
                  </a:cubicBezTo>
                  <a:cubicBezTo>
                    <a:pt x="76" y="19629"/>
                    <a:pt x="0" y="19274"/>
                    <a:pt x="0" y="18889"/>
                  </a:cubicBezTo>
                  <a:lnTo>
                    <a:pt x="0" y="2717"/>
                  </a:lnTo>
                  <a:cubicBezTo>
                    <a:pt x="0" y="2353"/>
                    <a:pt x="76" y="2000"/>
                    <a:pt x="220" y="1662"/>
                  </a:cubicBezTo>
                  <a:cubicBezTo>
                    <a:pt x="364" y="1328"/>
                    <a:pt x="558" y="1037"/>
                    <a:pt x="796" y="802"/>
                  </a:cubicBezTo>
                  <a:cubicBezTo>
                    <a:pt x="1034" y="558"/>
                    <a:pt x="1322" y="370"/>
                    <a:pt x="1648" y="223"/>
                  </a:cubicBezTo>
                  <a:cubicBezTo>
                    <a:pt x="1974" y="76"/>
                    <a:pt x="2320" y="6"/>
                    <a:pt x="2685" y="6"/>
                  </a:cubicBezTo>
                  <a:lnTo>
                    <a:pt x="18898" y="6"/>
                  </a:lnTo>
                  <a:close/>
                  <a:moveTo>
                    <a:pt x="18898" y="0"/>
                  </a:move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3" name="AutoShape 6"/>
            <p:cNvSpPr>
              <a:spLocks/>
            </p:cNvSpPr>
            <p:nvPr/>
          </p:nvSpPr>
          <p:spPr bwMode="auto">
            <a:xfrm>
              <a:off x="5397075" y="1448136"/>
              <a:ext cx="532644" cy="37527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885" y="9256"/>
                  </a:moveTo>
                  <a:cubicBezTo>
                    <a:pt x="21064" y="9210"/>
                    <a:pt x="21230" y="9256"/>
                    <a:pt x="21377" y="9381"/>
                  </a:cubicBezTo>
                  <a:cubicBezTo>
                    <a:pt x="21527" y="9506"/>
                    <a:pt x="21600" y="9721"/>
                    <a:pt x="21600" y="10023"/>
                  </a:cubicBezTo>
                  <a:cubicBezTo>
                    <a:pt x="21600" y="10347"/>
                    <a:pt x="21497" y="10621"/>
                    <a:pt x="21289" y="10854"/>
                  </a:cubicBezTo>
                  <a:cubicBezTo>
                    <a:pt x="21081" y="11083"/>
                    <a:pt x="20841" y="11292"/>
                    <a:pt x="20569" y="11476"/>
                  </a:cubicBezTo>
                  <a:cubicBezTo>
                    <a:pt x="20295" y="11660"/>
                    <a:pt x="20011" y="11802"/>
                    <a:pt x="19717" y="11903"/>
                  </a:cubicBezTo>
                  <a:cubicBezTo>
                    <a:pt x="19426" y="12000"/>
                    <a:pt x="19198" y="12063"/>
                    <a:pt x="19034" y="12087"/>
                  </a:cubicBezTo>
                  <a:cubicBezTo>
                    <a:pt x="18696" y="13626"/>
                    <a:pt x="18180" y="14992"/>
                    <a:pt x="17475" y="16177"/>
                  </a:cubicBezTo>
                  <a:cubicBezTo>
                    <a:pt x="16770" y="17365"/>
                    <a:pt x="15950" y="18355"/>
                    <a:pt x="15014" y="19144"/>
                  </a:cubicBezTo>
                  <a:cubicBezTo>
                    <a:pt x="14077" y="19939"/>
                    <a:pt x="13068" y="20544"/>
                    <a:pt x="11989" y="20964"/>
                  </a:cubicBezTo>
                  <a:cubicBezTo>
                    <a:pt x="10911" y="21388"/>
                    <a:pt x="9837" y="21600"/>
                    <a:pt x="8767" y="21600"/>
                  </a:cubicBezTo>
                  <a:cubicBezTo>
                    <a:pt x="7058" y="21600"/>
                    <a:pt x="5432" y="21082"/>
                    <a:pt x="3900" y="20043"/>
                  </a:cubicBezTo>
                  <a:cubicBezTo>
                    <a:pt x="2370" y="19008"/>
                    <a:pt x="1102" y="17493"/>
                    <a:pt x="95" y="15492"/>
                  </a:cubicBezTo>
                  <a:cubicBezTo>
                    <a:pt x="32" y="15315"/>
                    <a:pt x="0" y="15172"/>
                    <a:pt x="0" y="15061"/>
                  </a:cubicBezTo>
                  <a:cubicBezTo>
                    <a:pt x="0" y="14842"/>
                    <a:pt x="51" y="14655"/>
                    <a:pt x="157" y="14505"/>
                  </a:cubicBezTo>
                  <a:cubicBezTo>
                    <a:pt x="262" y="14352"/>
                    <a:pt x="397" y="14279"/>
                    <a:pt x="548" y="14279"/>
                  </a:cubicBezTo>
                  <a:cubicBezTo>
                    <a:pt x="659" y="14279"/>
                    <a:pt x="781" y="14349"/>
                    <a:pt x="913" y="14481"/>
                  </a:cubicBezTo>
                  <a:cubicBezTo>
                    <a:pt x="1873" y="15693"/>
                    <a:pt x="2997" y="16291"/>
                    <a:pt x="4279" y="16284"/>
                  </a:cubicBezTo>
                  <a:cubicBezTo>
                    <a:pt x="4737" y="16284"/>
                    <a:pt x="5197" y="16197"/>
                    <a:pt x="5655" y="16030"/>
                  </a:cubicBezTo>
                  <a:cubicBezTo>
                    <a:pt x="6113" y="15864"/>
                    <a:pt x="6532" y="15600"/>
                    <a:pt x="6914" y="15235"/>
                  </a:cubicBezTo>
                  <a:cubicBezTo>
                    <a:pt x="6688" y="15058"/>
                    <a:pt x="6502" y="14825"/>
                    <a:pt x="6358" y="14536"/>
                  </a:cubicBezTo>
                  <a:cubicBezTo>
                    <a:pt x="6213" y="14248"/>
                    <a:pt x="6142" y="13925"/>
                    <a:pt x="6142" y="13574"/>
                  </a:cubicBezTo>
                  <a:cubicBezTo>
                    <a:pt x="6142" y="13321"/>
                    <a:pt x="6172" y="13102"/>
                    <a:pt x="6235" y="12921"/>
                  </a:cubicBezTo>
                  <a:cubicBezTo>
                    <a:pt x="6096" y="12855"/>
                    <a:pt x="5920" y="12744"/>
                    <a:pt x="5714" y="12580"/>
                  </a:cubicBezTo>
                  <a:cubicBezTo>
                    <a:pt x="5508" y="12421"/>
                    <a:pt x="5308" y="12229"/>
                    <a:pt x="5117" y="12018"/>
                  </a:cubicBezTo>
                  <a:cubicBezTo>
                    <a:pt x="4923" y="11802"/>
                    <a:pt x="4764" y="11563"/>
                    <a:pt x="4634" y="11299"/>
                  </a:cubicBezTo>
                  <a:cubicBezTo>
                    <a:pt x="4507" y="11042"/>
                    <a:pt x="4441" y="10788"/>
                    <a:pt x="4441" y="10527"/>
                  </a:cubicBezTo>
                  <a:cubicBezTo>
                    <a:pt x="4441" y="10350"/>
                    <a:pt x="4480" y="10190"/>
                    <a:pt x="4558" y="10055"/>
                  </a:cubicBezTo>
                  <a:cubicBezTo>
                    <a:pt x="4637" y="9916"/>
                    <a:pt x="4735" y="9791"/>
                    <a:pt x="4852" y="9680"/>
                  </a:cubicBezTo>
                  <a:cubicBezTo>
                    <a:pt x="4532" y="9402"/>
                    <a:pt x="4235" y="8992"/>
                    <a:pt x="3961" y="8450"/>
                  </a:cubicBezTo>
                  <a:cubicBezTo>
                    <a:pt x="3689" y="7908"/>
                    <a:pt x="3552" y="7366"/>
                    <a:pt x="3552" y="6820"/>
                  </a:cubicBezTo>
                  <a:cubicBezTo>
                    <a:pt x="3552" y="6456"/>
                    <a:pt x="3682" y="6216"/>
                    <a:pt x="3939" y="6105"/>
                  </a:cubicBezTo>
                  <a:cubicBezTo>
                    <a:pt x="3665" y="5719"/>
                    <a:pt x="3447" y="5267"/>
                    <a:pt x="3288" y="4757"/>
                  </a:cubicBezTo>
                  <a:cubicBezTo>
                    <a:pt x="3126" y="4249"/>
                    <a:pt x="3048" y="3718"/>
                    <a:pt x="3048" y="3176"/>
                  </a:cubicBezTo>
                  <a:cubicBezTo>
                    <a:pt x="3048" y="2922"/>
                    <a:pt x="3085" y="2689"/>
                    <a:pt x="3161" y="2484"/>
                  </a:cubicBezTo>
                  <a:cubicBezTo>
                    <a:pt x="3232" y="2279"/>
                    <a:pt x="3381" y="2178"/>
                    <a:pt x="3596" y="2178"/>
                  </a:cubicBezTo>
                  <a:cubicBezTo>
                    <a:pt x="3738" y="2178"/>
                    <a:pt x="4069" y="2328"/>
                    <a:pt x="4583" y="2627"/>
                  </a:cubicBezTo>
                  <a:cubicBezTo>
                    <a:pt x="5097" y="2926"/>
                    <a:pt x="5655" y="3263"/>
                    <a:pt x="6253" y="3634"/>
                  </a:cubicBezTo>
                  <a:cubicBezTo>
                    <a:pt x="6852" y="4003"/>
                    <a:pt x="7423" y="4381"/>
                    <a:pt x="7971" y="4757"/>
                  </a:cubicBezTo>
                  <a:cubicBezTo>
                    <a:pt x="8515" y="5135"/>
                    <a:pt x="8899" y="5399"/>
                    <a:pt x="9117" y="5552"/>
                  </a:cubicBezTo>
                  <a:cubicBezTo>
                    <a:pt x="9313" y="5712"/>
                    <a:pt x="9501" y="5882"/>
                    <a:pt x="9675" y="6073"/>
                  </a:cubicBezTo>
                  <a:cubicBezTo>
                    <a:pt x="9849" y="6268"/>
                    <a:pt x="10023" y="6470"/>
                    <a:pt x="10196" y="6681"/>
                  </a:cubicBezTo>
                  <a:cubicBezTo>
                    <a:pt x="10351" y="6119"/>
                    <a:pt x="10537" y="5528"/>
                    <a:pt x="10747" y="4909"/>
                  </a:cubicBezTo>
                  <a:cubicBezTo>
                    <a:pt x="10958" y="4294"/>
                    <a:pt x="11193" y="3704"/>
                    <a:pt x="11450" y="3137"/>
                  </a:cubicBezTo>
                  <a:cubicBezTo>
                    <a:pt x="11709" y="2575"/>
                    <a:pt x="11993" y="2040"/>
                    <a:pt x="12307" y="1543"/>
                  </a:cubicBezTo>
                  <a:cubicBezTo>
                    <a:pt x="12618" y="1039"/>
                    <a:pt x="12968" y="632"/>
                    <a:pt x="13350" y="313"/>
                  </a:cubicBezTo>
                  <a:cubicBezTo>
                    <a:pt x="13411" y="243"/>
                    <a:pt x="13504" y="215"/>
                    <a:pt x="13631" y="215"/>
                  </a:cubicBezTo>
                  <a:cubicBezTo>
                    <a:pt x="13771" y="215"/>
                    <a:pt x="13876" y="257"/>
                    <a:pt x="13947" y="344"/>
                  </a:cubicBezTo>
                  <a:cubicBezTo>
                    <a:pt x="14072" y="278"/>
                    <a:pt x="14233" y="208"/>
                    <a:pt x="14434" y="122"/>
                  </a:cubicBezTo>
                  <a:cubicBezTo>
                    <a:pt x="14630" y="42"/>
                    <a:pt x="14799" y="0"/>
                    <a:pt x="14931" y="0"/>
                  </a:cubicBezTo>
                  <a:cubicBezTo>
                    <a:pt x="15156" y="0"/>
                    <a:pt x="15325" y="150"/>
                    <a:pt x="15433" y="448"/>
                  </a:cubicBezTo>
                  <a:cubicBezTo>
                    <a:pt x="15678" y="448"/>
                    <a:pt x="15898" y="535"/>
                    <a:pt x="16099" y="705"/>
                  </a:cubicBezTo>
                  <a:cubicBezTo>
                    <a:pt x="16295" y="879"/>
                    <a:pt x="16395" y="1157"/>
                    <a:pt x="16395" y="1546"/>
                  </a:cubicBezTo>
                  <a:cubicBezTo>
                    <a:pt x="16395" y="1890"/>
                    <a:pt x="16290" y="2185"/>
                    <a:pt x="16079" y="2425"/>
                  </a:cubicBezTo>
                  <a:cubicBezTo>
                    <a:pt x="16831" y="2905"/>
                    <a:pt x="17453" y="3596"/>
                    <a:pt x="17950" y="4506"/>
                  </a:cubicBezTo>
                  <a:cubicBezTo>
                    <a:pt x="18447" y="5417"/>
                    <a:pt x="18799" y="6428"/>
                    <a:pt x="19010" y="7532"/>
                  </a:cubicBezTo>
                  <a:cubicBezTo>
                    <a:pt x="19056" y="7557"/>
                    <a:pt x="19145" y="7567"/>
                    <a:pt x="19279" y="7567"/>
                  </a:cubicBezTo>
                  <a:cubicBezTo>
                    <a:pt x="19646" y="7567"/>
                    <a:pt x="19992" y="7477"/>
                    <a:pt x="20312" y="7293"/>
                  </a:cubicBezTo>
                  <a:cubicBezTo>
                    <a:pt x="20631" y="7109"/>
                    <a:pt x="20853" y="7022"/>
                    <a:pt x="20978" y="7022"/>
                  </a:cubicBezTo>
                  <a:cubicBezTo>
                    <a:pt x="21120" y="7022"/>
                    <a:pt x="21243" y="7098"/>
                    <a:pt x="21348" y="7258"/>
                  </a:cubicBezTo>
                  <a:cubicBezTo>
                    <a:pt x="21453" y="7421"/>
                    <a:pt x="21507" y="7602"/>
                    <a:pt x="21507" y="7800"/>
                  </a:cubicBezTo>
                  <a:cubicBezTo>
                    <a:pt x="21507" y="8054"/>
                    <a:pt x="21431" y="8321"/>
                    <a:pt x="21277" y="8606"/>
                  </a:cubicBezTo>
                  <a:cubicBezTo>
                    <a:pt x="21125" y="8884"/>
                    <a:pt x="20995" y="9099"/>
                    <a:pt x="20885" y="92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4" name="AutoShape 7"/>
            <p:cNvSpPr>
              <a:spLocks/>
            </p:cNvSpPr>
            <p:nvPr/>
          </p:nvSpPr>
          <p:spPr bwMode="auto">
            <a:xfrm>
              <a:off x="5693661" y="2701061"/>
              <a:ext cx="375272" cy="37527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6" y="0"/>
                  </a:moveTo>
                  <a:cubicBezTo>
                    <a:pt x="19635" y="0"/>
                    <a:pt x="20275" y="267"/>
                    <a:pt x="20801" y="796"/>
                  </a:cubicBezTo>
                  <a:cubicBezTo>
                    <a:pt x="21333" y="1328"/>
                    <a:pt x="21600" y="1965"/>
                    <a:pt x="21600" y="2714"/>
                  </a:cubicBezTo>
                  <a:lnTo>
                    <a:pt x="21600" y="18886"/>
                  </a:lnTo>
                  <a:cubicBezTo>
                    <a:pt x="21600" y="19274"/>
                    <a:pt x="21524" y="19629"/>
                    <a:pt x="21383" y="19955"/>
                  </a:cubicBezTo>
                  <a:cubicBezTo>
                    <a:pt x="21236" y="20284"/>
                    <a:pt x="21042" y="20566"/>
                    <a:pt x="20801" y="20807"/>
                  </a:cubicBezTo>
                  <a:cubicBezTo>
                    <a:pt x="20563" y="21042"/>
                    <a:pt x="20275" y="21236"/>
                    <a:pt x="19938" y="21383"/>
                  </a:cubicBezTo>
                  <a:cubicBezTo>
                    <a:pt x="19603" y="21530"/>
                    <a:pt x="19250" y="21600"/>
                    <a:pt x="18886" y="21600"/>
                  </a:cubicBezTo>
                  <a:lnTo>
                    <a:pt x="2673" y="21600"/>
                  </a:lnTo>
                  <a:cubicBezTo>
                    <a:pt x="2306" y="21600"/>
                    <a:pt x="1962" y="21530"/>
                    <a:pt x="1639" y="21383"/>
                  </a:cubicBezTo>
                  <a:cubicBezTo>
                    <a:pt x="1316" y="21236"/>
                    <a:pt x="1034" y="21042"/>
                    <a:pt x="796" y="20807"/>
                  </a:cubicBezTo>
                  <a:cubicBezTo>
                    <a:pt x="558" y="20566"/>
                    <a:pt x="361" y="20284"/>
                    <a:pt x="220" y="19955"/>
                  </a:cubicBezTo>
                  <a:cubicBezTo>
                    <a:pt x="73" y="19629"/>
                    <a:pt x="0" y="19274"/>
                    <a:pt x="0" y="18886"/>
                  </a:cubicBezTo>
                  <a:lnTo>
                    <a:pt x="0" y="2714"/>
                  </a:lnTo>
                  <a:cubicBezTo>
                    <a:pt x="0" y="2350"/>
                    <a:pt x="73" y="1998"/>
                    <a:pt x="220" y="1663"/>
                  </a:cubicBezTo>
                  <a:cubicBezTo>
                    <a:pt x="361" y="1325"/>
                    <a:pt x="558" y="1034"/>
                    <a:pt x="796" y="796"/>
                  </a:cubicBezTo>
                  <a:cubicBezTo>
                    <a:pt x="1034" y="558"/>
                    <a:pt x="1319" y="367"/>
                    <a:pt x="1648" y="221"/>
                  </a:cubicBezTo>
                  <a:cubicBezTo>
                    <a:pt x="1974" y="74"/>
                    <a:pt x="2314" y="3"/>
                    <a:pt x="2673" y="3"/>
                  </a:cubicBezTo>
                  <a:lnTo>
                    <a:pt x="18886" y="3"/>
                  </a:lnTo>
                  <a:close/>
                  <a:moveTo>
                    <a:pt x="16930" y="11927"/>
                  </a:moveTo>
                  <a:cubicBezTo>
                    <a:pt x="17699" y="11868"/>
                    <a:pt x="18302" y="11604"/>
                    <a:pt x="18742" y="11125"/>
                  </a:cubicBezTo>
                  <a:cubicBezTo>
                    <a:pt x="18874" y="10995"/>
                    <a:pt x="18892" y="10840"/>
                    <a:pt x="18801" y="10663"/>
                  </a:cubicBezTo>
                  <a:cubicBezTo>
                    <a:pt x="18725" y="10493"/>
                    <a:pt x="18584" y="10426"/>
                    <a:pt x="18378" y="10452"/>
                  </a:cubicBezTo>
                  <a:lnTo>
                    <a:pt x="18322" y="10452"/>
                  </a:lnTo>
                  <a:cubicBezTo>
                    <a:pt x="18537" y="10237"/>
                    <a:pt x="18680" y="10026"/>
                    <a:pt x="18742" y="9820"/>
                  </a:cubicBezTo>
                  <a:cubicBezTo>
                    <a:pt x="18819" y="9635"/>
                    <a:pt x="18783" y="9482"/>
                    <a:pt x="18631" y="9371"/>
                  </a:cubicBezTo>
                  <a:cubicBezTo>
                    <a:pt x="18501" y="9239"/>
                    <a:pt x="18346" y="9230"/>
                    <a:pt x="18169" y="9341"/>
                  </a:cubicBezTo>
                  <a:cubicBezTo>
                    <a:pt x="18093" y="9380"/>
                    <a:pt x="17955" y="9426"/>
                    <a:pt x="17749" y="9482"/>
                  </a:cubicBezTo>
                  <a:cubicBezTo>
                    <a:pt x="17550" y="9541"/>
                    <a:pt x="17338" y="9565"/>
                    <a:pt x="17115" y="9565"/>
                  </a:cubicBezTo>
                  <a:cubicBezTo>
                    <a:pt x="17074" y="9565"/>
                    <a:pt x="17039" y="9562"/>
                    <a:pt x="17006" y="9553"/>
                  </a:cubicBezTo>
                  <a:cubicBezTo>
                    <a:pt x="16977" y="9538"/>
                    <a:pt x="16939" y="9538"/>
                    <a:pt x="16901" y="9538"/>
                  </a:cubicBezTo>
                  <a:cubicBezTo>
                    <a:pt x="16901" y="9517"/>
                    <a:pt x="16895" y="9500"/>
                    <a:pt x="16886" y="9479"/>
                  </a:cubicBezTo>
                  <a:cubicBezTo>
                    <a:pt x="16877" y="9462"/>
                    <a:pt x="16871" y="9441"/>
                    <a:pt x="16871" y="9423"/>
                  </a:cubicBezTo>
                  <a:cubicBezTo>
                    <a:pt x="16724" y="8851"/>
                    <a:pt x="16457" y="8334"/>
                    <a:pt x="16072" y="7869"/>
                  </a:cubicBezTo>
                  <a:cubicBezTo>
                    <a:pt x="15688" y="7405"/>
                    <a:pt x="15250" y="7067"/>
                    <a:pt x="14751" y="6847"/>
                  </a:cubicBezTo>
                  <a:cubicBezTo>
                    <a:pt x="14789" y="6812"/>
                    <a:pt x="14815" y="6774"/>
                    <a:pt x="14836" y="6735"/>
                  </a:cubicBezTo>
                  <a:cubicBezTo>
                    <a:pt x="14853" y="6697"/>
                    <a:pt x="14883" y="6662"/>
                    <a:pt x="14918" y="6624"/>
                  </a:cubicBezTo>
                  <a:cubicBezTo>
                    <a:pt x="14974" y="6474"/>
                    <a:pt x="14974" y="6318"/>
                    <a:pt x="14918" y="6160"/>
                  </a:cubicBezTo>
                  <a:cubicBezTo>
                    <a:pt x="14900" y="6101"/>
                    <a:pt x="14842" y="6027"/>
                    <a:pt x="14745" y="5936"/>
                  </a:cubicBezTo>
                  <a:cubicBezTo>
                    <a:pt x="14648" y="5842"/>
                    <a:pt x="14483" y="5804"/>
                    <a:pt x="14257" y="5822"/>
                  </a:cubicBezTo>
                  <a:cubicBezTo>
                    <a:pt x="14240" y="5786"/>
                    <a:pt x="14210" y="5748"/>
                    <a:pt x="14175" y="5710"/>
                  </a:cubicBezTo>
                  <a:cubicBezTo>
                    <a:pt x="14060" y="5598"/>
                    <a:pt x="13943" y="5557"/>
                    <a:pt x="13819" y="5584"/>
                  </a:cubicBezTo>
                  <a:cubicBezTo>
                    <a:pt x="13587" y="5622"/>
                    <a:pt x="13358" y="5684"/>
                    <a:pt x="13132" y="5766"/>
                  </a:cubicBezTo>
                  <a:lnTo>
                    <a:pt x="13103" y="5736"/>
                  </a:lnTo>
                  <a:cubicBezTo>
                    <a:pt x="12974" y="5663"/>
                    <a:pt x="12830" y="5672"/>
                    <a:pt x="12668" y="5766"/>
                  </a:cubicBezTo>
                  <a:cubicBezTo>
                    <a:pt x="12116" y="6112"/>
                    <a:pt x="11658" y="6579"/>
                    <a:pt x="11291" y="7173"/>
                  </a:cubicBezTo>
                  <a:cubicBezTo>
                    <a:pt x="10923" y="7766"/>
                    <a:pt x="10609" y="8398"/>
                    <a:pt x="10336" y="9071"/>
                  </a:cubicBezTo>
                  <a:cubicBezTo>
                    <a:pt x="10007" y="8780"/>
                    <a:pt x="9743" y="8589"/>
                    <a:pt x="9534" y="8495"/>
                  </a:cubicBezTo>
                  <a:cubicBezTo>
                    <a:pt x="8961" y="8169"/>
                    <a:pt x="8356" y="7869"/>
                    <a:pt x="7719" y="7602"/>
                  </a:cubicBezTo>
                  <a:cubicBezTo>
                    <a:pt x="7082" y="7332"/>
                    <a:pt x="6359" y="7047"/>
                    <a:pt x="5554" y="6735"/>
                  </a:cubicBezTo>
                  <a:cubicBezTo>
                    <a:pt x="5422" y="6697"/>
                    <a:pt x="5311" y="6718"/>
                    <a:pt x="5217" y="6794"/>
                  </a:cubicBezTo>
                  <a:cubicBezTo>
                    <a:pt x="5123" y="6850"/>
                    <a:pt x="5052" y="6950"/>
                    <a:pt x="5005" y="7091"/>
                  </a:cubicBezTo>
                  <a:cubicBezTo>
                    <a:pt x="4987" y="7343"/>
                    <a:pt x="5026" y="7620"/>
                    <a:pt x="5123" y="7910"/>
                  </a:cubicBezTo>
                  <a:cubicBezTo>
                    <a:pt x="5225" y="8210"/>
                    <a:pt x="5405" y="8501"/>
                    <a:pt x="5669" y="8792"/>
                  </a:cubicBezTo>
                  <a:cubicBezTo>
                    <a:pt x="5434" y="8847"/>
                    <a:pt x="5340" y="8997"/>
                    <a:pt x="5387" y="9241"/>
                  </a:cubicBezTo>
                  <a:cubicBezTo>
                    <a:pt x="5496" y="9879"/>
                    <a:pt x="5819" y="10351"/>
                    <a:pt x="6342" y="10660"/>
                  </a:cubicBezTo>
                  <a:lnTo>
                    <a:pt x="6159" y="10830"/>
                  </a:lnTo>
                  <a:cubicBezTo>
                    <a:pt x="6027" y="10962"/>
                    <a:pt x="6007" y="11118"/>
                    <a:pt x="6104" y="11294"/>
                  </a:cubicBezTo>
                  <a:cubicBezTo>
                    <a:pt x="6139" y="11406"/>
                    <a:pt x="6265" y="11582"/>
                    <a:pt x="6474" y="11820"/>
                  </a:cubicBezTo>
                  <a:cubicBezTo>
                    <a:pt x="6685" y="12058"/>
                    <a:pt x="6994" y="12243"/>
                    <a:pt x="7396" y="12364"/>
                  </a:cubicBezTo>
                  <a:cubicBezTo>
                    <a:pt x="7337" y="12475"/>
                    <a:pt x="7314" y="12581"/>
                    <a:pt x="7314" y="12672"/>
                  </a:cubicBezTo>
                  <a:cubicBezTo>
                    <a:pt x="7314" y="12766"/>
                    <a:pt x="7323" y="12834"/>
                    <a:pt x="7337" y="12866"/>
                  </a:cubicBezTo>
                  <a:cubicBezTo>
                    <a:pt x="7396" y="13174"/>
                    <a:pt x="7578" y="13412"/>
                    <a:pt x="7889" y="13571"/>
                  </a:cubicBezTo>
                  <a:cubicBezTo>
                    <a:pt x="7543" y="13806"/>
                    <a:pt x="7173" y="13964"/>
                    <a:pt x="6776" y="14047"/>
                  </a:cubicBezTo>
                  <a:cubicBezTo>
                    <a:pt x="6386" y="14132"/>
                    <a:pt x="5983" y="14158"/>
                    <a:pt x="5584" y="14123"/>
                  </a:cubicBezTo>
                  <a:cubicBezTo>
                    <a:pt x="5181" y="14091"/>
                    <a:pt x="4791" y="13994"/>
                    <a:pt x="4415" y="13835"/>
                  </a:cubicBezTo>
                  <a:cubicBezTo>
                    <a:pt x="4039" y="13674"/>
                    <a:pt x="3713" y="13459"/>
                    <a:pt x="3431" y="13186"/>
                  </a:cubicBezTo>
                  <a:cubicBezTo>
                    <a:pt x="3357" y="13112"/>
                    <a:pt x="3266" y="13074"/>
                    <a:pt x="3158" y="13074"/>
                  </a:cubicBezTo>
                  <a:cubicBezTo>
                    <a:pt x="3046" y="13074"/>
                    <a:pt x="2958" y="13112"/>
                    <a:pt x="2882" y="13186"/>
                  </a:cubicBezTo>
                  <a:cubicBezTo>
                    <a:pt x="2670" y="13356"/>
                    <a:pt x="2650" y="13538"/>
                    <a:pt x="2826" y="13735"/>
                  </a:cubicBezTo>
                  <a:cubicBezTo>
                    <a:pt x="3575" y="14775"/>
                    <a:pt x="4509" y="15571"/>
                    <a:pt x="5616" y="16115"/>
                  </a:cubicBezTo>
                  <a:cubicBezTo>
                    <a:pt x="6729" y="16658"/>
                    <a:pt x="7945" y="16928"/>
                    <a:pt x="9267" y="16928"/>
                  </a:cubicBezTo>
                  <a:cubicBezTo>
                    <a:pt x="10166" y="16928"/>
                    <a:pt x="11032" y="16805"/>
                    <a:pt x="11858" y="16555"/>
                  </a:cubicBezTo>
                  <a:cubicBezTo>
                    <a:pt x="12692" y="16309"/>
                    <a:pt x="13441" y="15965"/>
                    <a:pt x="14110" y="15521"/>
                  </a:cubicBezTo>
                  <a:cubicBezTo>
                    <a:pt x="14780" y="15084"/>
                    <a:pt x="15365" y="14555"/>
                    <a:pt x="15855" y="13944"/>
                  </a:cubicBezTo>
                  <a:cubicBezTo>
                    <a:pt x="16345" y="13331"/>
                    <a:pt x="16707" y="12658"/>
                    <a:pt x="16930" y="1192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5" name="AutoShape 8"/>
            <p:cNvSpPr>
              <a:spLocks/>
            </p:cNvSpPr>
            <p:nvPr/>
          </p:nvSpPr>
          <p:spPr bwMode="auto">
            <a:xfrm>
              <a:off x="7170539" y="1817355"/>
              <a:ext cx="453959" cy="39343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1139"/>
                  </a:moveTo>
                  <a:cubicBezTo>
                    <a:pt x="21600" y="13240"/>
                    <a:pt x="21343" y="14965"/>
                    <a:pt x="20823" y="16323"/>
                  </a:cubicBezTo>
                  <a:cubicBezTo>
                    <a:pt x="20305" y="17678"/>
                    <a:pt x="19570" y="18748"/>
                    <a:pt x="18619" y="19522"/>
                  </a:cubicBezTo>
                  <a:cubicBezTo>
                    <a:pt x="17669" y="20296"/>
                    <a:pt x="16528" y="20838"/>
                    <a:pt x="15204" y="21143"/>
                  </a:cubicBezTo>
                  <a:cubicBezTo>
                    <a:pt x="13880" y="21450"/>
                    <a:pt x="12414" y="21600"/>
                    <a:pt x="10806" y="21600"/>
                  </a:cubicBezTo>
                  <a:cubicBezTo>
                    <a:pt x="9194" y="21600"/>
                    <a:pt x="7720" y="21450"/>
                    <a:pt x="6386" y="21143"/>
                  </a:cubicBezTo>
                  <a:cubicBezTo>
                    <a:pt x="5052" y="20838"/>
                    <a:pt x="3914" y="20296"/>
                    <a:pt x="2971" y="19522"/>
                  </a:cubicBezTo>
                  <a:cubicBezTo>
                    <a:pt x="2028" y="18751"/>
                    <a:pt x="1297" y="17681"/>
                    <a:pt x="777" y="16323"/>
                  </a:cubicBezTo>
                  <a:cubicBezTo>
                    <a:pt x="259" y="14968"/>
                    <a:pt x="0" y="13240"/>
                    <a:pt x="0" y="11139"/>
                  </a:cubicBezTo>
                  <a:cubicBezTo>
                    <a:pt x="0" y="10105"/>
                    <a:pt x="142" y="9100"/>
                    <a:pt x="432" y="8135"/>
                  </a:cubicBezTo>
                  <a:cubicBezTo>
                    <a:pt x="718" y="7163"/>
                    <a:pt x="1161" y="6294"/>
                    <a:pt x="1754" y="5517"/>
                  </a:cubicBezTo>
                  <a:lnTo>
                    <a:pt x="1720" y="5461"/>
                  </a:lnTo>
                  <a:lnTo>
                    <a:pt x="1754" y="5435"/>
                  </a:lnTo>
                  <a:cubicBezTo>
                    <a:pt x="1632" y="5082"/>
                    <a:pt x="1544" y="4718"/>
                    <a:pt x="1503" y="4337"/>
                  </a:cubicBezTo>
                  <a:cubicBezTo>
                    <a:pt x="1459" y="3959"/>
                    <a:pt x="1439" y="3575"/>
                    <a:pt x="1439" y="3191"/>
                  </a:cubicBezTo>
                  <a:cubicBezTo>
                    <a:pt x="1439" y="2965"/>
                    <a:pt x="1444" y="2711"/>
                    <a:pt x="1461" y="2425"/>
                  </a:cubicBezTo>
                  <a:cubicBezTo>
                    <a:pt x="1478" y="2140"/>
                    <a:pt x="1507" y="1847"/>
                    <a:pt x="1554" y="1542"/>
                  </a:cubicBezTo>
                  <a:cubicBezTo>
                    <a:pt x="1603" y="1237"/>
                    <a:pt x="1661" y="949"/>
                    <a:pt x="1737" y="681"/>
                  </a:cubicBezTo>
                  <a:cubicBezTo>
                    <a:pt x="1813" y="415"/>
                    <a:pt x="1903" y="189"/>
                    <a:pt x="2013" y="0"/>
                  </a:cubicBezTo>
                  <a:lnTo>
                    <a:pt x="2104" y="0"/>
                  </a:lnTo>
                  <a:cubicBezTo>
                    <a:pt x="2580" y="0"/>
                    <a:pt x="3010" y="59"/>
                    <a:pt x="3396" y="169"/>
                  </a:cubicBezTo>
                  <a:cubicBezTo>
                    <a:pt x="3782" y="282"/>
                    <a:pt x="4151" y="440"/>
                    <a:pt x="4503" y="644"/>
                  </a:cubicBezTo>
                  <a:cubicBezTo>
                    <a:pt x="4852" y="844"/>
                    <a:pt x="5194" y="1079"/>
                    <a:pt x="5519" y="1347"/>
                  </a:cubicBezTo>
                  <a:cubicBezTo>
                    <a:pt x="5849" y="1612"/>
                    <a:pt x="6203" y="1883"/>
                    <a:pt x="6584" y="2163"/>
                  </a:cubicBezTo>
                  <a:cubicBezTo>
                    <a:pt x="7254" y="1940"/>
                    <a:pt x="7950" y="1790"/>
                    <a:pt x="8671" y="1720"/>
                  </a:cubicBezTo>
                  <a:cubicBezTo>
                    <a:pt x="9394" y="1649"/>
                    <a:pt x="10105" y="1610"/>
                    <a:pt x="10806" y="1610"/>
                  </a:cubicBezTo>
                  <a:cubicBezTo>
                    <a:pt x="11510" y="1610"/>
                    <a:pt x="12221" y="1649"/>
                    <a:pt x="12934" y="1720"/>
                  </a:cubicBezTo>
                  <a:cubicBezTo>
                    <a:pt x="13650" y="1790"/>
                    <a:pt x="14356" y="1940"/>
                    <a:pt x="15040" y="2163"/>
                  </a:cubicBezTo>
                  <a:cubicBezTo>
                    <a:pt x="15407" y="1883"/>
                    <a:pt x="15759" y="1612"/>
                    <a:pt x="16093" y="1347"/>
                  </a:cubicBezTo>
                  <a:cubicBezTo>
                    <a:pt x="16428" y="1079"/>
                    <a:pt x="16768" y="844"/>
                    <a:pt x="17110" y="644"/>
                  </a:cubicBezTo>
                  <a:cubicBezTo>
                    <a:pt x="17454" y="440"/>
                    <a:pt x="17818" y="282"/>
                    <a:pt x="18204" y="169"/>
                  </a:cubicBezTo>
                  <a:cubicBezTo>
                    <a:pt x="18590" y="59"/>
                    <a:pt x="19023" y="0"/>
                    <a:pt x="19497" y="0"/>
                  </a:cubicBezTo>
                  <a:lnTo>
                    <a:pt x="19614" y="0"/>
                  </a:lnTo>
                  <a:cubicBezTo>
                    <a:pt x="19707" y="178"/>
                    <a:pt x="19792" y="407"/>
                    <a:pt x="19863" y="675"/>
                  </a:cubicBezTo>
                  <a:cubicBezTo>
                    <a:pt x="19941" y="946"/>
                    <a:pt x="20000" y="1234"/>
                    <a:pt x="20046" y="1542"/>
                  </a:cubicBezTo>
                  <a:cubicBezTo>
                    <a:pt x="20093" y="1850"/>
                    <a:pt x="20129" y="2143"/>
                    <a:pt x="20151" y="2425"/>
                  </a:cubicBezTo>
                  <a:cubicBezTo>
                    <a:pt x="20173" y="2711"/>
                    <a:pt x="20188" y="2962"/>
                    <a:pt x="20188" y="3191"/>
                  </a:cubicBezTo>
                  <a:cubicBezTo>
                    <a:pt x="20188" y="3578"/>
                    <a:pt x="20164" y="3959"/>
                    <a:pt x="20117" y="4337"/>
                  </a:cubicBezTo>
                  <a:cubicBezTo>
                    <a:pt x="20068" y="4718"/>
                    <a:pt x="19993" y="5082"/>
                    <a:pt x="19883" y="5435"/>
                  </a:cubicBezTo>
                  <a:lnTo>
                    <a:pt x="19883" y="5461"/>
                  </a:lnTo>
                  <a:lnTo>
                    <a:pt x="19858" y="5517"/>
                  </a:lnTo>
                  <a:cubicBezTo>
                    <a:pt x="20452" y="6291"/>
                    <a:pt x="20889" y="7163"/>
                    <a:pt x="21177" y="8135"/>
                  </a:cubicBezTo>
                  <a:cubicBezTo>
                    <a:pt x="21463" y="9103"/>
                    <a:pt x="21600" y="10106"/>
                    <a:pt x="21600" y="11139"/>
                  </a:cubicBezTo>
                  <a:moveTo>
                    <a:pt x="14493" y="10004"/>
                  </a:moveTo>
                  <a:cubicBezTo>
                    <a:pt x="13884" y="10004"/>
                    <a:pt x="13276" y="10038"/>
                    <a:pt x="12663" y="10100"/>
                  </a:cubicBezTo>
                  <a:cubicBezTo>
                    <a:pt x="12050" y="10162"/>
                    <a:pt x="11439" y="10193"/>
                    <a:pt x="10833" y="10193"/>
                  </a:cubicBezTo>
                  <a:cubicBezTo>
                    <a:pt x="10225" y="10193"/>
                    <a:pt x="9611" y="10162"/>
                    <a:pt x="8996" y="10100"/>
                  </a:cubicBezTo>
                  <a:cubicBezTo>
                    <a:pt x="8380" y="10038"/>
                    <a:pt x="7769" y="10004"/>
                    <a:pt x="7158" y="10004"/>
                  </a:cubicBezTo>
                  <a:cubicBezTo>
                    <a:pt x="5898" y="10004"/>
                    <a:pt x="4877" y="10399"/>
                    <a:pt x="4095" y="11181"/>
                  </a:cubicBezTo>
                  <a:cubicBezTo>
                    <a:pt x="3315" y="11963"/>
                    <a:pt x="2927" y="13124"/>
                    <a:pt x="2927" y="14654"/>
                  </a:cubicBezTo>
                  <a:cubicBezTo>
                    <a:pt x="2927" y="15962"/>
                    <a:pt x="3176" y="16970"/>
                    <a:pt x="3679" y="17681"/>
                  </a:cubicBezTo>
                  <a:cubicBezTo>
                    <a:pt x="4183" y="18395"/>
                    <a:pt x="4825" y="18918"/>
                    <a:pt x="5609" y="19251"/>
                  </a:cubicBezTo>
                  <a:cubicBezTo>
                    <a:pt x="6396" y="19581"/>
                    <a:pt x="7246" y="19779"/>
                    <a:pt x="8170" y="19830"/>
                  </a:cubicBezTo>
                  <a:cubicBezTo>
                    <a:pt x="9096" y="19886"/>
                    <a:pt x="9985" y="19912"/>
                    <a:pt x="10833" y="19912"/>
                  </a:cubicBezTo>
                  <a:cubicBezTo>
                    <a:pt x="11410" y="19912"/>
                    <a:pt x="12003" y="19903"/>
                    <a:pt x="12617" y="19884"/>
                  </a:cubicBezTo>
                  <a:cubicBezTo>
                    <a:pt x="13230" y="19867"/>
                    <a:pt x="13826" y="19810"/>
                    <a:pt x="14412" y="19714"/>
                  </a:cubicBezTo>
                  <a:cubicBezTo>
                    <a:pt x="14996" y="19618"/>
                    <a:pt x="15553" y="19466"/>
                    <a:pt x="16078" y="19254"/>
                  </a:cubicBezTo>
                  <a:cubicBezTo>
                    <a:pt x="16604" y="19045"/>
                    <a:pt x="17063" y="18737"/>
                    <a:pt x="17452" y="18342"/>
                  </a:cubicBezTo>
                  <a:cubicBezTo>
                    <a:pt x="17842" y="17946"/>
                    <a:pt x="18153" y="17444"/>
                    <a:pt x="18387" y="16834"/>
                  </a:cubicBezTo>
                  <a:cubicBezTo>
                    <a:pt x="18622" y="16227"/>
                    <a:pt x="18742" y="15482"/>
                    <a:pt x="18742" y="14598"/>
                  </a:cubicBezTo>
                  <a:cubicBezTo>
                    <a:pt x="18742" y="13841"/>
                    <a:pt x="18636" y="13178"/>
                    <a:pt x="18424" y="12604"/>
                  </a:cubicBezTo>
                  <a:cubicBezTo>
                    <a:pt x="18214" y="12034"/>
                    <a:pt x="17921" y="11554"/>
                    <a:pt x="17547" y="11164"/>
                  </a:cubicBezTo>
                  <a:cubicBezTo>
                    <a:pt x="17171" y="10778"/>
                    <a:pt x="16726" y="10487"/>
                    <a:pt x="16206" y="10292"/>
                  </a:cubicBezTo>
                  <a:cubicBezTo>
                    <a:pt x="15688" y="10103"/>
                    <a:pt x="15118" y="10004"/>
                    <a:pt x="14493" y="10004"/>
                  </a:cubicBezTo>
                  <a:moveTo>
                    <a:pt x="5778" y="14101"/>
                  </a:moveTo>
                  <a:cubicBezTo>
                    <a:pt x="5778" y="13505"/>
                    <a:pt x="5881" y="12997"/>
                    <a:pt x="6088" y="12573"/>
                  </a:cubicBezTo>
                  <a:cubicBezTo>
                    <a:pt x="6294" y="12150"/>
                    <a:pt x="6550" y="11938"/>
                    <a:pt x="6853" y="11938"/>
                  </a:cubicBezTo>
                  <a:cubicBezTo>
                    <a:pt x="7156" y="11938"/>
                    <a:pt x="7417" y="12147"/>
                    <a:pt x="7632" y="12573"/>
                  </a:cubicBezTo>
                  <a:cubicBezTo>
                    <a:pt x="7845" y="12997"/>
                    <a:pt x="7952" y="13505"/>
                    <a:pt x="7952" y="14101"/>
                  </a:cubicBezTo>
                  <a:cubicBezTo>
                    <a:pt x="7952" y="14697"/>
                    <a:pt x="7845" y="15202"/>
                    <a:pt x="7632" y="15620"/>
                  </a:cubicBezTo>
                  <a:cubicBezTo>
                    <a:pt x="7417" y="16041"/>
                    <a:pt x="7156" y="16250"/>
                    <a:pt x="6853" y="16250"/>
                  </a:cubicBezTo>
                  <a:cubicBezTo>
                    <a:pt x="6550" y="16250"/>
                    <a:pt x="6294" y="16044"/>
                    <a:pt x="6088" y="15620"/>
                  </a:cubicBezTo>
                  <a:cubicBezTo>
                    <a:pt x="5881" y="15202"/>
                    <a:pt x="5778" y="14697"/>
                    <a:pt x="5778" y="14101"/>
                  </a:cubicBezTo>
                  <a:moveTo>
                    <a:pt x="10806" y="19104"/>
                  </a:moveTo>
                  <a:cubicBezTo>
                    <a:pt x="10474" y="19104"/>
                    <a:pt x="10168" y="18974"/>
                    <a:pt x="9895" y="18717"/>
                  </a:cubicBezTo>
                  <a:cubicBezTo>
                    <a:pt x="9621" y="18460"/>
                    <a:pt x="9423" y="18122"/>
                    <a:pt x="9299" y="17698"/>
                  </a:cubicBezTo>
                  <a:cubicBezTo>
                    <a:pt x="9252" y="17554"/>
                    <a:pt x="9299" y="17441"/>
                    <a:pt x="9438" y="17359"/>
                  </a:cubicBezTo>
                  <a:cubicBezTo>
                    <a:pt x="9562" y="17306"/>
                    <a:pt x="9658" y="17365"/>
                    <a:pt x="9719" y="17534"/>
                  </a:cubicBezTo>
                  <a:cubicBezTo>
                    <a:pt x="9929" y="18220"/>
                    <a:pt x="10291" y="18556"/>
                    <a:pt x="10806" y="18548"/>
                  </a:cubicBezTo>
                  <a:cubicBezTo>
                    <a:pt x="11048" y="18548"/>
                    <a:pt x="11270" y="18455"/>
                    <a:pt x="11468" y="18268"/>
                  </a:cubicBezTo>
                  <a:cubicBezTo>
                    <a:pt x="11666" y="18082"/>
                    <a:pt x="11805" y="17839"/>
                    <a:pt x="11884" y="17532"/>
                  </a:cubicBezTo>
                  <a:cubicBezTo>
                    <a:pt x="11945" y="17354"/>
                    <a:pt x="12047" y="17291"/>
                    <a:pt x="12186" y="17356"/>
                  </a:cubicBezTo>
                  <a:cubicBezTo>
                    <a:pt x="12311" y="17413"/>
                    <a:pt x="12362" y="17526"/>
                    <a:pt x="12338" y="17695"/>
                  </a:cubicBezTo>
                  <a:cubicBezTo>
                    <a:pt x="12216" y="18119"/>
                    <a:pt x="12015" y="18460"/>
                    <a:pt x="11742" y="18715"/>
                  </a:cubicBezTo>
                  <a:cubicBezTo>
                    <a:pt x="11471" y="18974"/>
                    <a:pt x="11158" y="19104"/>
                    <a:pt x="10806" y="19104"/>
                  </a:cubicBezTo>
                  <a:moveTo>
                    <a:pt x="11500" y="16196"/>
                  </a:moveTo>
                  <a:cubicBezTo>
                    <a:pt x="11500" y="16086"/>
                    <a:pt x="11429" y="15993"/>
                    <a:pt x="11297" y="15911"/>
                  </a:cubicBezTo>
                  <a:cubicBezTo>
                    <a:pt x="11158" y="15829"/>
                    <a:pt x="10997" y="15786"/>
                    <a:pt x="10809" y="15786"/>
                  </a:cubicBezTo>
                  <a:cubicBezTo>
                    <a:pt x="10613" y="15786"/>
                    <a:pt x="10447" y="15829"/>
                    <a:pt x="10313" y="15911"/>
                  </a:cubicBezTo>
                  <a:cubicBezTo>
                    <a:pt x="10176" y="15990"/>
                    <a:pt x="10107" y="16086"/>
                    <a:pt x="10107" y="16196"/>
                  </a:cubicBezTo>
                  <a:cubicBezTo>
                    <a:pt x="10107" y="16303"/>
                    <a:pt x="10176" y="16399"/>
                    <a:pt x="10313" y="16487"/>
                  </a:cubicBezTo>
                  <a:cubicBezTo>
                    <a:pt x="10447" y="16572"/>
                    <a:pt x="10613" y="16617"/>
                    <a:pt x="10809" y="16617"/>
                  </a:cubicBezTo>
                  <a:cubicBezTo>
                    <a:pt x="11004" y="16617"/>
                    <a:pt x="11168" y="16572"/>
                    <a:pt x="11302" y="16487"/>
                  </a:cubicBezTo>
                  <a:cubicBezTo>
                    <a:pt x="11434" y="16402"/>
                    <a:pt x="11500" y="16303"/>
                    <a:pt x="11500" y="16196"/>
                  </a:cubicBezTo>
                  <a:moveTo>
                    <a:pt x="15839" y="14101"/>
                  </a:moveTo>
                  <a:cubicBezTo>
                    <a:pt x="15839" y="13505"/>
                    <a:pt x="15734" y="12997"/>
                    <a:pt x="15524" y="12573"/>
                  </a:cubicBezTo>
                  <a:cubicBezTo>
                    <a:pt x="15311" y="12150"/>
                    <a:pt x="15060" y="11938"/>
                    <a:pt x="14764" y="11938"/>
                  </a:cubicBezTo>
                  <a:cubicBezTo>
                    <a:pt x="14461" y="11938"/>
                    <a:pt x="14197" y="12147"/>
                    <a:pt x="13977" y="12573"/>
                  </a:cubicBezTo>
                  <a:cubicBezTo>
                    <a:pt x="13760" y="12997"/>
                    <a:pt x="13650" y="13505"/>
                    <a:pt x="13650" y="14101"/>
                  </a:cubicBezTo>
                  <a:cubicBezTo>
                    <a:pt x="13650" y="14697"/>
                    <a:pt x="13760" y="15202"/>
                    <a:pt x="13977" y="15620"/>
                  </a:cubicBezTo>
                  <a:cubicBezTo>
                    <a:pt x="14197" y="16041"/>
                    <a:pt x="14461" y="16250"/>
                    <a:pt x="14764" y="16250"/>
                  </a:cubicBezTo>
                  <a:cubicBezTo>
                    <a:pt x="15067" y="16250"/>
                    <a:pt x="15321" y="16044"/>
                    <a:pt x="15529" y="15620"/>
                  </a:cubicBezTo>
                  <a:cubicBezTo>
                    <a:pt x="15734" y="15202"/>
                    <a:pt x="15839" y="14697"/>
                    <a:pt x="15839" y="1410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6" name="AutoShape 9"/>
            <p:cNvSpPr>
              <a:spLocks/>
            </p:cNvSpPr>
            <p:nvPr/>
          </p:nvSpPr>
          <p:spPr bwMode="auto">
            <a:xfrm>
              <a:off x="6243707" y="3052122"/>
              <a:ext cx="272376" cy="27237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6" y="12"/>
                  </a:moveTo>
                  <a:cubicBezTo>
                    <a:pt x="19635" y="12"/>
                    <a:pt x="20275" y="277"/>
                    <a:pt x="20801" y="808"/>
                  </a:cubicBezTo>
                  <a:cubicBezTo>
                    <a:pt x="21333" y="1334"/>
                    <a:pt x="21600" y="1974"/>
                    <a:pt x="21600" y="2723"/>
                  </a:cubicBezTo>
                  <a:lnTo>
                    <a:pt x="21600" y="18889"/>
                  </a:lnTo>
                  <a:cubicBezTo>
                    <a:pt x="21600" y="19274"/>
                    <a:pt x="21524" y="19630"/>
                    <a:pt x="21383" y="19958"/>
                  </a:cubicBezTo>
                  <a:cubicBezTo>
                    <a:pt x="21236" y="20287"/>
                    <a:pt x="21042" y="20569"/>
                    <a:pt x="20801" y="20810"/>
                  </a:cubicBezTo>
                  <a:cubicBezTo>
                    <a:pt x="20563" y="21048"/>
                    <a:pt x="20275" y="21239"/>
                    <a:pt x="19938" y="21383"/>
                  </a:cubicBezTo>
                  <a:cubicBezTo>
                    <a:pt x="19603" y="21530"/>
                    <a:pt x="19250" y="21600"/>
                    <a:pt x="18886" y="21600"/>
                  </a:cubicBezTo>
                  <a:lnTo>
                    <a:pt x="14148" y="21600"/>
                  </a:lnTo>
                  <a:lnTo>
                    <a:pt x="14148" y="21250"/>
                  </a:lnTo>
                  <a:cubicBezTo>
                    <a:pt x="14148" y="20883"/>
                    <a:pt x="14154" y="20431"/>
                    <a:pt x="14175" y="19885"/>
                  </a:cubicBezTo>
                  <a:cubicBezTo>
                    <a:pt x="14192" y="19342"/>
                    <a:pt x="14175" y="18801"/>
                    <a:pt x="14125" y="18261"/>
                  </a:cubicBezTo>
                  <a:cubicBezTo>
                    <a:pt x="14072" y="17720"/>
                    <a:pt x="13957" y="17233"/>
                    <a:pt x="13781" y="16793"/>
                  </a:cubicBezTo>
                  <a:cubicBezTo>
                    <a:pt x="13602" y="16352"/>
                    <a:pt x="13300" y="16041"/>
                    <a:pt x="12865" y="15865"/>
                  </a:cubicBezTo>
                  <a:cubicBezTo>
                    <a:pt x="14630" y="15680"/>
                    <a:pt x="15990" y="15163"/>
                    <a:pt x="16945" y="14320"/>
                  </a:cubicBezTo>
                  <a:cubicBezTo>
                    <a:pt x="17899" y="13477"/>
                    <a:pt x="18378" y="12132"/>
                    <a:pt x="18378" y="10285"/>
                  </a:cubicBezTo>
                  <a:cubicBezTo>
                    <a:pt x="18378" y="9665"/>
                    <a:pt x="18272" y="9069"/>
                    <a:pt x="18061" y="8488"/>
                  </a:cubicBezTo>
                  <a:cubicBezTo>
                    <a:pt x="17849" y="7906"/>
                    <a:pt x="17532" y="7372"/>
                    <a:pt x="17112" y="6884"/>
                  </a:cubicBezTo>
                  <a:cubicBezTo>
                    <a:pt x="17171" y="6670"/>
                    <a:pt x="17206" y="6455"/>
                    <a:pt x="17227" y="6250"/>
                  </a:cubicBezTo>
                  <a:cubicBezTo>
                    <a:pt x="17244" y="6047"/>
                    <a:pt x="17250" y="5833"/>
                    <a:pt x="17250" y="5618"/>
                  </a:cubicBezTo>
                  <a:cubicBezTo>
                    <a:pt x="17250" y="5234"/>
                    <a:pt x="17209" y="4808"/>
                    <a:pt x="17118" y="4335"/>
                  </a:cubicBezTo>
                  <a:cubicBezTo>
                    <a:pt x="17030" y="3868"/>
                    <a:pt x="16883" y="3469"/>
                    <a:pt x="16677" y="3142"/>
                  </a:cubicBezTo>
                  <a:lnTo>
                    <a:pt x="16507" y="3142"/>
                  </a:lnTo>
                  <a:cubicBezTo>
                    <a:pt x="16105" y="3128"/>
                    <a:pt x="15735" y="3163"/>
                    <a:pt x="15397" y="3263"/>
                  </a:cubicBezTo>
                  <a:cubicBezTo>
                    <a:pt x="15059" y="3360"/>
                    <a:pt x="14742" y="3489"/>
                    <a:pt x="14439" y="3648"/>
                  </a:cubicBezTo>
                  <a:cubicBezTo>
                    <a:pt x="14143" y="3809"/>
                    <a:pt x="13849" y="3985"/>
                    <a:pt x="13561" y="4176"/>
                  </a:cubicBezTo>
                  <a:cubicBezTo>
                    <a:pt x="13276" y="4367"/>
                    <a:pt x="12968" y="4555"/>
                    <a:pt x="12642" y="4731"/>
                  </a:cubicBezTo>
                  <a:cubicBezTo>
                    <a:pt x="12333" y="4693"/>
                    <a:pt x="12025" y="4667"/>
                    <a:pt x="11722" y="4646"/>
                  </a:cubicBezTo>
                  <a:cubicBezTo>
                    <a:pt x="11417" y="4629"/>
                    <a:pt x="11108" y="4617"/>
                    <a:pt x="10797" y="4617"/>
                  </a:cubicBezTo>
                  <a:cubicBezTo>
                    <a:pt x="10492" y="4617"/>
                    <a:pt x="10183" y="4629"/>
                    <a:pt x="9881" y="4646"/>
                  </a:cubicBezTo>
                  <a:cubicBezTo>
                    <a:pt x="9575" y="4667"/>
                    <a:pt x="9267" y="4696"/>
                    <a:pt x="8956" y="4731"/>
                  </a:cubicBezTo>
                  <a:cubicBezTo>
                    <a:pt x="8630" y="4561"/>
                    <a:pt x="8321" y="4379"/>
                    <a:pt x="8039" y="4182"/>
                  </a:cubicBezTo>
                  <a:cubicBezTo>
                    <a:pt x="7751" y="3985"/>
                    <a:pt x="7458" y="3806"/>
                    <a:pt x="7158" y="3645"/>
                  </a:cubicBezTo>
                  <a:cubicBezTo>
                    <a:pt x="6855" y="3486"/>
                    <a:pt x="6541" y="3357"/>
                    <a:pt x="6209" y="3260"/>
                  </a:cubicBezTo>
                  <a:cubicBezTo>
                    <a:pt x="5874" y="3160"/>
                    <a:pt x="5501" y="3125"/>
                    <a:pt x="5090" y="3140"/>
                  </a:cubicBezTo>
                  <a:lnTo>
                    <a:pt x="4923" y="3140"/>
                  </a:lnTo>
                  <a:cubicBezTo>
                    <a:pt x="4705" y="3466"/>
                    <a:pt x="4556" y="3865"/>
                    <a:pt x="4470" y="4332"/>
                  </a:cubicBezTo>
                  <a:cubicBezTo>
                    <a:pt x="4385" y="4802"/>
                    <a:pt x="4344" y="5231"/>
                    <a:pt x="4344" y="5615"/>
                  </a:cubicBezTo>
                  <a:cubicBezTo>
                    <a:pt x="4344" y="5830"/>
                    <a:pt x="4356" y="6044"/>
                    <a:pt x="4374" y="6256"/>
                  </a:cubicBezTo>
                  <a:cubicBezTo>
                    <a:pt x="4391" y="6464"/>
                    <a:pt x="4429" y="6678"/>
                    <a:pt x="4488" y="6881"/>
                  </a:cubicBezTo>
                  <a:cubicBezTo>
                    <a:pt x="4062" y="7357"/>
                    <a:pt x="3754" y="7894"/>
                    <a:pt x="3551" y="8485"/>
                  </a:cubicBezTo>
                  <a:cubicBezTo>
                    <a:pt x="3348" y="9072"/>
                    <a:pt x="3249" y="9674"/>
                    <a:pt x="3249" y="10282"/>
                  </a:cubicBezTo>
                  <a:cubicBezTo>
                    <a:pt x="3249" y="12091"/>
                    <a:pt x="3695" y="13415"/>
                    <a:pt x="4591" y="14261"/>
                  </a:cubicBezTo>
                  <a:cubicBezTo>
                    <a:pt x="5484" y="15104"/>
                    <a:pt x="6806" y="15630"/>
                    <a:pt x="8547" y="15832"/>
                  </a:cubicBezTo>
                  <a:cubicBezTo>
                    <a:pt x="8183" y="15985"/>
                    <a:pt x="7907" y="16220"/>
                    <a:pt x="7710" y="16537"/>
                  </a:cubicBezTo>
                  <a:cubicBezTo>
                    <a:pt x="7522" y="16854"/>
                    <a:pt x="7366" y="17209"/>
                    <a:pt x="7258" y="17588"/>
                  </a:cubicBezTo>
                  <a:cubicBezTo>
                    <a:pt x="7002" y="17665"/>
                    <a:pt x="6770" y="17738"/>
                    <a:pt x="6559" y="17808"/>
                  </a:cubicBezTo>
                  <a:cubicBezTo>
                    <a:pt x="6347" y="17876"/>
                    <a:pt x="6109" y="17911"/>
                    <a:pt x="5851" y="17911"/>
                  </a:cubicBezTo>
                  <a:cubicBezTo>
                    <a:pt x="5337" y="17911"/>
                    <a:pt x="4923" y="17779"/>
                    <a:pt x="4614" y="17509"/>
                  </a:cubicBezTo>
                  <a:cubicBezTo>
                    <a:pt x="4303" y="17242"/>
                    <a:pt x="4021" y="16951"/>
                    <a:pt x="3774" y="16631"/>
                  </a:cubicBezTo>
                  <a:cubicBezTo>
                    <a:pt x="3528" y="16311"/>
                    <a:pt x="3263" y="16020"/>
                    <a:pt x="2981" y="15753"/>
                  </a:cubicBezTo>
                  <a:cubicBezTo>
                    <a:pt x="2699" y="15482"/>
                    <a:pt x="2329" y="15350"/>
                    <a:pt x="1871" y="15350"/>
                  </a:cubicBezTo>
                  <a:cubicBezTo>
                    <a:pt x="1830" y="15350"/>
                    <a:pt x="1736" y="15359"/>
                    <a:pt x="1583" y="15380"/>
                  </a:cubicBezTo>
                  <a:cubicBezTo>
                    <a:pt x="1430" y="15397"/>
                    <a:pt x="1348" y="15453"/>
                    <a:pt x="1348" y="15547"/>
                  </a:cubicBezTo>
                  <a:cubicBezTo>
                    <a:pt x="1348" y="15764"/>
                    <a:pt x="1442" y="15914"/>
                    <a:pt x="1624" y="15996"/>
                  </a:cubicBezTo>
                  <a:cubicBezTo>
                    <a:pt x="1809" y="16081"/>
                    <a:pt x="1953" y="16173"/>
                    <a:pt x="2065" y="16264"/>
                  </a:cubicBezTo>
                  <a:cubicBezTo>
                    <a:pt x="2432" y="16557"/>
                    <a:pt x="2696" y="16889"/>
                    <a:pt x="2864" y="17262"/>
                  </a:cubicBezTo>
                  <a:cubicBezTo>
                    <a:pt x="3025" y="17638"/>
                    <a:pt x="3207" y="17996"/>
                    <a:pt x="3407" y="18340"/>
                  </a:cubicBezTo>
                  <a:cubicBezTo>
                    <a:pt x="3613" y="18681"/>
                    <a:pt x="3904" y="18974"/>
                    <a:pt x="4288" y="19218"/>
                  </a:cubicBezTo>
                  <a:cubicBezTo>
                    <a:pt x="4673" y="19462"/>
                    <a:pt x="5266" y="19585"/>
                    <a:pt x="6077" y="19585"/>
                  </a:cubicBezTo>
                  <a:cubicBezTo>
                    <a:pt x="6403" y="19585"/>
                    <a:pt x="6776" y="19532"/>
                    <a:pt x="7199" y="19430"/>
                  </a:cubicBezTo>
                  <a:cubicBezTo>
                    <a:pt x="7199" y="19521"/>
                    <a:pt x="7196" y="19609"/>
                    <a:pt x="7187" y="19688"/>
                  </a:cubicBezTo>
                  <a:cubicBezTo>
                    <a:pt x="7178" y="19767"/>
                    <a:pt x="7173" y="19847"/>
                    <a:pt x="7173" y="19920"/>
                  </a:cubicBezTo>
                  <a:cubicBezTo>
                    <a:pt x="7173" y="20193"/>
                    <a:pt x="7181" y="20472"/>
                    <a:pt x="7199" y="20757"/>
                  </a:cubicBezTo>
                  <a:cubicBezTo>
                    <a:pt x="7217" y="21042"/>
                    <a:pt x="7208" y="21321"/>
                    <a:pt x="7173" y="21591"/>
                  </a:cubicBezTo>
                  <a:lnTo>
                    <a:pt x="2714" y="21591"/>
                  </a:lnTo>
                  <a:cubicBezTo>
                    <a:pt x="1962" y="21591"/>
                    <a:pt x="1325" y="21326"/>
                    <a:pt x="796" y="20798"/>
                  </a:cubicBezTo>
                  <a:cubicBezTo>
                    <a:pt x="264" y="20266"/>
                    <a:pt x="0" y="19629"/>
                    <a:pt x="0" y="18877"/>
                  </a:cubicBezTo>
                  <a:lnTo>
                    <a:pt x="0" y="2711"/>
                  </a:lnTo>
                  <a:cubicBezTo>
                    <a:pt x="0" y="2346"/>
                    <a:pt x="73" y="1994"/>
                    <a:pt x="220" y="1656"/>
                  </a:cubicBezTo>
                  <a:cubicBezTo>
                    <a:pt x="361" y="1322"/>
                    <a:pt x="558" y="1031"/>
                    <a:pt x="796" y="796"/>
                  </a:cubicBezTo>
                  <a:cubicBezTo>
                    <a:pt x="1034" y="552"/>
                    <a:pt x="1319" y="364"/>
                    <a:pt x="1648" y="217"/>
                  </a:cubicBezTo>
                  <a:cubicBezTo>
                    <a:pt x="1974" y="70"/>
                    <a:pt x="2329" y="0"/>
                    <a:pt x="2714" y="0"/>
                  </a:cubicBezTo>
                  <a:lnTo>
                    <a:pt x="18886" y="0"/>
                  </a:lnTo>
                  <a:close/>
                  <a:moveTo>
                    <a:pt x="18886" y="12"/>
                  </a:move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7" name="AutoShape 10"/>
            <p:cNvSpPr>
              <a:spLocks/>
            </p:cNvSpPr>
            <p:nvPr/>
          </p:nvSpPr>
          <p:spPr bwMode="auto">
            <a:xfrm>
              <a:off x="6655297" y="2912909"/>
              <a:ext cx="456228" cy="4539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604" y="0"/>
                  </a:moveTo>
                  <a:cubicBezTo>
                    <a:pt x="2959" y="0"/>
                    <a:pt x="3296" y="72"/>
                    <a:pt x="3617" y="213"/>
                  </a:cubicBezTo>
                  <a:cubicBezTo>
                    <a:pt x="3937" y="357"/>
                    <a:pt x="4215" y="544"/>
                    <a:pt x="4458" y="777"/>
                  </a:cubicBezTo>
                  <a:cubicBezTo>
                    <a:pt x="4698" y="1013"/>
                    <a:pt x="4884" y="1289"/>
                    <a:pt x="5019" y="1612"/>
                  </a:cubicBezTo>
                  <a:cubicBezTo>
                    <a:pt x="5150" y="1931"/>
                    <a:pt x="5216" y="2271"/>
                    <a:pt x="5216" y="2631"/>
                  </a:cubicBezTo>
                  <a:cubicBezTo>
                    <a:pt x="5216" y="2988"/>
                    <a:pt x="5150" y="3325"/>
                    <a:pt x="5019" y="3644"/>
                  </a:cubicBezTo>
                  <a:cubicBezTo>
                    <a:pt x="4884" y="3958"/>
                    <a:pt x="4698" y="4240"/>
                    <a:pt x="4458" y="4470"/>
                  </a:cubicBezTo>
                  <a:cubicBezTo>
                    <a:pt x="4215" y="4703"/>
                    <a:pt x="3937" y="4890"/>
                    <a:pt x="3617" y="5034"/>
                  </a:cubicBezTo>
                  <a:cubicBezTo>
                    <a:pt x="3299" y="5178"/>
                    <a:pt x="2961" y="5247"/>
                    <a:pt x="2604" y="5247"/>
                  </a:cubicBezTo>
                  <a:cubicBezTo>
                    <a:pt x="2246" y="5247"/>
                    <a:pt x="1911" y="5178"/>
                    <a:pt x="1594" y="5034"/>
                  </a:cubicBezTo>
                  <a:cubicBezTo>
                    <a:pt x="1282" y="4890"/>
                    <a:pt x="1004" y="4703"/>
                    <a:pt x="773" y="4470"/>
                  </a:cubicBezTo>
                  <a:cubicBezTo>
                    <a:pt x="541" y="4240"/>
                    <a:pt x="355" y="3958"/>
                    <a:pt x="212" y="3644"/>
                  </a:cubicBezTo>
                  <a:cubicBezTo>
                    <a:pt x="69" y="3327"/>
                    <a:pt x="0" y="2988"/>
                    <a:pt x="0" y="2631"/>
                  </a:cubicBezTo>
                  <a:cubicBezTo>
                    <a:pt x="0" y="2271"/>
                    <a:pt x="69" y="1931"/>
                    <a:pt x="212" y="1612"/>
                  </a:cubicBezTo>
                  <a:cubicBezTo>
                    <a:pt x="355" y="1289"/>
                    <a:pt x="541" y="1013"/>
                    <a:pt x="773" y="777"/>
                  </a:cubicBezTo>
                  <a:cubicBezTo>
                    <a:pt x="1004" y="544"/>
                    <a:pt x="1282" y="357"/>
                    <a:pt x="1594" y="213"/>
                  </a:cubicBezTo>
                  <a:cubicBezTo>
                    <a:pt x="1911" y="75"/>
                    <a:pt x="2246" y="0"/>
                    <a:pt x="2604" y="0"/>
                  </a:cubicBezTo>
                  <a:moveTo>
                    <a:pt x="4547" y="6811"/>
                  </a:moveTo>
                  <a:cubicBezTo>
                    <a:pt x="4693" y="6811"/>
                    <a:pt x="4821" y="6865"/>
                    <a:pt x="4936" y="6977"/>
                  </a:cubicBezTo>
                  <a:cubicBezTo>
                    <a:pt x="5050" y="7087"/>
                    <a:pt x="5110" y="7219"/>
                    <a:pt x="5110" y="7377"/>
                  </a:cubicBezTo>
                  <a:lnTo>
                    <a:pt x="5110" y="21033"/>
                  </a:lnTo>
                  <a:cubicBezTo>
                    <a:pt x="5110" y="21180"/>
                    <a:pt x="5050" y="21312"/>
                    <a:pt x="4936" y="21427"/>
                  </a:cubicBezTo>
                  <a:cubicBezTo>
                    <a:pt x="4821" y="21543"/>
                    <a:pt x="4693" y="21600"/>
                    <a:pt x="4547" y="21600"/>
                  </a:cubicBezTo>
                  <a:lnTo>
                    <a:pt x="698" y="21600"/>
                  </a:lnTo>
                  <a:cubicBezTo>
                    <a:pt x="552" y="21600"/>
                    <a:pt x="421" y="21542"/>
                    <a:pt x="306" y="21427"/>
                  </a:cubicBezTo>
                  <a:cubicBezTo>
                    <a:pt x="195" y="21312"/>
                    <a:pt x="134" y="21180"/>
                    <a:pt x="134" y="21033"/>
                  </a:cubicBezTo>
                  <a:lnTo>
                    <a:pt x="134" y="7377"/>
                  </a:lnTo>
                  <a:cubicBezTo>
                    <a:pt x="134" y="7231"/>
                    <a:pt x="195" y="7098"/>
                    <a:pt x="306" y="6983"/>
                  </a:cubicBezTo>
                  <a:cubicBezTo>
                    <a:pt x="421" y="6871"/>
                    <a:pt x="552" y="6810"/>
                    <a:pt x="698" y="6810"/>
                  </a:cubicBezTo>
                  <a:lnTo>
                    <a:pt x="4547" y="6810"/>
                  </a:lnTo>
                  <a:close/>
                  <a:moveTo>
                    <a:pt x="15875" y="6462"/>
                  </a:moveTo>
                  <a:cubicBezTo>
                    <a:pt x="17609" y="6462"/>
                    <a:pt x="18996" y="6900"/>
                    <a:pt x="20038" y="7777"/>
                  </a:cubicBezTo>
                  <a:cubicBezTo>
                    <a:pt x="21079" y="8658"/>
                    <a:pt x="21600" y="10003"/>
                    <a:pt x="21600" y="11822"/>
                  </a:cubicBezTo>
                  <a:lnTo>
                    <a:pt x="21600" y="21027"/>
                  </a:lnTo>
                  <a:cubicBezTo>
                    <a:pt x="21600" y="21174"/>
                    <a:pt x="21540" y="21306"/>
                    <a:pt x="21428" y="21422"/>
                  </a:cubicBezTo>
                  <a:cubicBezTo>
                    <a:pt x="21314" y="21537"/>
                    <a:pt x="21179" y="21594"/>
                    <a:pt x="21036" y="21594"/>
                  </a:cubicBezTo>
                  <a:lnTo>
                    <a:pt x="17076" y="21594"/>
                  </a:lnTo>
                  <a:cubicBezTo>
                    <a:pt x="16930" y="21594"/>
                    <a:pt x="16804" y="21537"/>
                    <a:pt x="16699" y="21422"/>
                  </a:cubicBezTo>
                  <a:cubicBezTo>
                    <a:pt x="16596" y="21306"/>
                    <a:pt x="16541" y="21174"/>
                    <a:pt x="16541" y="21027"/>
                  </a:cubicBezTo>
                  <a:lnTo>
                    <a:pt x="16541" y="12703"/>
                  </a:lnTo>
                  <a:cubicBezTo>
                    <a:pt x="16541" y="12006"/>
                    <a:pt x="16415" y="11471"/>
                    <a:pt x="16164" y="11102"/>
                  </a:cubicBezTo>
                  <a:cubicBezTo>
                    <a:pt x="15912" y="10736"/>
                    <a:pt x="15403" y="10552"/>
                    <a:pt x="14639" y="10552"/>
                  </a:cubicBezTo>
                  <a:cubicBezTo>
                    <a:pt x="14152" y="10552"/>
                    <a:pt x="13746" y="10633"/>
                    <a:pt x="13417" y="10794"/>
                  </a:cubicBezTo>
                  <a:cubicBezTo>
                    <a:pt x="13091" y="10958"/>
                    <a:pt x="12827" y="11171"/>
                    <a:pt x="12641" y="11442"/>
                  </a:cubicBezTo>
                  <a:cubicBezTo>
                    <a:pt x="12455" y="11715"/>
                    <a:pt x="12327" y="12040"/>
                    <a:pt x="12252" y="12415"/>
                  </a:cubicBezTo>
                  <a:cubicBezTo>
                    <a:pt x="12178" y="12792"/>
                    <a:pt x="12141" y="13195"/>
                    <a:pt x="12141" y="13629"/>
                  </a:cubicBezTo>
                  <a:lnTo>
                    <a:pt x="12141" y="21027"/>
                  </a:lnTo>
                  <a:cubicBezTo>
                    <a:pt x="12141" y="21174"/>
                    <a:pt x="12083" y="21306"/>
                    <a:pt x="11969" y="21421"/>
                  </a:cubicBezTo>
                  <a:cubicBezTo>
                    <a:pt x="11855" y="21537"/>
                    <a:pt x="11726" y="21594"/>
                    <a:pt x="11577" y="21594"/>
                  </a:cubicBezTo>
                  <a:lnTo>
                    <a:pt x="7729" y="21594"/>
                  </a:lnTo>
                  <a:cubicBezTo>
                    <a:pt x="7580" y="21594"/>
                    <a:pt x="7451" y="21536"/>
                    <a:pt x="7337" y="21421"/>
                  </a:cubicBezTo>
                  <a:cubicBezTo>
                    <a:pt x="7219" y="21306"/>
                    <a:pt x="7165" y="21174"/>
                    <a:pt x="7165" y="21027"/>
                  </a:cubicBezTo>
                  <a:lnTo>
                    <a:pt x="7165" y="7371"/>
                  </a:lnTo>
                  <a:cubicBezTo>
                    <a:pt x="7165" y="7225"/>
                    <a:pt x="7219" y="7092"/>
                    <a:pt x="7337" y="6977"/>
                  </a:cubicBezTo>
                  <a:cubicBezTo>
                    <a:pt x="7451" y="6865"/>
                    <a:pt x="7580" y="6804"/>
                    <a:pt x="7729" y="6804"/>
                  </a:cubicBezTo>
                  <a:lnTo>
                    <a:pt x="11468" y="6804"/>
                  </a:lnTo>
                  <a:cubicBezTo>
                    <a:pt x="11769" y="6804"/>
                    <a:pt x="11938" y="6919"/>
                    <a:pt x="11975" y="7156"/>
                  </a:cubicBezTo>
                  <a:cubicBezTo>
                    <a:pt x="12015" y="7389"/>
                    <a:pt x="12032" y="7610"/>
                    <a:pt x="12032" y="7823"/>
                  </a:cubicBezTo>
                  <a:cubicBezTo>
                    <a:pt x="12553" y="7334"/>
                    <a:pt x="13145" y="6986"/>
                    <a:pt x="13806" y="6776"/>
                  </a:cubicBezTo>
                  <a:cubicBezTo>
                    <a:pt x="14467" y="6565"/>
                    <a:pt x="15162" y="6462"/>
                    <a:pt x="15875" y="64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8" name="AutoShape 11"/>
            <p:cNvSpPr>
              <a:spLocks/>
            </p:cNvSpPr>
            <p:nvPr/>
          </p:nvSpPr>
          <p:spPr bwMode="auto">
            <a:xfrm>
              <a:off x="6829313" y="2276610"/>
              <a:ext cx="375272" cy="37603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5" y="0"/>
                  </a:moveTo>
                  <a:cubicBezTo>
                    <a:pt x="19634" y="0"/>
                    <a:pt x="20275" y="267"/>
                    <a:pt x="20804" y="796"/>
                  </a:cubicBezTo>
                  <a:cubicBezTo>
                    <a:pt x="21333" y="1328"/>
                    <a:pt x="21600" y="1965"/>
                    <a:pt x="21600" y="2714"/>
                  </a:cubicBezTo>
                  <a:lnTo>
                    <a:pt x="21600" y="18886"/>
                  </a:lnTo>
                  <a:cubicBezTo>
                    <a:pt x="21600" y="19274"/>
                    <a:pt x="21527" y="19629"/>
                    <a:pt x="21383" y="19955"/>
                  </a:cubicBezTo>
                  <a:cubicBezTo>
                    <a:pt x="21236" y="20284"/>
                    <a:pt x="21045" y="20566"/>
                    <a:pt x="20807" y="20807"/>
                  </a:cubicBezTo>
                  <a:cubicBezTo>
                    <a:pt x="20566" y="21045"/>
                    <a:pt x="20278" y="21236"/>
                    <a:pt x="19940" y="21383"/>
                  </a:cubicBezTo>
                  <a:cubicBezTo>
                    <a:pt x="19608" y="21530"/>
                    <a:pt x="19252" y="21600"/>
                    <a:pt x="18888" y="21600"/>
                  </a:cubicBezTo>
                  <a:lnTo>
                    <a:pt x="2718" y="21600"/>
                  </a:lnTo>
                  <a:cubicBezTo>
                    <a:pt x="1966" y="21600"/>
                    <a:pt x="1325" y="21333"/>
                    <a:pt x="796" y="20804"/>
                  </a:cubicBezTo>
                  <a:cubicBezTo>
                    <a:pt x="264" y="20272"/>
                    <a:pt x="0" y="19635"/>
                    <a:pt x="0" y="18883"/>
                  </a:cubicBezTo>
                  <a:lnTo>
                    <a:pt x="0" y="2711"/>
                  </a:lnTo>
                  <a:cubicBezTo>
                    <a:pt x="0" y="2347"/>
                    <a:pt x="71" y="1994"/>
                    <a:pt x="217" y="1660"/>
                  </a:cubicBezTo>
                  <a:cubicBezTo>
                    <a:pt x="364" y="1322"/>
                    <a:pt x="555" y="1031"/>
                    <a:pt x="793" y="793"/>
                  </a:cubicBezTo>
                  <a:cubicBezTo>
                    <a:pt x="1031" y="555"/>
                    <a:pt x="1316" y="364"/>
                    <a:pt x="1645" y="217"/>
                  </a:cubicBezTo>
                  <a:cubicBezTo>
                    <a:pt x="1971" y="71"/>
                    <a:pt x="2327" y="0"/>
                    <a:pt x="2715" y="0"/>
                  </a:cubicBezTo>
                  <a:lnTo>
                    <a:pt x="18885" y="0"/>
                  </a:lnTo>
                  <a:close/>
                  <a:moveTo>
                    <a:pt x="4807" y="6765"/>
                  </a:moveTo>
                  <a:cubicBezTo>
                    <a:pt x="5341" y="6765"/>
                    <a:pt x="5794" y="6580"/>
                    <a:pt x="6170" y="6204"/>
                  </a:cubicBezTo>
                  <a:cubicBezTo>
                    <a:pt x="6546" y="5825"/>
                    <a:pt x="6731" y="5376"/>
                    <a:pt x="6731" y="4838"/>
                  </a:cubicBezTo>
                  <a:cubicBezTo>
                    <a:pt x="6731" y="4324"/>
                    <a:pt x="6546" y="3877"/>
                    <a:pt x="6170" y="3501"/>
                  </a:cubicBezTo>
                  <a:cubicBezTo>
                    <a:pt x="5794" y="3128"/>
                    <a:pt x="5341" y="2943"/>
                    <a:pt x="4807" y="2943"/>
                  </a:cubicBezTo>
                  <a:cubicBezTo>
                    <a:pt x="4290" y="2943"/>
                    <a:pt x="3846" y="3128"/>
                    <a:pt x="3470" y="3501"/>
                  </a:cubicBezTo>
                  <a:cubicBezTo>
                    <a:pt x="3094" y="3877"/>
                    <a:pt x="2909" y="4324"/>
                    <a:pt x="2909" y="4838"/>
                  </a:cubicBezTo>
                  <a:cubicBezTo>
                    <a:pt x="2909" y="5376"/>
                    <a:pt x="3094" y="5825"/>
                    <a:pt x="3470" y="6204"/>
                  </a:cubicBezTo>
                  <a:cubicBezTo>
                    <a:pt x="3849" y="6577"/>
                    <a:pt x="4290" y="6765"/>
                    <a:pt x="4807" y="6765"/>
                  </a:cubicBezTo>
                  <a:moveTo>
                    <a:pt x="6619" y="8296"/>
                  </a:moveTo>
                  <a:cubicBezTo>
                    <a:pt x="6619" y="8022"/>
                    <a:pt x="6484" y="7887"/>
                    <a:pt x="6211" y="7887"/>
                  </a:cubicBezTo>
                  <a:lnTo>
                    <a:pt x="3396" y="7887"/>
                  </a:lnTo>
                  <a:cubicBezTo>
                    <a:pt x="3305" y="7887"/>
                    <a:pt x="3214" y="7928"/>
                    <a:pt x="3123" y="8008"/>
                  </a:cubicBezTo>
                  <a:cubicBezTo>
                    <a:pt x="3032" y="8087"/>
                    <a:pt x="2988" y="8184"/>
                    <a:pt x="2988" y="8296"/>
                  </a:cubicBezTo>
                  <a:lnTo>
                    <a:pt x="2988" y="18225"/>
                  </a:lnTo>
                  <a:cubicBezTo>
                    <a:pt x="2988" y="18319"/>
                    <a:pt x="3032" y="18410"/>
                    <a:pt x="3114" y="18501"/>
                  </a:cubicBezTo>
                  <a:cubicBezTo>
                    <a:pt x="3197" y="18592"/>
                    <a:pt x="3294" y="18633"/>
                    <a:pt x="3396" y="18633"/>
                  </a:cubicBezTo>
                  <a:lnTo>
                    <a:pt x="6211" y="18633"/>
                  </a:lnTo>
                  <a:cubicBezTo>
                    <a:pt x="6323" y="18633"/>
                    <a:pt x="6419" y="18592"/>
                    <a:pt x="6499" y="18507"/>
                  </a:cubicBezTo>
                  <a:cubicBezTo>
                    <a:pt x="6578" y="18424"/>
                    <a:pt x="6619" y="18328"/>
                    <a:pt x="6619" y="18225"/>
                  </a:cubicBezTo>
                  <a:lnTo>
                    <a:pt x="6619" y="8296"/>
                  </a:lnTo>
                  <a:close/>
                  <a:moveTo>
                    <a:pt x="18688" y="11518"/>
                  </a:moveTo>
                  <a:cubicBezTo>
                    <a:pt x="18688" y="10196"/>
                    <a:pt x="18310" y="9218"/>
                    <a:pt x="17549" y="8587"/>
                  </a:cubicBezTo>
                  <a:cubicBezTo>
                    <a:pt x="16788" y="7952"/>
                    <a:pt x="15774" y="7638"/>
                    <a:pt x="14511" y="7638"/>
                  </a:cubicBezTo>
                  <a:cubicBezTo>
                    <a:pt x="13994" y="7638"/>
                    <a:pt x="13491" y="7708"/>
                    <a:pt x="12995" y="7846"/>
                  </a:cubicBezTo>
                  <a:cubicBezTo>
                    <a:pt x="12507" y="7990"/>
                    <a:pt x="12069" y="8252"/>
                    <a:pt x="11684" y="8637"/>
                  </a:cubicBezTo>
                  <a:cubicBezTo>
                    <a:pt x="11684" y="8487"/>
                    <a:pt x="11670" y="8325"/>
                    <a:pt x="11640" y="8152"/>
                  </a:cubicBezTo>
                  <a:cubicBezTo>
                    <a:pt x="11611" y="7979"/>
                    <a:pt x="11493" y="7890"/>
                    <a:pt x="11291" y="7890"/>
                  </a:cubicBezTo>
                  <a:lnTo>
                    <a:pt x="8547" y="7890"/>
                  </a:lnTo>
                  <a:cubicBezTo>
                    <a:pt x="8453" y="7890"/>
                    <a:pt x="8364" y="7932"/>
                    <a:pt x="8276" y="8011"/>
                  </a:cubicBezTo>
                  <a:cubicBezTo>
                    <a:pt x="8194" y="8090"/>
                    <a:pt x="8150" y="8187"/>
                    <a:pt x="8150" y="8299"/>
                  </a:cubicBezTo>
                  <a:lnTo>
                    <a:pt x="8150" y="18228"/>
                  </a:lnTo>
                  <a:cubicBezTo>
                    <a:pt x="8150" y="18322"/>
                    <a:pt x="8194" y="18413"/>
                    <a:pt x="8276" y="18504"/>
                  </a:cubicBezTo>
                  <a:cubicBezTo>
                    <a:pt x="8362" y="18592"/>
                    <a:pt x="8453" y="18636"/>
                    <a:pt x="8547" y="18636"/>
                  </a:cubicBezTo>
                  <a:lnTo>
                    <a:pt x="11373" y="18636"/>
                  </a:lnTo>
                  <a:cubicBezTo>
                    <a:pt x="11485" y="18636"/>
                    <a:pt x="11582" y="18595"/>
                    <a:pt x="11661" y="18510"/>
                  </a:cubicBezTo>
                  <a:cubicBezTo>
                    <a:pt x="11740" y="18428"/>
                    <a:pt x="11781" y="18331"/>
                    <a:pt x="11781" y="18228"/>
                  </a:cubicBezTo>
                  <a:lnTo>
                    <a:pt x="11781" y="12843"/>
                  </a:lnTo>
                  <a:cubicBezTo>
                    <a:pt x="11781" y="12203"/>
                    <a:pt x="11905" y="11674"/>
                    <a:pt x="12154" y="11245"/>
                  </a:cubicBezTo>
                  <a:cubicBezTo>
                    <a:pt x="12404" y="10819"/>
                    <a:pt x="12883" y="10602"/>
                    <a:pt x="13597" y="10602"/>
                  </a:cubicBezTo>
                  <a:cubicBezTo>
                    <a:pt x="14149" y="10602"/>
                    <a:pt x="14519" y="10740"/>
                    <a:pt x="14713" y="11007"/>
                  </a:cubicBezTo>
                  <a:cubicBezTo>
                    <a:pt x="14907" y="11275"/>
                    <a:pt x="15004" y="11656"/>
                    <a:pt x="15004" y="12153"/>
                  </a:cubicBezTo>
                  <a:lnTo>
                    <a:pt x="15004" y="18228"/>
                  </a:lnTo>
                  <a:cubicBezTo>
                    <a:pt x="15004" y="18322"/>
                    <a:pt x="15042" y="18413"/>
                    <a:pt x="15116" y="18504"/>
                  </a:cubicBezTo>
                  <a:cubicBezTo>
                    <a:pt x="15189" y="18595"/>
                    <a:pt x="15289" y="18636"/>
                    <a:pt x="15413" y="18636"/>
                  </a:cubicBezTo>
                  <a:lnTo>
                    <a:pt x="18283" y="18636"/>
                  </a:lnTo>
                  <a:cubicBezTo>
                    <a:pt x="18377" y="18636"/>
                    <a:pt x="18465" y="18595"/>
                    <a:pt x="18559" y="18510"/>
                  </a:cubicBezTo>
                  <a:cubicBezTo>
                    <a:pt x="18647" y="18427"/>
                    <a:pt x="18691" y="18331"/>
                    <a:pt x="18691" y="18228"/>
                  </a:cubicBezTo>
                  <a:lnTo>
                    <a:pt x="18691" y="11518"/>
                  </a:lnTo>
                  <a:close/>
                  <a:moveTo>
                    <a:pt x="18688" y="11518"/>
                  </a:move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49" name="AutoShape 12"/>
            <p:cNvSpPr>
              <a:spLocks/>
            </p:cNvSpPr>
            <p:nvPr/>
          </p:nvSpPr>
          <p:spPr bwMode="auto">
            <a:xfrm>
              <a:off x="7075964" y="2712410"/>
              <a:ext cx="351061" cy="35181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3" y="0"/>
                  </a:moveTo>
                  <a:cubicBezTo>
                    <a:pt x="12298" y="0"/>
                    <a:pt x="13703" y="282"/>
                    <a:pt x="15009" y="844"/>
                  </a:cubicBezTo>
                  <a:cubicBezTo>
                    <a:pt x="16317" y="1409"/>
                    <a:pt x="17462" y="2177"/>
                    <a:pt x="18448" y="3157"/>
                  </a:cubicBezTo>
                  <a:cubicBezTo>
                    <a:pt x="19432" y="4134"/>
                    <a:pt x="20201" y="5278"/>
                    <a:pt x="20761" y="6591"/>
                  </a:cubicBezTo>
                  <a:cubicBezTo>
                    <a:pt x="21317" y="7901"/>
                    <a:pt x="21600" y="9307"/>
                    <a:pt x="21600" y="10801"/>
                  </a:cubicBezTo>
                  <a:cubicBezTo>
                    <a:pt x="21600" y="12292"/>
                    <a:pt x="21317" y="13699"/>
                    <a:pt x="20761" y="15012"/>
                  </a:cubicBezTo>
                  <a:cubicBezTo>
                    <a:pt x="20201" y="16322"/>
                    <a:pt x="19429" y="17469"/>
                    <a:pt x="18448" y="18446"/>
                  </a:cubicBezTo>
                  <a:cubicBezTo>
                    <a:pt x="17462" y="19426"/>
                    <a:pt x="16317" y="20194"/>
                    <a:pt x="15009" y="20756"/>
                  </a:cubicBezTo>
                  <a:cubicBezTo>
                    <a:pt x="13703" y="21318"/>
                    <a:pt x="12298" y="21600"/>
                    <a:pt x="10803" y="21600"/>
                  </a:cubicBezTo>
                  <a:cubicBezTo>
                    <a:pt x="10271" y="21600"/>
                    <a:pt x="9749" y="21561"/>
                    <a:pt x="9240" y="21487"/>
                  </a:cubicBezTo>
                  <a:cubicBezTo>
                    <a:pt x="8728" y="21411"/>
                    <a:pt x="8222" y="21301"/>
                    <a:pt x="7716" y="21157"/>
                  </a:cubicBezTo>
                  <a:cubicBezTo>
                    <a:pt x="7923" y="20840"/>
                    <a:pt x="8132" y="20482"/>
                    <a:pt x="8347" y="20072"/>
                  </a:cubicBezTo>
                  <a:cubicBezTo>
                    <a:pt x="8559" y="19669"/>
                    <a:pt x="8720" y="19256"/>
                    <a:pt x="8827" y="18833"/>
                  </a:cubicBezTo>
                  <a:lnTo>
                    <a:pt x="8977" y="18276"/>
                  </a:lnTo>
                  <a:cubicBezTo>
                    <a:pt x="9033" y="18073"/>
                    <a:pt x="9104" y="17774"/>
                    <a:pt x="9195" y="17387"/>
                  </a:cubicBezTo>
                  <a:cubicBezTo>
                    <a:pt x="9282" y="17000"/>
                    <a:pt x="9415" y="16497"/>
                    <a:pt x="9587" y="15873"/>
                  </a:cubicBezTo>
                  <a:cubicBezTo>
                    <a:pt x="9794" y="16243"/>
                    <a:pt x="10136" y="16562"/>
                    <a:pt x="10613" y="16828"/>
                  </a:cubicBezTo>
                  <a:cubicBezTo>
                    <a:pt x="11091" y="17093"/>
                    <a:pt x="11623" y="17226"/>
                    <a:pt x="12210" y="17226"/>
                  </a:cubicBezTo>
                  <a:cubicBezTo>
                    <a:pt x="13078" y="17226"/>
                    <a:pt x="13870" y="17045"/>
                    <a:pt x="14593" y="16672"/>
                  </a:cubicBezTo>
                  <a:cubicBezTo>
                    <a:pt x="15314" y="16300"/>
                    <a:pt x="15927" y="15789"/>
                    <a:pt x="16439" y="15122"/>
                  </a:cubicBezTo>
                  <a:cubicBezTo>
                    <a:pt x="16948" y="14464"/>
                    <a:pt x="17343" y="13679"/>
                    <a:pt x="17629" y="12770"/>
                  </a:cubicBezTo>
                  <a:cubicBezTo>
                    <a:pt x="17914" y="11866"/>
                    <a:pt x="18056" y="10886"/>
                    <a:pt x="18056" y="9833"/>
                  </a:cubicBezTo>
                  <a:cubicBezTo>
                    <a:pt x="18056" y="9039"/>
                    <a:pt x="17892" y="8268"/>
                    <a:pt x="17575" y="7520"/>
                  </a:cubicBezTo>
                  <a:cubicBezTo>
                    <a:pt x="17253" y="6769"/>
                    <a:pt x="16792" y="6108"/>
                    <a:pt x="16187" y="5529"/>
                  </a:cubicBezTo>
                  <a:cubicBezTo>
                    <a:pt x="15582" y="4948"/>
                    <a:pt x="14864" y="4487"/>
                    <a:pt x="14022" y="4151"/>
                  </a:cubicBezTo>
                  <a:cubicBezTo>
                    <a:pt x="13183" y="3813"/>
                    <a:pt x="12244" y="3643"/>
                    <a:pt x="11207" y="3643"/>
                  </a:cubicBezTo>
                  <a:cubicBezTo>
                    <a:pt x="9935" y="3643"/>
                    <a:pt x="8813" y="3849"/>
                    <a:pt x="7846" y="4264"/>
                  </a:cubicBezTo>
                  <a:cubicBezTo>
                    <a:pt x="6877" y="4679"/>
                    <a:pt x="6068" y="5213"/>
                    <a:pt x="5424" y="5865"/>
                  </a:cubicBezTo>
                  <a:cubicBezTo>
                    <a:pt x="4780" y="6518"/>
                    <a:pt x="4296" y="7243"/>
                    <a:pt x="3968" y="8037"/>
                  </a:cubicBezTo>
                  <a:cubicBezTo>
                    <a:pt x="3646" y="8828"/>
                    <a:pt x="3485" y="9616"/>
                    <a:pt x="3485" y="10389"/>
                  </a:cubicBezTo>
                  <a:cubicBezTo>
                    <a:pt x="3485" y="11327"/>
                    <a:pt x="3663" y="12171"/>
                    <a:pt x="4025" y="12922"/>
                  </a:cubicBezTo>
                  <a:cubicBezTo>
                    <a:pt x="4384" y="13676"/>
                    <a:pt x="4944" y="14204"/>
                    <a:pt x="5704" y="14509"/>
                  </a:cubicBezTo>
                  <a:cubicBezTo>
                    <a:pt x="5984" y="14600"/>
                    <a:pt x="6167" y="14509"/>
                    <a:pt x="6258" y="14238"/>
                  </a:cubicBezTo>
                  <a:cubicBezTo>
                    <a:pt x="6275" y="14148"/>
                    <a:pt x="6309" y="14007"/>
                    <a:pt x="6351" y="13812"/>
                  </a:cubicBezTo>
                  <a:cubicBezTo>
                    <a:pt x="6396" y="13620"/>
                    <a:pt x="6436" y="13473"/>
                    <a:pt x="6473" y="13374"/>
                  </a:cubicBezTo>
                  <a:cubicBezTo>
                    <a:pt x="6509" y="13230"/>
                    <a:pt x="6515" y="13123"/>
                    <a:pt x="6487" y="13063"/>
                  </a:cubicBezTo>
                  <a:cubicBezTo>
                    <a:pt x="6459" y="13004"/>
                    <a:pt x="6402" y="12902"/>
                    <a:pt x="6312" y="12767"/>
                  </a:cubicBezTo>
                  <a:cubicBezTo>
                    <a:pt x="5834" y="12236"/>
                    <a:pt x="5596" y="11536"/>
                    <a:pt x="5596" y="10674"/>
                  </a:cubicBezTo>
                  <a:cubicBezTo>
                    <a:pt x="5596" y="9988"/>
                    <a:pt x="5721" y="9333"/>
                    <a:pt x="5967" y="8709"/>
                  </a:cubicBezTo>
                  <a:cubicBezTo>
                    <a:pt x="6215" y="8079"/>
                    <a:pt x="6572" y="7531"/>
                    <a:pt x="7029" y="7057"/>
                  </a:cubicBezTo>
                  <a:cubicBezTo>
                    <a:pt x="7490" y="6585"/>
                    <a:pt x="8050" y="6204"/>
                    <a:pt x="8708" y="5925"/>
                  </a:cubicBezTo>
                  <a:cubicBezTo>
                    <a:pt x="9367" y="5639"/>
                    <a:pt x="10102" y="5498"/>
                    <a:pt x="10913" y="5498"/>
                  </a:cubicBezTo>
                  <a:cubicBezTo>
                    <a:pt x="11637" y="5498"/>
                    <a:pt x="12278" y="5606"/>
                    <a:pt x="12844" y="5814"/>
                  </a:cubicBezTo>
                  <a:cubicBezTo>
                    <a:pt x="13406" y="6026"/>
                    <a:pt x="13881" y="6320"/>
                    <a:pt x="14271" y="6687"/>
                  </a:cubicBezTo>
                  <a:cubicBezTo>
                    <a:pt x="14658" y="7060"/>
                    <a:pt x="14949" y="7492"/>
                    <a:pt x="15144" y="7986"/>
                  </a:cubicBezTo>
                  <a:cubicBezTo>
                    <a:pt x="15336" y="8483"/>
                    <a:pt x="15435" y="9028"/>
                    <a:pt x="15435" y="9621"/>
                  </a:cubicBezTo>
                  <a:cubicBezTo>
                    <a:pt x="15435" y="10398"/>
                    <a:pt x="15353" y="11135"/>
                    <a:pt x="15187" y="11838"/>
                  </a:cubicBezTo>
                  <a:cubicBezTo>
                    <a:pt x="15017" y="12544"/>
                    <a:pt x="14782" y="13156"/>
                    <a:pt x="14474" y="13676"/>
                  </a:cubicBezTo>
                  <a:cubicBezTo>
                    <a:pt x="14166" y="14196"/>
                    <a:pt x="13813" y="14614"/>
                    <a:pt x="13392" y="14919"/>
                  </a:cubicBezTo>
                  <a:cubicBezTo>
                    <a:pt x="12979" y="15224"/>
                    <a:pt x="12513" y="15379"/>
                    <a:pt x="11998" y="15379"/>
                  </a:cubicBezTo>
                  <a:cubicBezTo>
                    <a:pt x="11719" y="15379"/>
                    <a:pt x="11461" y="15320"/>
                    <a:pt x="11224" y="15207"/>
                  </a:cubicBezTo>
                  <a:cubicBezTo>
                    <a:pt x="10987" y="15094"/>
                    <a:pt x="10780" y="14941"/>
                    <a:pt x="10613" y="14749"/>
                  </a:cubicBezTo>
                  <a:cubicBezTo>
                    <a:pt x="10444" y="14555"/>
                    <a:pt x="10331" y="14334"/>
                    <a:pt x="10269" y="14086"/>
                  </a:cubicBezTo>
                  <a:cubicBezTo>
                    <a:pt x="10206" y="13840"/>
                    <a:pt x="10209" y="13566"/>
                    <a:pt x="10280" y="13270"/>
                  </a:cubicBezTo>
                  <a:cubicBezTo>
                    <a:pt x="10447" y="12586"/>
                    <a:pt x="10644" y="11903"/>
                    <a:pt x="10885" y="11220"/>
                  </a:cubicBezTo>
                  <a:cubicBezTo>
                    <a:pt x="11122" y="10536"/>
                    <a:pt x="11244" y="9949"/>
                    <a:pt x="11244" y="9457"/>
                  </a:cubicBezTo>
                  <a:cubicBezTo>
                    <a:pt x="11244" y="9017"/>
                    <a:pt x="11122" y="8636"/>
                    <a:pt x="10885" y="8322"/>
                  </a:cubicBezTo>
                  <a:cubicBezTo>
                    <a:pt x="10645" y="8009"/>
                    <a:pt x="10280" y="7848"/>
                    <a:pt x="9780" y="7848"/>
                  </a:cubicBezTo>
                  <a:cubicBezTo>
                    <a:pt x="9186" y="7848"/>
                    <a:pt x="8689" y="8113"/>
                    <a:pt x="8293" y="8638"/>
                  </a:cubicBezTo>
                  <a:cubicBezTo>
                    <a:pt x="7897" y="9164"/>
                    <a:pt x="7696" y="9827"/>
                    <a:pt x="7696" y="10618"/>
                  </a:cubicBezTo>
                  <a:cubicBezTo>
                    <a:pt x="7680" y="10824"/>
                    <a:pt x="7691" y="11030"/>
                    <a:pt x="7725" y="11228"/>
                  </a:cubicBezTo>
                  <a:cubicBezTo>
                    <a:pt x="7745" y="11389"/>
                    <a:pt x="7778" y="11573"/>
                    <a:pt x="7826" y="11773"/>
                  </a:cubicBezTo>
                  <a:cubicBezTo>
                    <a:pt x="7877" y="11976"/>
                    <a:pt x="7945" y="12165"/>
                    <a:pt x="8036" y="12335"/>
                  </a:cubicBezTo>
                  <a:cubicBezTo>
                    <a:pt x="7739" y="13603"/>
                    <a:pt x="7499" y="14619"/>
                    <a:pt x="7312" y="15376"/>
                  </a:cubicBezTo>
                  <a:cubicBezTo>
                    <a:pt x="7128" y="16133"/>
                    <a:pt x="6990" y="16723"/>
                    <a:pt x="6899" y="17147"/>
                  </a:cubicBezTo>
                  <a:cubicBezTo>
                    <a:pt x="6792" y="17644"/>
                    <a:pt x="6713" y="18005"/>
                    <a:pt x="6656" y="18228"/>
                  </a:cubicBezTo>
                  <a:cubicBezTo>
                    <a:pt x="6566" y="18635"/>
                    <a:pt x="6504" y="19053"/>
                    <a:pt x="6475" y="19485"/>
                  </a:cubicBezTo>
                  <a:cubicBezTo>
                    <a:pt x="6442" y="19917"/>
                    <a:pt x="6436" y="20318"/>
                    <a:pt x="6453" y="20688"/>
                  </a:cubicBezTo>
                  <a:cubicBezTo>
                    <a:pt x="5517" y="20281"/>
                    <a:pt x="4650" y="19745"/>
                    <a:pt x="3858" y="19073"/>
                  </a:cubicBezTo>
                  <a:cubicBezTo>
                    <a:pt x="3067" y="18403"/>
                    <a:pt x="2383" y="17641"/>
                    <a:pt x="1809" y="16788"/>
                  </a:cubicBezTo>
                  <a:cubicBezTo>
                    <a:pt x="1235" y="15935"/>
                    <a:pt x="791" y="15003"/>
                    <a:pt x="475" y="13990"/>
                  </a:cubicBezTo>
                  <a:cubicBezTo>
                    <a:pt x="158" y="12976"/>
                    <a:pt x="0" y="11917"/>
                    <a:pt x="0" y="10807"/>
                  </a:cubicBezTo>
                  <a:cubicBezTo>
                    <a:pt x="0" y="9313"/>
                    <a:pt x="283" y="7907"/>
                    <a:pt x="848" y="6597"/>
                  </a:cubicBezTo>
                  <a:cubicBezTo>
                    <a:pt x="1410" y="5283"/>
                    <a:pt x="2182" y="4140"/>
                    <a:pt x="3160" y="3163"/>
                  </a:cubicBezTo>
                  <a:cubicBezTo>
                    <a:pt x="4135" y="2180"/>
                    <a:pt x="5280" y="1415"/>
                    <a:pt x="6594" y="850"/>
                  </a:cubicBezTo>
                  <a:cubicBezTo>
                    <a:pt x="7897" y="282"/>
                    <a:pt x="9302" y="0"/>
                    <a:pt x="1080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0" name="AutoShape 13"/>
            <p:cNvSpPr>
              <a:spLocks/>
            </p:cNvSpPr>
            <p:nvPr/>
          </p:nvSpPr>
          <p:spPr bwMode="auto">
            <a:xfrm>
              <a:off x="7765225" y="1423925"/>
              <a:ext cx="532644" cy="53264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6" y="0"/>
                  </a:moveTo>
                  <a:cubicBezTo>
                    <a:pt x="19635" y="0"/>
                    <a:pt x="20275" y="264"/>
                    <a:pt x="20804" y="796"/>
                  </a:cubicBezTo>
                  <a:cubicBezTo>
                    <a:pt x="21333" y="1322"/>
                    <a:pt x="21600" y="1962"/>
                    <a:pt x="21600" y="2711"/>
                  </a:cubicBezTo>
                  <a:lnTo>
                    <a:pt x="21600" y="18882"/>
                  </a:lnTo>
                  <a:cubicBezTo>
                    <a:pt x="21600" y="19267"/>
                    <a:pt x="21527" y="19623"/>
                    <a:pt x="21383" y="19952"/>
                  </a:cubicBezTo>
                  <a:cubicBezTo>
                    <a:pt x="21236" y="20281"/>
                    <a:pt x="21045" y="20563"/>
                    <a:pt x="20807" y="20803"/>
                  </a:cubicBezTo>
                  <a:cubicBezTo>
                    <a:pt x="20566" y="21041"/>
                    <a:pt x="20278" y="21232"/>
                    <a:pt x="19941" y="21376"/>
                  </a:cubicBezTo>
                  <a:cubicBezTo>
                    <a:pt x="19606" y="21523"/>
                    <a:pt x="19253" y="21594"/>
                    <a:pt x="18889" y="21594"/>
                  </a:cubicBezTo>
                  <a:lnTo>
                    <a:pt x="7233" y="21594"/>
                  </a:lnTo>
                  <a:cubicBezTo>
                    <a:pt x="7486" y="21232"/>
                    <a:pt x="7765" y="20783"/>
                    <a:pt x="8070" y="20254"/>
                  </a:cubicBezTo>
                  <a:cubicBezTo>
                    <a:pt x="8376" y="19722"/>
                    <a:pt x="8608" y="19173"/>
                    <a:pt x="8763" y="18600"/>
                  </a:cubicBezTo>
                  <a:lnTo>
                    <a:pt x="8904" y="18025"/>
                  </a:lnTo>
                  <a:cubicBezTo>
                    <a:pt x="8963" y="17793"/>
                    <a:pt x="9042" y="17472"/>
                    <a:pt x="9151" y="17073"/>
                  </a:cubicBezTo>
                  <a:cubicBezTo>
                    <a:pt x="9260" y="16668"/>
                    <a:pt x="9398" y="16142"/>
                    <a:pt x="9568" y="15495"/>
                  </a:cubicBezTo>
                  <a:cubicBezTo>
                    <a:pt x="9753" y="15880"/>
                    <a:pt x="10108" y="16209"/>
                    <a:pt x="10625" y="16485"/>
                  </a:cubicBezTo>
                  <a:cubicBezTo>
                    <a:pt x="11148" y="16764"/>
                    <a:pt x="11718" y="16903"/>
                    <a:pt x="12334" y="16903"/>
                  </a:cubicBezTo>
                  <a:cubicBezTo>
                    <a:pt x="13236" y="16903"/>
                    <a:pt x="14061" y="16709"/>
                    <a:pt x="14810" y="16312"/>
                  </a:cubicBezTo>
                  <a:cubicBezTo>
                    <a:pt x="15559" y="15919"/>
                    <a:pt x="16202" y="15378"/>
                    <a:pt x="16737" y="14688"/>
                  </a:cubicBezTo>
                  <a:cubicBezTo>
                    <a:pt x="17271" y="14000"/>
                    <a:pt x="17685" y="13178"/>
                    <a:pt x="17988" y="12226"/>
                  </a:cubicBezTo>
                  <a:cubicBezTo>
                    <a:pt x="18290" y="11277"/>
                    <a:pt x="18437" y="10240"/>
                    <a:pt x="18437" y="9124"/>
                  </a:cubicBezTo>
                  <a:cubicBezTo>
                    <a:pt x="18437" y="8281"/>
                    <a:pt x="18261" y="7473"/>
                    <a:pt x="17914" y="6692"/>
                  </a:cubicBezTo>
                  <a:cubicBezTo>
                    <a:pt x="17571" y="5913"/>
                    <a:pt x="17083" y="5223"/>
                    <a:pt x="16461" y="4618"/>
                  </a:cubicBezTo>
                  <a:cubicBezTo>
                    <a:pt x="15838" y="4013"/>
                    <a:pt x="15083" y="3534"/>
                    <a:pt x="14196" y="3175"/>
                  </a:cubicBezTo>
                  <a:cubicBezTo>
                    <a:pt x="13309" y="2820"/>
                    <a:pt x="12331" y="2641"/>
                    <a:pt x="11265" y="2641"/>
                  </a:cubicBezTo>
                  <a:cubicBezTo>
                    <a:pt x="9923" y="2641"/>
                    <a:pt x="8749" y="2858"/>
                    <a:pt x="7735" y="3296"/>
                  </a:cubicBezTo>
                  <a:cubicBezTo>
                    <a:pt x="6722" y="3734"/>
                    <a:pt x="5876" y="4295"/>
                    <a:pt x="5198" y="4982"/>
                  </a:cubicBezTo>
                  <a:cubicBezTo>
                    <a:pt x="4523" y="5672"/>
                    <a:pt x="4012" y="6433"/>
                    <a:pt x="3677" y="7267"/>
                  </a:cubicBezTo>
                  <a:cubicBezTo>
                    <a:pt x="3339" y="8102"/>
                    <a:pt x="3169" y="8921"/>
                    <a:pt x="3169" y="9732"/>
                  </a:cubicBezTo>
                  <a:cubicBezTo>
                    <a:pt x="3169" y="10707"/>
                    <a:pt x="3354" y="11589"/>
                    <a:pt x="3730" y="12379"/>
                  </a:cubicBezTo>
                  <a:cubicBezTo>
                    <a:pt x="4103" y="13175"/>
                    <a:pt x="4687" y="13727"/>
                    <a:pt x="5471" y="14044"/>
                  </a:cubicBezTo>
                  <a:cubicBezTo>
                    <a:pt x="5603" y="14103"/>
                    <a:pt x="5721" y="14106"/>
                    <a:pt x="5829" y="14059"/>
                  </a:cubicBezTo>
                  <a:cubicBezTo>
                    <a:pt x="5938" y="14012"/>
                    <a:pt x="6011" y="13912"/>
                    <a:pt x="6047" y="13765"/>
                  </a:cubicBezTo>
                  <a:cubicBezTo>
                    <a:pt x="6085" y="13671"/>
                    <a:pt x="6120" y="13521"/>
                    <a:pt x="6158" y="13322"/>
                  </a:cubicBezTo>
                  <a:cubicBezTo>
                    <a:pt x="6196" y="13119"/>
                    <a:pt x="6232" y="12957"/>
                    <a:pt x="6273" y="12834"/>
                  </a:cubicBezTo>
                  <a:cubicBezTo>
                    <a:pt x="6346" y="12620"/>
                    <a:pt x="6290" y="12420"/>
                    <a:pt x="6103" y="12232"/>
                  </a:cubicBezTo>
                  <a:cubicBezTo>
                    <a:pt x="5885" y="11959"/>
                    <a:pt x="5712" y="11641"/>
                    <a:pt x="5580" y="11283"/>
                  </a:cubicBezTo>
                  <a:cubicBezTo>
                    <a:pt x="5451" y="10922"/>
                    <a:pt x="5386" y="10493"/>
                    <a:pt x="5386" y="9996"/>
                  </a:cubicBezTo>
                  <a:cubicBezTo>
                    <a:pt x="5386" y="9286"/>
                    <a:pt x="5515" y="8601"/>
                    <a:pt x="5771" y="7952"/>
                  </a:cubicBezTo>
                  <a:cubicBezTo>
                    <a:pt x="6029" y="7300"/>
                    <a:pt x="6399" y="6724"/>
                    <a:pt x="6884" y="6222"/>
                  </a:cubicBezTo>
                  <a:cubicBezTo>
                    <a:pt x="7365" y="5719"/>
                    <a:pt x="7947" y="5323"/>
                    <a:pt x="8628" y="5026"/>
                  </a:cubicBezTo>
                  <a:cubicBezTo>
                    <a:pt x="9307" y="4730"/>
                    <a:pt x="10076" y="4586"/>
                    <a:pt x="10939" y="4586"/>
                  </a:cubicBezTo>
                  <a:cubicBezTo>
                    <a:pt x="11709" y="4586"/>
                    <a:pt x="12384" y="4697"/>
                    <a:pt x="12969" y="4915"/>
                  </a:cubicBezTo>
                  <a:cubicBezTo>
                    <a:pt x="13556" y="5135"/>
                    <a:pt x="14049" y="5437"/>
                    <a:pt x="14455" y="5822"/>
                  </a:cubicBezTo>
                  <a:cubicBezTo>
                    <a:pt x="14857" y="6207"/>
                    <a:pt x="15157" y="6662"/>
                    <a:pt x="15362" y="7188"/>
                  </a:cubicBezTo>
                  <a:cubicBezTo>
                    <a:pt x="15562" y="7714"/>
                    <a:pt x="15665" y="8296"/>
                    <a:pt x="15665" y="8933"/>
                  </a:cubicBezTo>
                  <a:cubicBezTo>
                    <a:pt x="15665" y="9738"/>
                    <a:pt x="15580" y="10505"/>
                    <a:pt x="15403" y="11239"/>
                  </a:cubicBezTo>
                  <a:cubicBezTo>
                    <a:pt x="15230" y="11968"/>
                    <a:pt x="14986" y="12608"/>
                    <a:pt x="14675" y="13149"/>
                  </a:cubicBezTo>
                  <a:cubicBezTo>
                    <a:pt x="14361" y="13695"/>
                    <a:pt x="13982" y="14130"/>
                    <a:pt x="13533" y="14456"/>
                  </a:cubicBezTo>
                  <a:cubicBezTo>
                    <a:pt x="13089" y="14785"/>
                    <a:pt x="12599" y="14949"/>
                    <a:pt x="12064" y="14949"/>
                  </a:cubicBezTo>
                  <a:cubicBezTo>
                    <a:pt x="11774" y="14949"/>
                    <a:pt x="11506" y="14891"/>
                    <a:pt x="11257" y="14770"/>
                  </a:cubicBezTo>
                  <a:cubicBezTo>
                    <a:pt x="11010" y="14656"/>
                    <a:pt x="10798" y="14494"/>
                    <a:pt x="10622" y="14294"/>
                  </a:cubicBezTo>
                  <a:cubicBezTo>
                    <a:pt x="10449" y="14095"/>
                    <a:pt x="10332" y="13866"/>
                    <a:pt x="10267" y="13607"/>
                  </a:cubicBezTo>
                  <a:cubicBezTo>
                    <a:pt x="10202" y="13348"/>
                    <a:pt x="10205" y="13064"/>
                    <a:pt x="10282" y="12755"/>
                  </a:cubicBezTo>
                  <a:cubicBezTo>
                    <a:pt x="10449" y="12024"/>
                    <a:pt x="10660" y="11301"/>
                    <a:pt x="10913" y="10584"/>
                  </a:cubicBezTo>
                  <a:cubicBezTo>
                    <a:pt x="11166" y="9868"/>
                    <a:pt x="11295" y="9251"/>
                    <a:pt x="11295" y="8734"/>
                  </a:cubicBezTo>
                  <a:cubicBezTo>
                    <a:pt x="11295" y="8275"/>
                    <a:pt x="11169" y="7876"/>
                    <a:pt x="10922" y="7538"/>
                  </a:cubicBezTo>
                  <a:cubicBezTo>
                    <a:pt x="10672" y="7200"/>
                    <a:pt x="10285" y="7033"/>
                    <a:pt x="9759" y="7033"/>
                  </a:cubicBezTo>
                  <a:cubicBezTo>
                    <a:pt x="9142" y="7033"/>
                    <a:pt x="8622" y="7309"/>
                    <a:pt x="8208" y="7861"/>
                  </a:cubicBezTo>
                  <a:cubicBezTo>
                    <a:pt x="7788" y="8413"/>
                    <a:pt x="7580" y="9121"/>
                    <a:pt x="7580" y="9970"/>
                  </a:cubicBezTo>
                  <a:cubicBezTo>
                    <a:pt x="7562" y="10188"/>
                    <a:pt x="7571" y="10399"/>
                    <a:pt x="7609" y="10605"/>
                  </a:cubicBezTo>
                  <a:cubicBezTo>
                    <a:pt x="7647" y="11010"/>
                    <a:pt x="7750" y="11401"/>
                    <a:pt x="7918" y="11786"/>
                  </a:cubicBezTo>
                  <a:cubicBezTo>
                    <a:pt x="7592" y="13108"/>
                    <a:pt x="7336" y="14168"/>
                    <a:pt x="7151" y="14961"/>
                  </a:cubicBezTo>
                  <a:cubicBezTo>
                    <a:pt x="6969" y="15757"/>
                    <a:pt x="6831" y="16377"/>
                    <a:pt x="6734" y="16821"/>
                  </a:cubicBezTo>
                  <a:cubicBezTo>
                    <a:pt x="6622" y="17338"/>
                    <a:pt x="6540" y="17711"/>
                    <a:pt x="6481" y="17946"/>
                  </a:cubicBezTo>
                  <a:cubicBezTo>
                    <a:pt x="6332" y="18604"/>
                    <a:pt x="6267" y="19270"/>
                    <a:pt x="6285" y="19949"/>
                  </a:cubicBezTo>
                  <a:cubicBezTo>
                    <a:pt x="6305" y="20631"/>
                    <a:pt x="6335" y="21180"/>
                    <a:pt x="6370" y="21600"/>
                  </a:cubicBezTo>
                  <a:lnTo>
                    <a:pt x="2714" y="21600"/>
                  </a:lnTo>
                  <a:cubicBezTo>
                    <a:pt x="1965" y="21600"/>
                    <a:pt x="1322" y="21336"/>
                    <a:pt x="796" y="20807"/>
                  </a:cubicBezTo>
                  <a:cubicBezTo>
                    <a:pt x="264" y="20275"/>
                    <a:pt x="0" y="19638"/>
                    <a:pt x="0" y="18886"/>
                  </a:cubicBezTo>
                  <a:lnTo>
                    <a:pt x="0" y="2715"/>
                  </a:lnTo>
                  <a:cubicBezTo>
                    <a:pt x="0" y="2350"/>
                    <a:pt x="70" y="1998"/>
                    <a:pt x="217" y="1660"/>
                  </a:cubicBezTo>
                  <a:cubicBezTo>
                    <a:pt x="364" y="1325"/>
                    <a:pt x="555" y="1034"/>
                    <a:pt x="793" y="799"/>
                  </a:cubicBezTo>
                  <a:cubicBezTo>
                    <a:pt x="1031" y="555"/>
                    <a:pt x="1316" y="368"/>
                    <a:pt x="1645" y="221"/>
                  </a:cubicBezTo>
                  <a:cubicBezTo>
                    <a:pt x="1971" y="74"/>
                    <a:pt x="2326" y="3"/>
                    <a:pt x="2711" y="3"/>
                  </a:cubicBezTo>
                  <a:lnTo>
                    <a:pt x="18886" y="3"/>
                  </a:lnTo>
                  <a:close/>
                  <a:moveTo>
                    <a:pt x="18886" y="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1" name="AutoShape 14"/>
            <p:cNvSpPr>
              <a:spLocks/>
            </p:cNvSpPr>
            <p:nvPr/>
          </p:nvSpPr>
          <p:spPr bwMode="auto">
            <a:xfrm>
              <a:off x="6196798" y="1040331"/>
              <a:ext cx="677911" cy="6922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477" y="1011"/>
                  </a:moveTo>
                  <a:cubicBezTo>
                    <a:pt x="11150" y="1406"/>
                    <a:pt x="11652" y="1961"/>
                    <a:pt x="11981" y="2670"/>
                  </a:cubicBezTo>
                  <a:cubicBezTo>
                    <a:pt x="12308" y="3384"/>
                    <a:pt x="12475" y="4110"/>
                    <a:pt x="12475" y="4845"/>
                  </a:cubicBezTo>
                  <a:cubicBezTo>
                    <a:pt x="12475" y="5709"/>
                    <a:pt x="12319" y="6391"/>
                    <a:pt x="12011" y="6907"/>
                  </a:cubicBezTo>
                  <a:cubicBezTo>
                    <a:pt x="11702" y="7417"/>
                    <a:pt x="11355" y="7852"/>
                    <a:pt x="10982" y="8209"/>
                  </a:cubicBezTo>
                  <a:cubicBezTo>
                    <a:pt x="10603" y="8566"/>
                    <a:pt x="10265" y="8892"/>
                    <a:pt x="9960" y="9180"/>
                  </a:cubicBezTo>
                  <a:cubicBezTo>
                    <a:pt x="9654" y="9473"/>
                    <a:pt x="9501" y="9834"/>
                    <a:pt x="9501" y="10263"/>
                  </a:cubicBezTo>
                  <a:cubicBezTo>
                    <a:pt x="9501" y="10677"/>
                    <a:pt x="9707" y="11052"/>
                    <a:pt x="10121" y="11395"/>
                  </a:cubicBezTo>
                  <a:cubicBezTo>
                    <a:pt x="10536" y="11737"/>
                    <a:pt x="10988" y="12112"/>
                    <a:pt x="11488" y="12527"/>
                  </a:cubicBezTo>
                  <a:cubicBezTo>
                    <a:pt x="11987" y="12941"/>
                    <a:pt x="12440" y="13434"/>
                    <a:pt x="12851" y="14010"/>
                  </a:cubicBezTo>
                  <a:cubicBezTo>
                    <a:pt x="13266" y="14583"/>
                    <a:pt x="13471" y="15326"/>
                    <a:pt x="13471" y="16237"/>
                  </a:cubicBezTo>
                  <a:cubicBezTo>
                    <a:pt x="13471" y="17173"/>
                    <a:pt x="13236" y="17979"/>
                    <a:pt x="12769" y="18656"/>
                  </a:cubicBezTo>
                  <a:cubicBezTo>
                    <a:pt x="12299" y="19330"/>
                    <a:pt x="11708" y="19889"/>
                    <a:pt x="10991" y="20327"/>
                  </a:cubicBezTo>
                  <a:cubicBezTo>
                    <a:pt x="10274" y="20762"/>
                    <a:pt x="9475" y="21085"/>
                    <a:pt x="8599" y="21289"/>
                  </a:cubicBezTo>
                  <a:cubicBezTo>
                    <a:pt x="7726" y="21496"/>
                    <a:pt x="6871" y="21600"/>
                    <a:pt x="6045" y="21600"/>
                  </a:cubicBezTo>
                  <a:cubicBezTo>
                    <a:pt x="5431" y="21600"/>
                    <a:pt x="4764" y="21531"/>
                    <a:pt x="4058" y="21387"/>
                  </a:cubicBezTo>
                  <a:cubicBezTo>
                    <a:pt x="3347" y="21243"/>
                    <a:pt x="2686" y="21012"/>
                    <a:pt x="2084" y="20690"/>
                  </a:cubicBezTo>
                  <a:cubicBezTo>
                    <a:pt x="1481" y="20370"/>
                    <a:pt x="982" y="19955"/>
                    <a:pt x="585" y="19448"/>
                  </a:cubicBezTo>
                  <a:cubicBezTo>
                    <a:pt x="194" y="18941"/>
                    <a:pt x="0" y="18311"/>
                    <a:pt x="0" y="17556"/>
                  </a:cubicBezTo>
                  <a:cubicBezTo>
                    <a:pt x="0" y="16643"/>
                    <a:pt x="264" y="15877"/>
                    <a:pt x="793" y="15272"/>
                  </a:cubicBezTo>
                  <a:cubicBezTo>
                    <a:pt x="1322" y="14664"/>
                    <a:pt x="1975" y="14180"/>
                    <a:pt x="2757" y="13817"/>
                  </a:cubicBezTo>
                  <a:cubicBezTo>
                    <a:pt x="3538" y="13451"/>
                    <a:pt x="4376" y="13195"/>
                    <a:pt x="5275" y="13042"/>
                  </a:cubicBezTo>
                  <a:cubicBezTo>
                    <a:pt x="6174" y="12890"/>
                    <a:pt x="6991" y="12806"/>
                    <a:pt x="7720" y="12786"/>
                  </a:cubicBezTo>
                  <a:cubicBezTo>
                    <a:pt x="7509" y="12521"/>
                    <a:pt x="7312" y="12227"/>
                    <a:pt x="7135" y="11905"/>
                  </a:cubicBezTo>
                  <a:cubicBezTo>
                    <a:pt x="6962" y="11582"/>
                    <a:pt x="6877" y="11233"/>
                    <a:pt x="6877" y="10856"/>
                  </a:cubicBezTo>
                  <a:cubicBezTo>
                    <a:pt x="6877" y="10646"/>
                    <a:pt x="6906" y="10456"/>
                    <a:pt x="6968" y="10291"/>
                  </a:cubicBezTo>
                  <a:cubicBezTo>
                    <a:pt x="7029" y="10127"/>
                    <a:pt x="7094" y="9943"/>
                    <a:pt x="7173" y="9741"/>
                  </a:cubicBezTo>
                  <a:cubicBezTo>
                    <a:pt x="7018" y="9779"/>
                    <a:pt x="6865" y="9796"/>
                    <a:pt x="6697" y="9796"/>
                  </a:cubicBezTo>
                  <a:lnTo>
                    <a:pt x="6215" y="9796"/>
                  </a:lnTo>
                  <a:cubicBezTo>
                    <a:pt x="5578" y="9796"/>
                    <a:pt x="4969" y="9690"/>
                    <a:pt x="4385" y="9476"/>
                  </a:cubicBezTo>
                  <a:cubicBezTo>
                    <a:pt x="3806" y="9260"/>
                    <a:pt x="3300" y="8952"/>
                    <a:pt x="2868" y="8558"/>
                  </a:cubicBezTo>
                  <a:cubicBezTo>
                    <a:pt x="2433" y="8163"/>
                    <a:pt x="2087" y="7696"/>
                    <a:pt x="1825" y="7161"/>
                  </a:cubicBezTo>
                  <a:cubicBezTo>
                    <a:pt x="1563" y="6625"/>
                    <a:pt x="1434" y="6023"/>
                    <a:pt x="1434" y="5360"/>
                  </a:cubicBezTo>
                  <a:cubicBezTo>
                    <a:pt x="1434" y="4735"/>
                    <a:pt x="1549" y="4148"/>
                    <a:pt x="1784" y="3598"/>
                  </a:cubicBezTo>
                  <a:cubicBezTo>
                    <a:pt x="2019" y="3042"/>
                    <a:pt x="2330" y="2543"/>
                    <a:pt x="2724" y="2088"/>
                  </a:cubicBezTo>
                  <a:cubicBezTo>
                    <a:pt x="3118" y="1633"/>
                    <a:pt x="3579" y="1247"/>
                    <a:pt x="4102" y="930"/>
                  </a:cubicBezTo>
                  <a:cubicBezTo>
                    <a:pt x="4631" y="614"/>
                    <a:pt x="5193" y="386"/>
                    <a:pt x="5789" y="251"/>
                  </a:cubicBezTo>
                  <a:cubicBezTo>
                    <a:pt x="6615" y="81"/>
                    <a:pt x="7441" y="0"/>
                    <a:pt x="8270" y="0"/>
                  </a:cubicBezTo>
                  <a:lnTo>
                    <a:pt x="14050" y="0"/>
                  </a:lnTo>
                  <a:lnTo>
                    <a:pt x="12266" y="1020"/>
                  </a:lnTo>
                  <a:lnTo>
                    <a:pt x="10477" y="1020"/>
                  </a:lnTo>
                  <a:close/>
                  <a:moveTo>
                    <a:pt x="11602" y="17366"/>
                  </a:moveTo>
                  <a:cubicBezTo>
                    <a:pt x="11602" y="16917"/>
                    <a:pt x="11500" y="16505"/>
                    <a:pt x="11297" y="16130"/>
                  </a:cubicBezTo>
                  <a:cubicBezTo>
                    <a:pt x="11094" y="15756"/>
                    <a:pt x="10850" y="15427"/>
                    <a:pt x="10550" y="15137"/>
                  </a:cubicBezTo>
                  <a:cubicBezTo>
                    <a:pt x="10256" y="14846"/>
                    <a:pt x="9924" y="14578"/>
                    <a:pt x="9557" y="14324"/>
                  </a:cubicBezTo>
                  <a:cubicBezTo>
                    <a:pt x="9196" y="14071"/>
                    <a:pt x="8834" y="13832"/>
                    <a:pt x="8490" y="13601"/>
                  </a:cubicBezTo>
                  <a:cubicBezTo>
                    <a:pt x="8358" y="13581"/>
                    <a:pt x="8220" y="13567"/>
                    <a:pt x="8076" y="13558"/>
                  </a:cubicBezTo>
                  <a:cubicBezTo>
                    <a:pt x="7926" y="13550"/>
                    <a:pt x="7788" y="13544"/>
                    <a:pt x="7656" y="13544"/>
                  </a:cubicBezTo>
                  <a:cubicBezTo>
                    <a:pt x="7121" y="13544"/>
                    <a:pt x="6548" y="13601"/>
                    <a:pt x="5928" y="13714"/>
                  </a:cubicBezTo>
                  <a:cubicBezTo>
                    <a:pt x="5307" y="13832"/>
                    <a:pt x="4740" y="14019"/>
                    <a:pt x="4223" y="14281"/>
                  </a:cubicBezTo>
                  <a:cubicBezTo>
                    <a:pt x="3706" y="14546"/>
                    <a:pt x="3283" y="14892"/>
                    <a:pt x="2942" y="15321"/>
                  </a:cubicBezTo>
                  <a:cubicBezTo>
                    <a:pt x="2601" y="15750"/>
                    <a:pt x="2436" y="16292"/>
                    <a:pt x="2436" y="16937"/>
                  </a:cubicBezTo>
                  <a:cubicBezTo>
                    <a:pt x="2436" y="17562"/>
                    <a:pt x="2604" y="18095"/>
                    <a:pt x="2930" y="18536"/>
                  </a:cubicBezTo>
                  <a:cubicBezTo>
                    <a:pt x="3256" y="18979"/>
                    <a:pt x="3665" y="19339"/>
                    <a:pt x="4153" y="19621"/>
                  </a:cubicBezTo>
                  <a:cubicBezTo>
                    <a:pt x="4635" y="19901"/>
                    <a:pt x="5181" y="20102"/>
                    <a:pt x="5766" y="20226"/>
                  </a:cubicBezTo>
                  <a:cubicBezTo>
                    <a:pt x="6351" y="20350"/>
                    <a:pt x="6903" y="20411"/>
                    <a:pt x="7418" y="20411"/>
                  </a:cubicBezTo>
                  <a:cubicBezTo>
                    <a:pt x="7894" y="20411"/>
                    <a:pt x="8381" y="20356"/>
                    <a:pt x="8887" y="20252"/>
                  </a:cubicBezTo>
                  <a:cubicBezTo>
                    <a:pt x="9387" y="20149"/>
                    <a:pt x="9839" y="19970"/>
                    <a:pt x="10242" y="19725"/>
                  </a:cubicBezTo>
                  <a:cubicBezTo>
                    <a:pt x="10650" y="19483"/>
                    <a:pt x="10970" y="19169"/>
                    <a:pt x="11223" y="18783"/>
                  </a:cubicBezTo>
                  <a:cubicBezTo>
                    <a:pt x="11476" y="18400"/>
                    <a:pt x="11602" y="17925"/>
                    <a:pt x="11602" y="17366"/>
                  </a:cubicBezTo>
                  <a:moveTo>
                    <a:pt x="7579" y="9021"/>
                  </a:moveTo>
                  <a:cubicBezTo>
                    <a:pt x="8475" y="9021"/>
                    <a:pt x="9107" y="8739"/>
                    <a:pt x="9463" y="8172"/>
                  </a:cubicBezTo>
                  <a:cubicBezTo>
                    <a:pt x="9818" y="7610"/>
                    <a:pt x="9998" y="6930"/>
                    <a:pt x="9998" y="6141"/>
                  </a:cubicBezTo>
                  <a:cubicBezTo>
                    <a:pt x="9998" y="5651"/>
                    <a:pt x="9930" y="5110"/>
                    <a:pt x="9798" y="4508"/>
                  </a:cubicBezTo>
                  <a:cubicBezTo>
                    <a:pt x="9660" y="3906"/>
                    <a:pt x="9448" y="3335"/>
                    <a:pt x="9160" y="2794"/>
                  </a:cubicBezTo>
                  <a:cubicBezTo>
                    <a:pt x="8878" y="2258"/>
                    <a:pt x="8511" y="1812"/>
                    <a:pt x="8064" y="1457"/>
                  </a:cubicBezTo>
                  <a:cubicBezTo>
                    <a:pt x="7623" y="1106"/>
                    <a:pt x="7094" y="925"/>
                    <a:pt x="6480" y="925"/>
                  </a:cubicBezTo>
                  <a:cubicBezTo>
                    <a:pt x="6045" y="925"/>
                    <a:pt x="5660" y="1008"/>
                    <a:pt x="5325" y="1175"/>
                  </a:cubicBezTo>
                  <a:cubicBezTo>
                    <a:pt x="4999" y="1342"/>
                    <a:pt x="4729" y="1567"/>
                    <a:pt x="4523" y="1849"/>
                  </a:cubicBezTo>
                  <a:cubicBezTo>
                    <a:pt x="4311" y="2134"/>
                    <a:pt x="4150" y="2460"/>
                    <a:pt x="4041" y="2829"/>
                  </a:cubicBezTo>
                  <a:cubicBezTo>
                    <a:pt x="3932" y="3197"/>
                    <a:pt x="3879" y="3580"/>
                    <a:pt x="3879" y="3972"/>
                  </a:cubicBezTo>
                  <a:cubicBezTo>
                    <a:pt x="3879" y="4459"/>
                    <a:pt x="3959" y="4997"/>
                    <a:pt x="4126" y="5591"/>
                  </a:cubicBezTo>
                  <a:cubicBezTo>
                    <a:pt x="4288" y="6184"/>
                    <a:pt x="4535" y="6734"/>
                    <a:pt x="4849" y="7244"/>
                  </a:cubicBezTo>
                  <a:cubicBezTo>
                    <a:pt x="5169" y="7757"/>
                    <a:pt x="5554" y="8177"/>
                    <a:pt x="6010" y="8511"/>
                  </a:cubicBezTo>
                  <a:cubicBezTo>
                    <a:pt x="6465" y="8857"/>
                    <a:pt x="6989" y="9021"/>
                    <a:pt x="7579" y="9021"/>
                  </a:cubicBezTo>
                  <a:moveTo>
                    <a:pt x="21600" y="3093"/>
                  </a:moveTo>
                  <a:lnTo>
                    <a:pt x="18576" y="3093"/>
                  </a:lnTo>
                  <a:lnTo>
                    <a:pt x="18576" y="101"/>
                  </a:lnTo>
                  <a:lnTo>
                    <a:pt x="17071" y="101"/>
                  </a:lnTo>
                  <a:lnTo>
                    <a:pt x="17071" y="3093"/>
                  </a:lnTo>
                  <a:lnTo>
                    <a:pt x="14047" y="3093"/>
                  </a:lnTo>
                  <a:lnTo>
                    <a:pt x="14047" y="4542"/>
                  </a:lnTo>
                  <a:lnTo>
                    <a:pt x="17071" y="4542"/>
                  </a:lnTo>
                  <a:lnTo>
                    <a:pt x="17071" y="7506"/>
                  </a:lnTo>
                  <a:lnTo>
                    <a:pt x="18576" y="7506"/>
                  </a:lnTo>
                  <a:lnTo>
                    <a:pt x="18576" y="4542"/>
                  </a:lnTo>
                  <a:lnTo>
                    <a:pt x="21600" y="4542"/>
                  </a:lnTo>
                  <a:lnTo>
                    <a:pt x="21600" y="3093"/>
                  </a:lnTo>
                  <a:close/>
                  <a:moveTo>
                    <a:pt x="21600" y="3093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2" name="AutoShape 15"/>
            <p:cNvSpPr>
              <a:spLocks/>
            </p:cNvSpPr>
            <p:nvPr/>
          </p:nvSpPr>
          <p:spPr bwMode="auto">
            <a:xfrm>
              <a:off x="7564726" y="2295525"/>
              <a:ext cx="453959" cy="4539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86" y="0"/>
                  </a:moveTo>
                  <a:cubicBezTo>
                    <a:pt x="19638" y="0"/>
                    <a:pt x="20278" y="267"/>
                    <a:pt x="20804" y="796"/>
                  </a:cubicBezTo>
                  <a:cubicBezTo>
                    <a:pt x="21336" y="1325"/>
                    <a:pt x="21600" y="1965"/>
                    <a:pt x="21600" y="2714"/>
                  </a:cubicBezTo>
                  <a:lnTo>
                    <a:pt x="21600" y="18886"/>
                  </a:lnTo>
                  <a:cubicBezTo>
                    <a:pt x="21600" y="19274"/>
                    <a:pt x="21530" y="19629"/>
                    <a:pt x="21383" y="19955"/>
                  </a:cubicBezTo>
                  <a:cubicBezTo>
                    <a:pt x="21239" y="20284"/>
                    <a:pt x="21048" y="20566"/>
                    <a:pt x="20807" y="20807"/>
                  </a:cubicBezTo>
                  <a:cubicBezTo>
                    <a:pt x="20569" y="21045"/>
                    <a:pt x="20278" y="21236"/>
                    <a:pt x="19943" y="21383"/>
                  </a:cubicBezTo>
                  <a:cubicBezTo>
                    <a:pt x="19605" y="21530"/>
                    <a:pt x="19256" y="21600"/>
                    <a:pt x="18889" y="21600"/>
                  </a:cubicBezTo>
                  <a:lnTo>
                    <a:pt x="10690" y="21600"/>
                  </a:lnTo>
                  <a:cubicBezTo>
                    <a:pt x="10907" y="21233"/>
                    <a:pt x="11075" y="20854"/>
                    <a:pt x="11201" y="20460"/>
                  </a:cubicBezTo>
                  <a:cubicBezTo>
                    <a:pt x="11321" y="20064"/>
                    <a:pt x="11380" y="19649"/>
                    <a:pt x="11380" y="19206"/>
                  </a:cubicBezTo>
                  <a:cubicBezTo>
                    <a:pt x="11380" y="18551"/>
                    <a:pt x="11283" y="17984"/>
                    <a:pt x="11081" y="17505"/>
                  </a:cubicBezTo>
                  <a:cubicBezTo>
                    <a:pt x="10881" y="17029"/>
                    <a:pt x="10622" y="16603"/>
                    <a:pt x="10311" y="16239"/>
                  </a:cubicBezTo>
                  <a:cubicBezTo>
                    <a:pt x="10000" y="15875"/>
                    <a:pt x="9673" y="15549"/>
                    <a:pt x="9318" y="15261"/>
                  </a:cubicBezTo>
                  <a:cubicBezTo>
                    <a:pt x="8968" y="14976"/>
                    <a:pt x="8636" y="14708"/>
                    <a:pt x="8331" y="14453"/>
                  </a:cubicBezTo>
                  <a:cubicBezTo>
                    <a:pt x="8022" y="14200"/>
                    <a:pt x="7764" y="13950"/>
                    <a:pt x="7561" y="13701"/>
                  </a:cubicBezTo>
                  <a:cubicBezTo>
                    <a:pt x="7362" y="13454"/>
                    <a:pt x="7256" y="13172"/>
                    <a:pt x="7256" y="12864"/>
                  </a:cubicBezTo>
                  <a:cubicBezTo>
                    <a:pt x="7256" y="12405"/>
                    <a:pt x="7417" y="12023"/>
                    <a:pt x="7738" y="11718"/>
                  </a:cubicBezTo>
                  <a:cubicBezTo>
                    <a:pt x="8052" y="11412"/>
                    <a:pt x="8410" y="11072"/>
                    <a:pt x="8804" y="10699"/>
                  </a:cubicBezTo>
                  <a:cubicBezTo>
                    <a:pt x="9201" y="10323"/>
                    <a:pt x="9550" y="9856"/>
                    <a:pt x="9864" y="9297"/>
                  </a:cubicBezTo>
                  <a:cubicBezTo>
                    <a:pt x="10179" y="8739"/>
                    <a:pt x="10334" y="7973"/>
                    <a:pt x="10334" y="6997"/>
                  </a:cubicBezTo>
                  <a:cubicBezTo>
                    <a:pt x="10334" y="6269"/>
                    <a:pt x="10152" y="5531"/>
                    <a:pt x="9782" y="4791"/>
                  </a:cubicBezTo>
                  <a:cubicBezTo>
                    <a:pt x="9421" y="4051"/>
                    <a:pt x="8921" y="3478"/>
                    <a:pt x="8296" y="3073"/>
                  </a:cubicBezTo>
                  <a:lnTo>
                    <a:pt x="10138" y="3073"/>
                  </a:lnTo>
                  <a:lnTo>
                    <a:pt x="12009" y="2006"/>
                  </a:lnTo>
                  <a:lnTo>
                    <a:pt x="5990" y="2006"/>
                  </a:lnTo>
                  <a:cubicBezTo>
                    <a:pt x="4779" y="2006"/>
                    <a:pt x="3666" y="2174"/>
                    <a:pt x="2650" y="2512"/>
                  </a:cubicBezTo>
                  <a:cubicBezTo>
                    <a:pt x="1627" y="2849"/>
                    <a:pt x="746" y="3522"/>
                    <a:pt x="0" y="4527"/>
                  </a:cubicBezTo>
                  <a:lnTo>
                    <a:pt x="0" y="2711"/>
                  </a:lnTo>
                  <a:cubicBezTo>
                    <a:pt x="0" y="2347"/>
                    <a:pt x="68" y="1994"/>
                    <a:pt x="211" y="1660"/>
                  </a:cubicBezTo>
                  <a:cubicBezTo>
                    <a:pt x="361" y="1322"/>
                    <a:pt x="549" y="1031"/>
                    <a:pt x="790" y="793"/>
                  </a:cubicBezTo>
                  <a:cubicBezTo>
                    <a:pt x="1031" y="555"/>
                    <a:pt x="1313" y="364"/>
                    <a:pt x="1639" y="217"/>
                  </a:cubicBezTo>
                  <a:cubicBezTo>
                    <a:pt x="1965" y="71"/>
                    <a:pt x="2327" y="0"/>
                    <a:pt x="2711" y="0"/>
                  </a:cubicBezTo>
                  <a:lnTo>
                    <a:pt x="18886" y="0"/>
                  </a:lnTo>
                  <a:close/>
                  <a:moveTo>
                    <a:pt x="6" y="10631"/>
                  </a:moveTo>
                  <a:cubicBezTo>
                    <a:pt x="517" y="11272"/>
                    <a:pt x="1084" y="11721"/>
                    <a:pt x="1698" y="11988"/>
                  </a:cubicBezTo>
                  <a:cubicBezTo>
                    <a:pt x="2312" y="12256"/>
                    <a:pt x="3029" y="12391"/>
                    <a:pt x="3854" y="12391"/>
                  </a:cubicBezTo>
                  <a:lnTo>
                    <a:pt x="4359" y="12391"/>
                  </a:lnTo>
                  <a:cubicBezTo>
                    <a:pt x="4533" y="12391"/>
                    <a:pt x="4691" y="12373"/>
                    <a:pt x="4841" y="12332"/>
                  </a:cubicBezTo>
                  <a:cubicBezTo>
                    <a:pt x="4768" y="12549"/>
                    <a:pt x="4703" y="12746"/>
                    <a:pt x="4641" y="12922"/>
                  </a:cubicBezTo>
                  <a:cubicBezTo>
                    <a:pt x="4588" y="13102"/>
                    <a:pt x="4562" y="13298"/>
                    <a:pt x="4562" y="13513"/>
                  </a:cubicBezTo>
                  <a:cubicBezTo>
                    <a:pt x="4562" y="13898"/>
                    <a:pt x="4641" y="14262"/>
                    <a:pt x="4815" y="14603"/>
                  </a:cubicBezTo>
                  <a:cubicBezTo>
                    <a:pt x="4982" y="14946"/>
                    <a:pt x="5182" y="15263"/>
                    <a:pt x="5417" y="15551"/>
                  </a:cubicBezTo>
                  <a:cubicBezTo>
                    <a:pt x="4442" y="15590"/>
                    <a:pt x="3513" y="15695"/>
                    <a:pt x="2629" y="15866"/>
                  </a:cubicBezTo>
                  <a:cubicBezTo>
                    <a:pt x="1739" y="16042"/>
                    <a:pt x="866" y="16348"/>
                    <a:pt x="6" y="16785"/>
                  </a:cubicBezTo>
                  <a:lnTo>
                    <a:pt x="6" y="10631"/>
                  </a:lnTo>
                  <a:close/>
                  <a:moveTo>
                    <a:pt x="6219" y="16412"/>
                  </a:moveTo>
                  <a:cubicBezTo>
                    <a:pt x="6562" y="16665"/>
                    <a:pt x="6930" y="16920"/>
                    <a:pt x="7314" y="17179"/>
                  </a:cubicBezTo>
                  <a:cubicBezTo>
                    <a:pt x="7699" y="17437"/>
                    <a:pt x="8049" y="17725"/>
                    <a:pt x="8369" y="18043"/>
                  </a:cubicBezTo>
                  <a:cubicBezTo>
                    <a:pt x="8683" y="18363"/>
                    <a:pt x="8948" y="18715"/>
                    <a:pt x="9150" y="19097"/>
                  </a:cubicBezTo>
                  <a:cubicBezTo>
                    <a:pt x="9353" y="19479"/>
                    <a:pt x="9456" y="19911"/>
                    <a:pt x="9456" y="20390"/>
                  </a:cubicBezTo>
                  <a:cubicBezTo>
                    <a:pt x="9456" y="20830"/>
                    <a:pt x="9365" y="21233"/>
                    <a:pt x="9186" y="21600"/>
                  </a:cubicBezTo>
                  <a:lnTo>
                    <a:pt x="2720" y="21600"/>
                  </a:lnTo>
                  <a:cubicBezTo>
                    <a:pt x="2044" y="21600"/>
                    <a:pt x="1451" y="21371"/>
                    <a:pt x="943" y="20910"/>
                  </a:cubicBezTo>
                  <a:cubicBezTo>
                    <a:pt x="426" y="20451"/>
                    <a:pt x="129" y="19884"/>
                    <a:pt x="29" y="19209"/>
                  </a:cubicBezTo>
                  <a:cubicBezTo>
                    <a:pt x="161" y="18674"/>
                    <a:pt x="420" y="18225"/>
                    <a:pt x="805" y="17861"/>
                  </a:cubicBezTo>
                  <a:cubicBezTo>
                    <a:pt x="1190" y="17493"/>
                    <a:pt x="1642" y="17205"/>
                    <a:pt x="2165" y="16994"/>
                  </a:cubicBezTo>
                  <a:cubicBezTo>
                    <a:pt x="2682" y="16786"/>
                    <a:pt x="3220" y="16630"/>
                    <a:pt x="3783" y="16533"/>
                  </a:cubicBezTo>
                  <a:cubicBezTo>
                    <a:pt x="4339" y="16433"/>
                    <a:pt x="4856" y="16383"/>
                    <a:pt x="5332" y="16383"/>
                  </a:cubicBezTo>
                  <a:lnTo>
                    <a:pt x="5778" y="16383"/>
                  </a:lnTo>
                  <a:cubicBezTo>
                    <a:pt x="5919" y="16383"/>
                    <a:pt x="6069" y="16395"/>
                    <a:pt x="6219" y="16412"/>
                  </a:cubicBezTo>
                  <a:moveTo>
                    <a:pt x="7808" y="8522"/>
                  </a:moveTo>
                  <a:cubicBezTo>
                    <a:pt x="7808" y="8945"/>
                    <a:pt x="7761" y="9336"/>
                    <a:pt x="7682" y="9703"/>
                  </a:cubicBezTo>
                  <a:cubicBezTo>
                    <a:pt x="7597" y="10067"/>
                    <a:pt x="7453" y="10387"/>
                    <a:pt x="7253" y="10663"/>
                  </a:cubicBezTo>
                  <a:cubicBezTo>
                    <a:pt x="7053" y="10942"/>
                    <a:pt x="6789" y="11163"/>
                    <a:pt x="6460" y="11327"/>
                  </a:cubicBezTo>
                  <a:cubicBezTo>
                    <a:pt x="6128" y="11492"/>
                    <a:pt x="5737" y="11574"/>
                    <a:pt x="5279" y="11574"/>
                  </a:cubicBezTo>
                  <a:cubicBezTo>
                    <a:pt x="4659" y="11574"/>
                    <a:pt x="4116" y="11392"/>
                    <a:pt x="3643" y="11022"/>
                  </a:cubicBezTo>
                  <a:cubicBezTo>
                    <a:pt x="3178" y="10658"/>
                    <a:pt x="2776" y="10208"/>
                    <a:pt x="2450" y="9674"/>
                  </a:cubicBezTo>
                  <a:cubicBezTo>
                    <a:pt x="2124" y="9139"/>
                    <a:pt x="1871" y="8560"/>
                    <a:pt x="1698" y="7935"/>
                  </a:cubicBezTo>
                  <a:cubicBezTo>
                    <a:pt x="1525" y="7312"/>
                    <a:pt x="1439" y="6739"/>
                    <a:pt x="1439" y="6213"/>
                  </a:cubicBezTo>
                  <a:cubicBezTo>
                    <a:pt x="1439" y="5811"/>
                    <a:pt x="1492" y="5411"/>
                    <a:pt x="1601" y="5018"/>
                  </a:cubicBezTo>
                  <a:cubicBezTo>
                    <a:pt x="1704" y="4624"/>
                    <a:pt x="1871" y="4280"/>
                    <a:pt x="2088" y="3984"/>
                  </a:cubicBezTo>
                  <a:cubicBezTo>
                    <a:pt x="2312" y="3687"/>
                    <a:pt x="2594" y="3446"/>
                    <a:pt x="2926" y="3267"/>
                  </a:cubicBezTo>
                  <a:cubicBezTo>
                    <a:pt x="3263" y="3085"/>
                    <a:pt x="3666" y="2991"/>
                    <a:pt x="4124" y="2991"/>
                  </a:cubicBezTo>
                  <a:cubicBezTo>
                    <a:pt x="4762" y="2991"/>
                    <a:pt x="5311" y="3182"/>
                    <a:pt x="5781" y="3566"/>
                  </a:cubicBezTo>
                  <a:cubicBezTo>
                    <a:pt x="6251" y="3951"/>
                    <a:pt x="6630" y="4421"/>
                    <a:pt x="6930" y="4979"/>
                  </a:cubicBezTo>
                  <a:cubicBezTo>
                    <a:pt x="7223" y="5538"/>
                    <a:pt x="7447" y="6140"/>
                    <a:pt x="7590" y="6777"/>
                  </a:cubicBezTo>
                  <a:cubicBezTo>
                    <a:pt x="7735" y="7426"/>
                    <a:pt x="7808" y="8008"/>
                    <a:pt x="7808" y="8522"/>
                  </a:cubicBezTo>
                  <a:moveTo>
                    <a:pt x="19814" y="5302"/>
                  </a:moveTo>
                  <a:lnTo>
                    <a:pt x="16677" y="5302"/>
                  </a:lnTo>
                  <a:lnTo>
                    <a:pt x="16677" y="2138"/>
                  </a:lnTo>
                  <a:lnTo>
                    <a:pt x="15146" y="2138"/>
                  </a:lnTo>
                  <a:lnTo>
                    <a:pt x="15146" y="5302"/>
                  </a:lnTo>
                  <a:lnTo>
                    <a:pt x="12015" y="5302"/>
                  </a:lnTo>
                  <a:lnTo>
                    <a:pt x="12015" y="6821"/>
                  </a:lnTo>
                  <a:lnTo>
                    <a:pt x="15146" y="6821"/>
                  </a:lnTo>
                  <a:lnTo>
                    <a:pt x="15146" y="9973"/>
                  </a:lnTo>
                  <a:lnTo>
                    <a:pt x="16677" y="9973"/>
                  </a:lnTo>
                  <a:lnTo>
                    <a:pt x="16677" y="6821"/>
                  </a:lnTo>
                  <a:lnTo>
                    <a:pt x="19814" y="6821"/>
                  </a:lnTo>
                  <a:lnTo>
                    <a:pt x="19814" y="5302"/>
                  </a:lnTo>
                  <a:close/>
                  <a:moveTo>
                    <a:pt x="19814" y="5302"/>
                  </a:move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3" name="AutoShape 16"/>
            <p:cNvSpPr>
              <a:spLocks/>
            </p:cNvSpPr>
            <p:nvPr/>
          </p:nvSpPr>
          <p:spPr bwMode="auto">
            <a:xfrm>
              <a:off x="5413719" y="3413776"/>
              <a:ext cx="2269792" cy="226979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523" y="0"/>
                  </a:moveTo>
                  <a:cubicBezTo>
                    <a:pt x="20825" y="0"/>
                    <a:pt x="21082" y="104"/>
                    <a:pt x="21289" y="308"/>
                  </a:cubicBezTo>
                  <a:cubicBezTo>
                    <a:pt x="21493" y="518"/>
                    <a:pt x="21600" y="775"/>
                    <a:pt x="21600" y="1077"/>
                  </a:cubicBezTo>
                  <a:cubicBezTo>
                    <a:pt x="21600" y="1379"/>
                    <a:pt x="21493" y="1630"/>
                    <a:pt x="21280" y="1834"/>
                  </a:cubicBezTo>
                  <a:lnTo>
                    <a:pt x="13495" y="9622"/>
                  </a:lnTo>
                  <a:lnTo>
                    <a:pt x="13495" y="20523"/>
                  </a:lnTo>
                  <a:cubicBezTo>
                    <a:pt x="13495" y="20825"/>
                    <a:pt x="13388" y="21082"/>
                    <a:pt x="13184" y="21289"/>
                  </a:cubicBezTo>
                  <a:cubicBezTo>
                    <a:pt x="12977" y="21496"/>
                    <a:pt x="12723" y="21600"/>
                    <a:pt x="12418" y="21600"/>
                  </a:cubicBezTo>
                  <a:cubicBezTo>
                    <a:pt x="12116" y="21600"/>
                    <a:pt x="11862" y="21493"/>
                    <a:pt x="11661" y="21283"/>
                  </a:cubicBezTo>
                  <a:lnTo>
                    <a:pt x="8407" y="18044"/>
                  </a:lnTo>
                  <a:cubicBezTo>
                    <a:pt x="8197" y="17831"/>
                    <a:pt x="8096" y="17575"/>
                    <a:pt x="8105" y="17273"/>
                  </a:cubicBezTo>
                  <a:lnTo>
                    <a:pt x="8105" y="9622"/>
                  </a:lnTo>
                  <a:lnTo>
                    <a:pt x="317" y="1834"/>
                  </a:lnTo>
                  <a:cubicBezTo>
                    <a:pt x="107" y="1621"/>
                    <a:pt x="0" y="1371"/>
                    <a:pt x="0" y="1077"/>
                  </a:cubicBezTo>
                  <a:cubicBezTo>
                    <a:pt x="0" y="775"/>
                    <a:pt x="104" y="518"/>
                    <a:pt x="308" y="308"/>
                  </a:cubicBezTo>
                  <a:cubicBezTo>
                    <a:pt x="515" y="104"/>
                    <a:pt x="772" y="0"/>
                    <a:pt x="1074" y="0"/>
                  </a:cubicBezTo>
                  <a:lnTo>
                    <a:pt x="20523" y="0"/>
                  </a:lnTo>
                  <a:close/>
                  <a:moveTo>
                    <a:pt x="20523" y="0"/>
                  </a:move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4" name="AutoShape 17"/>
            <p:cNvSpPr>
              <a:spLocks/>
            </p:cNvSpPr>
            <p:nvPr/>
          </p:nvSpPr>
          <p:spPr bwMode="auto">
            <a:xfrm flipH="1">
              <a:off x="5575631" y="2186575"/>
              <a:ext cx="314744" cy="27237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1139"/>
                  </a:moveTo>
                  <a:cubicBezTo>
                    <a:pt x="21600" y="13240"/>
                    <a:pt x="21343" y="14965"/>
                    <a:pt x="20823" y="16323"/>
                  </a:cubicBezTo>
                  <a:cubicBezTo>
                    <a:pt x="20305" y="17678"/>
                    <a:pt x="19570" y="18748"/>
                    <a:pt x="18619" y="19522"/>
                  </a:cubicBezTo>
                  <a:cubicBezTo>
                    <a:pt x="17669" y="20296"/>
                    <a:pt x="16528" y="20838"/>
                    <a:pt x="15204" y="21143"/>
                  </a:cubicBezTo>
                  <a:cubicBezTo>
                    <a:pt x="13880" y="21450"/>
                    <a:pt x="12414" y="21600"/>
                    <a:pt x="10806" y="21600"/>
                  </a:cubicBezTo>
                  <a:cubicBezTo>
                    <a:pt x="9194" y="21600"/>
                    <a:pt x="7720" y="21450"/>
                    <a:pt x="6386" y="21143"/>
                  </a:cubicBezTo>
                  <a:cubicBezTo>
                    <a:pt x="5052" y="20838"/>
                    <a:pt x="3914" y="20296"/>
                    <a:pt x="2971" y="19522"/>
                  </a:cubicBezTo>
                  <a:cubicBezTo>
                    <a:pt x="2028" y="18751"/>
                    <a:pt x="1297" y="17681"/>
                    <a:pt x="777" y="16323"/>
                  </a:cubicBezTo>
                  <a:cubicBezTo>
                    <a:pt x="259" y="14968"/>
                    <a:pt x="0" y="13240"/>
                    <a:pt x="0" y="11139"/>
                  </a:cubicBezTo>
                  <a:cubicBezTo>
                    <a:pt x="0" y="10105"/>
                    <a:pt x="142" y="9100"/>
                    <a:pt x="432" y="8135"/>
                  </a:cubicBezTo>
                  <a:cubicBezTo>
                    <a:pt x="718" y="7163"/>
                    <a:pt x="1161" y="6294"/>
                    <a:pt x="1754" y="5517"/>
                  </a:cubicBezTo>
                  <a:lnTo>
                    <a:pt x="1720" y="5461"/>
                  </a:lnTo>
                  <a:lnTo>
                    <a:pt x="1754" y="5435"/>
                  </a:lnTo>
                  <a:cubicBezTo>
                    <a:pt x="1632" y="5082"/>
                    <a:pt x="1544" y="4718"/>
                    <a:pt x="1503" y="4337"/>
                  </a:cubicBezTo>
                  <a:cubicBezTo>
                    <a:pt x="1459" y="3959"/>
                    <a:pt x="1439" y="3575"/>
                    <a:pt x="1439" y="3191"/>
                  </a:cubicBezTo>
                  <a:cubicBezTo>
                    <a:pt x="1439" y="2965"/>
                    <a:pt x="1444" y="2711"/>
                    <a:pt x="1461" y="2425"/>
                  </a:cubicBezTo>
                  <a:cubicBezTo>
                    <a:pt x="1478" y="2140"/>
                    <a:pt x="1507" y="1847"/>
                    <a:pt x="1554" y="1542"/>
                  </a:cubicBezTo>
                  <a:cubicBezTo>
                    <a:pt x="1603" y="1237"/>
                    <a:pt x="1661" y="949"/>
                    <a:pt x="1737" y="681"/>
                  </a:cubicBezTo>
                  <a:cubicBezTo>
                    <a:pt x="1813" y="415"/>
                    <a:pt x="1903" y="189"/>
                    <a:pt x="2013" y="0"/>
                  </a:cubicBezTo>
                  <a:lnTo>
                    <a:pt x="2104" y="0"/>
                  </a:lnTo>
                  <a:cubicBezTo>
                    <a:pt x="2580" y="0"/>
                    <a:pt x="3010" y="59"/>
                    <a:pt x="3396" y="169"/>
                  </a:cubicBezTo>
                  <a:cubicBezTo>
                    <a:pt x="3782" y="282"/>
                    <a:pt x="4151" y="440"/>
                    <a:pt x="4503" y="644"/>
                  </a:cubicBezTo>
                  <a:cubicBezTo>
                    <a:pt x="4852" y="844"/>
                    <a:pt x="5194" y="1079"/>
                    <a:pt x="5519" y="1347"/>
                  </a:cubicBezTo>
                  <a:cubicBezTo>
                    <a:pt x="5849" y="1612"/>
                    <a:pt x="6203" y="1883"/>
                    <a:pt x="6584" y="2163"/>
                  </a:cubicBezTo>
                  <a:cubicBezTo>
                    <a:pt x="7254" y="1940"/>
                    <a:pt x="7950" y="1790"/>
                    <a:pt x="8671" y="1720"/>
                  </a:cubicBezTo>
                  <a:cubicBezTo>
                    <a:pt x="9394" y="1649"/>
                    <a:pt x="10105" y="1610"/>
                    <a:pt x="10806" y="1610"/>
                  </a:cubicBezTo>
                  <a:cubicBezTo>
                    <a:pt x="11510" y="1610"/>
                    <a:pt x="12221" y="1649"/>
                    <a:pt x="12934" y="1720"/>
                  </a:cubicBezTo>
                  <a:cubicBezTo>
                    <a:pt x="13650" y="1790"/>
                    <a:pt x="14356" y="1940"/>
                    <a:pt x="15040" y="2163"/>
                  </a:cubicBezTo>
                  <a:cubicBezTo>
                    <a:pt x="15407" y="1883"/>
                    <a:pt x="15759" y="1612"/>
                    <a:pt x="16093" y="1347"/>
                  </a:cubicBezTo>
                  <a:cubicBezTo>
                    <a:pt x="16428" y="1079"/>
                    <a:pt x="16768" y="844"/>
                    <a:pt x="17110" y="644"/>
                  </a:cubicBezTo>
                  <a:cubicBezTo>
                    <a:pt x="17454" y="440"/>
                    <a:pt x="17818" y="282"/>
                    <a:pt x="18204" y="169"/>
                  </a:cubicBezTo>
                  <a:cubicBezTo>
                    <a:pt x="18590" y="59"/>
                    <a:pt x="19023" y="0"/>
                    <a:pt x="19497" y="0"/>
                  </a:cubicBezTo>
                  <a:lnTo>
                    <a:pt x="19614" y="0"/>
                  </a:lnTo>
                  <a:cubicBezTo>
                    <a:pt x="19707" y="178"/>
                    <a:pt x="19792" y="407"/>
                    <a:pt x="19863" y="675"/>
                  </a:cubicBezTo>
                  <a:cubicBezTo>
                    <a:pt x="19941" y="946"/>
                    <a:pt x="20000" y="1234"/>
                    <a:pt x="20046" y="1542"/>
                  </a:cubicBezTo>
                  <a:cubicBezTo>
                    <a:pt x="20093" y="1850"/>
                    <a:pt x="20129" y="2143"/>
                    <a:pt x="20151" y="2425"/>
                  </a:cubicBezTo>
                  <a:cubicBezTo>
                    <a:pt x="20173" y="2711"/>
                    <a:pt x="20188" y="2962"/>
                    <a:pt x="20188" y="3191"/>
                  </a:cubicBezTo>
                  <a:cubicBezTo>
                    <a:pt x="20188" y="3578"/>
                    <a:pt x="20164" y="3959"/>
                    <a:pt x="20117" y="4337"/>
                  </a:cubicBezTo>
                  <a:cubicBezTo>
                    <a:pt x="20068" y="4718"/>
                    <a:pt x="19993" y="5082"/>
                    <a:pt x="19883" y="5435"/>
                  </a:cubicBezTo>
                  <a:lnTo>
                    <a:pt x="19883" y="5461"/>
                  </a:lnTo>
                  <a:lnTo>
                    <a:pt x="19858" y="5517"/>
                  </a:lnTo>
                  <a:cubicBezTo>
                    <a:pt x="20452" y="6291"/>
                    <a:pt x="20889" y="7163"/>
                    <a:pt x="21177" y="8135"/>
                  </a:cubicBezTo>
                  <a:cubicBezTo>
                    <a:pt x="21463" y="9103"/>
                    <a:pt x="21600" y="10106"/>
                    <a:pt x="21600" y="11139"/>
                  </a:cubicBezTo>
                  <a:moveTo>
                    <a:pt x="14493" y="10004"/>
                  </a:moveTo>
                  <a:cubicBezTo>
                    <a:pt x="13884" y="10004"/>
                    <a:pt x="13276" y="10038"/>
                    <a:pt x="12663" y="10100"/>
                  </a:cubicBezTo>
                  <a:cubicBezTo>
                    <a:pt x="12050" y="10162"/>
                    <a:pt x="11439" y="10193"/>
                    <a:pt x="10833" y="10193"/>
                  </a:cubicBezTo>
                  <a:cubicBezTo>
                    <a:pt x="10225" y="10193"/>
                    <a:pt x="9611" y="10162"/>
                    <a:pt x="8996" y="10100"/>
                  </a:cubicBezTo>
                  <a:cubicBezTo>
                    <a:pt x="8380" y="10038"/>
                    <a:pt x="7769" y="10004"/>
                    <a:pt x="7158" y="10004"/>
                  </a:cubicBezTo>
                  <a:cubicBezTo>
                    <a:pt x="5898" y="10004"/>
                    <a:pt x="4877" y="10399"/>
                    <a:pt x="4095" y="11181"/>
                  </a:cubicBezTo>
                  <a:cubicBezTo>
                    <a:pt x="3315" y="11963"/>
                    <a:pt x="2927" y="13124"/>
                    <a:pt x="2927" y="14654"/>
                  </a:cubicBezTo>
                  <a:cubicBezTo>
                    <a:pt x="2927" y="15962"/>
                    <a:pt x="3176" y="16970"/>
                    <a:pt x="3679" y="17681"/>
                  </a:cubicBezTo>
                  <a:cubicBezTo>
                    <a:pt x="4183" y="18395"/>
                    <a:pt x="4825" y="18918"/>
                    <a:pt x="5609" y="19251"/>
                  </a:cubicBezTo>
                  <a:cubicBezTo>
                    <a:pt x="6396" y="19581"/>
                    <a:pt x="7246" y="19779"/>
                    <a:pt x="8170" y="19830"/>
                  </a:cubicBezTo>
                  <a:cubicBezTo>
                    <a:pt x="9096" y="19886"/>
                    <a:pt x="9985" y="19912"/>
                    <a:pt x="10833" y="19912"/>
                  </a:cubicBezTo>
                  <a:cubicBezTo>
                    <a:pt x="11410" y="19912"/>
                    <a:pt x="12003" y="19903"/>
                    <a:pt x="12616" y="19884"/>
                  </a:cubicBezTo>
                  <a:cubicBezTo>
                    <a:pt x="13230" y="19867"/>
                    <a:pt x="13826" y="19810"/>
                    <a:pt x="14412" y="19714"/>
                  </a:cubicBezTo>
                  <a:cubicBezTo>
                    <a:pt x="14996" y="19618"/>
                    <a:pt x="15553" y="19466"/>
                    <a:pt x="16078" y="19254"/>
                  </a:cubicBezTo>
                  <a:cubicBezTo>
                    <a:pt x="16604" y="19045"/>
                    <a:pt x="17063" y="18737"/>
                    <a:pt x="17452" y="18342"/>
                  </a:cubicBezTo>
                  <a:cubicBezTo>
                    <a:pt x="17842" y="17946"/>
                    <a:pt x="18153" y="17444"/>
                    <a:pt x="18387" y="16834"/>
                  </a:cubicBezTo>
                  <a:cubicBezTo>
                    <a:pt x="18622" y="16227"/>
                    <a:pt x="18742" y="15482"/>
                    <a:pt x="18742" y="14598"/>
                  </a:cubicBezTo>
                  <a:cubicBezTo>
                    <a:pt x="18742" y="13841"/>
                    <a:pt x="18636" y="13178"/>
                    <a:pt x="18424" y="12604"/>
                  </a:cubicBezTo>
                  <a:cubicBezTo>
                    <a:pt x="18214" y="12034"/>
                    <a:pt x="17921" y="11554"/>
                    <a:pt x="17547" y="11164"/>
                  </a:cubicBezTo>
                  <a:cubicBezTo>
                    <a:pt x="17171" y="10778"/>
                    <a:pt x="16726" y="10487"/>
                    <a:pt x="16206" y="10292"/>
                  </a:cubicBezTo>
                  <a:cubicBezTo>
                    <a:pt x="15688" y="10103"/>
                    <a:pt x="15118" y="10004"/>
                    <a:pt x="14493" y="10004"/>
                  </a:cubicBezTo>
                  <a:moveTo>
                    <a:pt x="5778" y="14101"/>
                  </a:moveTo>
                  <a:cubicBezTo>
                    <a:pt x="5778" y="13505"/>
                    <a:pt x="5881" y="12997"/>
                    <a:pt x="6088" y="12573"/>
                  </a:cubicBezTo>
                  <a:cubicBezTo>
                    <a:pt x="6294" y="12150"/>
                    <a:pt x="6550" y="11938"/>
                    <a:pt x="6853" y="11938"/>
                  </a:cubicBezTo>
                  <a:cubicBezTo>
                    <a:pt x="7156" y="11938"/>
                    <a:pt x="7417" y="12147"/>
                    <a:pt x="7632" y="12573"/>
                  </a:cubicBezTo>
                  <a:cubicBezTo>
                    <a:pt x="7845" y="12997"/>
                    <a:pt x="7952" y="13505"/>
                    <a:pt x="7952" y="14101"/>
                  </a:cubicBezTo>
                  <a:cubicBezTo>
                    <a:pt x="7952" y="14697"/>
                    <a:pt x="7845" y="15202"/>
                    <a:pt x="7632" y="15620"/>
                  </a:cubicBezTo>
                  <a:cubicBezTo>
                    <a:pt x="7417" y="16041"/>
                    <a:pt x="7156" y="16250"/>
                    <a:pt x="6853" y="16250"/>
                  </a:cubicBezTo>
                  <a:cubicBezTo>
                    <a:pt x="6550" y="16250"/>
                    <a:pt x="6294" y="16044"/>
                    <a:pt x="6088" y="15620"/>
                  </a:cubicBezTo>
                  <a:cubicBezTo>
                    <a:pt x="5881" y="15202"/>
                    <a:pt x="5778" y="14697"/>
                    <a:pt x="5778" y="14101"/>
                  </a:cubicBezTo>
                  <a:moveTo>
                    <a:pt x="10806" y="19104"/>
                  </a:moveTo>
                  <a:cubicBezTo>
                    <a:pt x="10474" y="19104"/>
                    <a:pt x="10168" y="18974"/>
                    <a:pt x="9895" y="18717"/>
                  </a:cubicBezTo>
                  <a:cubicBezTo>
                    <a:pt x="9621" y="18460"/>
                    <a:pt x="9423" y="18122"/>
                    <a:pt x="9299" y="17698"/>
                  </a:cubicBezTo>
                  <a:cubicBezTo>
                    <a:pt x="9252" y="17554"/>
                    <a:pt x="9299" y="17441"/>
                    <a:pt x="9438" y="17359"/>
                  </a:cubicBezTo>
                  <a:cubicBezTo>
                    <a:pt x="9562" y="17306"/>
                    <a:pt x="9658" y="17365"/>
                    <a:pt x="9719" y="17534"/>
                  </a:cubicBezTo>
                  <a:cubicBezTo>
                    <a:pt x="9929" y="18220"/>
                    <a:pt x="10291" y="18556"/>
                    <a:pt x="10806" y="18548"/>
                  </a:cubicBezTo>
                  <a:cubicBezTo>
                    <a:pt x="11048" y="18548"/>
                    <a:pt x="11270" y="18455"/>
                    <a:pt x="11468" y="18268"/>
                  </a:cubicBezTo>
                  <a:cubicBezTo>
                    <a:pt x="11666" y="18082"/>
                    <a:pt x="11805" y="17839"/>
                    <a:pt x="11884" y="17532"/>
                  </a:cubicBezTo>
                  <a:cubicBezTo>
                    <a:pt x="11945" y="17354"/>
                    <a:pt x="12047" y="17291"/>
                    <a:pt x="12186" y="17356"/>
                  </a:cubicBezTo>
                  <a:cubicBezTo>
                    <a:pt x="12311" y="17413"/>
                    <a:pt x="12362" y="17526"/>
                    <a:pt x="12338" y="17695"/>
                  </a:cubicBezTo>
                  <a:cubicBezTo>
                    <a:pt x="12216" y="18119"/>
                    <a:pt x="12015" y="18460"/>
                    <a:pt x="11742" y="18715"/>
                  </a:cubicBezTo>
                  <a:cubicBezTo>
                    <a:pt x="11471" y="18974"/>
                    <a:pt x="11158" y="19104"/>
                    <a:pt x="10806" y="19104"/>
                  </a:cubicBezTo>
                  <a:moveTo>
                    <a:pt x="11500" y="16196"/>
                  </a:moveTo>
                  <a:cubicBezTo>
                    <a:pt x="11500" y="16086"/>
                    <a:pt x="11429" y="15993"/>
                    <a:pt x="11297" y="15911"/>
                  </a:cubicBezTo>
                  <a:cubicBezTo>
                    <a:pt x="11158" y="15829"/>
                    <a:pt x="10997" y="15786"/>
                    <a:pt x="10809" y="15786"/>
                  </a:cubicBezTo>
                  <a:cubicBezTo>
                    <a:pt x="10613" y="15786"/>
                    <a:pt x="10447" y="15829"/>
                    <a:pt x="10313" y="15911"/>
                  </a:cubicBezTo>
                  <a:cubicBezTo>
                    <a:pt x="10176" y="15990"/>
                    <a:pt x="10107" y="16086"/>
                    <a:pt x="10107" y="16196"/>
                  </a:cubicBezTo>
                  <a:cubicBezTo>
                    <a:pt x="10107" y="16303"/>
                    <a:pt x="10176" y="16399"/>
                    <a:pt x="10313" y="16487"/>
                  </a:cubicBezTo>
                  <a:cubicBezTo>
                    <a:pt x="10447" y="16572"/>
                    <a:pt x="10613" y="16617"/>
                    <a:pt x="10809" y="16617"/>
                  </a:cubicBezTo>
                  <a:cubicBezTo>
                    <a:pt x="11004" y="16617"/>
                    <a:pt x="11168" y="16572"/>
                    <a:pt x="11302" y="16487"/>
                  </a:cubicBezTo>
                  <a:cubicBezTo>
                    <a:pt x="11434" y="16402"/>
                    <a:pt x="11500" y="16303"/>
                    <a:pt x="11500" y="16196"/>
                  </a:cubicBezTo>
                  <a:moveTo>
                    <a:pt x="15839" y="14101"/>
                  </a:moveTo>
                  <a:cubicBezTo>
                    <a:pt x="15839" y="13505"/>
                    <a:pt x="15734" y="12997"/>
                    <a:pt x="15524" y="12573"/>
                  </a:cubicBezTo>
                  <a:cubicBezTo>
                    <a:pt x="15311" y="12150"/>
                    <a:pt x="15060" y="11938"/>
                    <a:pt x="14764" y="11938"/>
                  </a:cubicBezTo>
                  <a:cubicBezTo>
                    <a:pt x="14461" y="11938"/>
                    <a:pt x="14197" y="12147"/>
                    <a:pt x="13977" y="12573"/>
                  </a:cubicBezTo>
                  <a:cubicBezTo>
                    <a:pt x="13760" y="12997"/>
                    <a:pt x="13650" y="13505"/>
                    <a:pt x="13650" y="14101"/>
                  </a:cubicBezTo>
                  <a:cubicBezTo>
                    <a:pt x="13650" y="14697"/>
                    <a:pt x="13760" y="15202"/>
                    <a:pt x="13977" y="15620"/>
                  </a:cubicBezTo>
                  <a:cubicBezTo>
                    <a:pt x="14197" y="16041"/>
                    <a:pt x="14461" y="16250"/>
                    <a:pt x="14764" y="16250"/>
                  </a:cubicBezTo>
                  <a:cubicBezTo>
                    <a:pt x="15067" y="16250"/>
                    <a:pt x="15321" y="16044"/>
                    <a:pt x="15529" y="15620"/>
                  </a:cubicBezTo>
                  <a:cubicBezTo>
                    <a:pt x="15734" y="15202"/>
                    <a:pt x="15839" y="14697"/>
                    <a:pt x="15839" y="1410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5" name="AutoShape 18"/>
            <p:cNvSpPr>
              <a:spLocks/>
            </p:cNvSpPr>
            <p:nvPr/>
          </p:nvSpPr>
          <p:spPr bwMode="auto">
            <a:xfrm>
              <a:off x="6871683" y="1701596"/>
              <a:ext cx="163426" cy="323824"/>
            </a:xfrm>
            <a:custGeom>
              <a:avLst/>
              <a:gdLst/>
              <a:ahLst/>
              <a:cxnLst/>
              <a:rect l="0" t="0" r="r" b="b"/>
              <a:pathLst>
                <a:path w="21538" h="21600">
                  <a:moveTo>
                    <a:pt x="15728" y="3990"/>
                  </a:moveTo>
                  <a:cubicBezTo>
                    <a:pt x="14767" y="3990"/>
                    <a:pt x="14176" y="4062"/>
                    <a:pt x="13949" y="4215"/>
                  </a:cubicBezTo>
                  <a:cubicBezTo>
                    <a:pt x="13716" y="4367"/>
                    <a:pt x="13608" y="4678"/>
                    <a:pt x="13608" y="5147"/>
                  </a:cubicBezTo>
                  <a:lnTo>
                    <a:pt x="13608" y="6360"/>
                  </a:lnTo>
                  <a:lnTo>
                    <a:pt x="19673" y="6360"/>
                  </a:lnTo>
                  <a:cubicBezTo>
                    <a:pt x="19929" y="6360"/>
                    <a:pt x="20190" y="6423"/>
                    <a:pt x="20463" y="6552"/>
                  </a:cubicBezTo>
                  <a:cubicBezTo>
                    <a:pt x="20645" y="6642"/>
                    <a:pt x="20736" y="6777"/>
                    <a:pt x="20736" y="6953"/>
                  </a:cubicBezTo>
                  <a:lnTo>
                    <a:pt x="20276" y="9774"/>
                  </a:lnTo>
                  <a:cubicBezTo>
                    <a:pt x="20276" y="9923"/>
                    <a:pt x="20173" y="10039"/>
                    <a:pt x="19974" y="10128"/>
                  </a:cubicBezTo>
                  <a:cubicBezTo>
                    <a:pt x="19775" y="10214"/>
                    <a:pt x="19531" y="10257"/>
                    <a:pt x="19235" y="10257"/>
                  </a:cubicBezTo>
                  <a:lnTo>
                    <a:pt x="13608" y="10257"/>
                  </a:lnTo>
                  <a:lnTo>
                    <a:pt x="13608" y="21062"/>
                  </a:lnTo>
                  <a:cubicBezTo>
                    <a:pt x="13608" y="21211"/>
                    <a:pt x="13500" y="21338"/>
                    <a:pt x="13295" y="21444"/>
                  </a:cubicBezTo>
                  <a:cubicBezTo>
                    <a:pt x="13085" y="21548"/>
                    <a:pt x="12835" y="21600"/>
                    <a:pt x="12539" y="21600"/>
                  </a:cubicBezTo>
                  <a:lnTo>
                    <a:pt x="5525" y="21600"/>
                  </a:lnTo>
                  <a:cubicBezTo>
                    <a:pt x="5235" y="21600"/>
                    <a:pt x="4979" y="21548"/>
                    <a:pt x="4775" y="21444"/>
                  </a:cubicBezTo>
                  <a:cubicBezTo>
                    <a:pt x="4570" y="21338"/>
                    <a:pt x="4468" y="21211"/>
                    <a:pt x="4468" y="21062"/>
                  </a:cubicBezTo>
                  <a:lnTo>
                    <a:pt x="4468" y="10257"/>
                  </a:lnTo>
                  <a:lnTo>
                    <a:pt x="1063" y="10257"/>
                  </a:lnTo>
                  <a:cubicBezTo>
                    <a:pt x="773" y="10257"/>
                    <a:pt x="517" y="10205"/>
                    <a:pt x="313" y="10099"/>
                  </a:cubicBezTo>
                  <a:cubicBezTo>
                    <a:pt x="108" y="9993"/>
                    <a:pt x="0" y="9866"/>
                    <a:pt x="0" y="9719"/>
                  </a:cubicBezTo>
                  <a:lnTo>
                    <a:pt x="0" y="6921"/>
                  </a:lnTo>
                  <a:cubicBezTo>
                    <a:pt x="0" y="6774"/>
                    <a:pt x="108" y="6642"/>
                    <a:pt x="313" y="6526"/>
                  </a:cubicBezTo>
                  <a:cubicBezTo>
                    <a:pt x="517" y="6411"/>
                    <a:pt x="773" y="6354"/>
                    <a:pt x="1063" y="6354"/>
                  </a:cubicBezTo>
                  <a:lnTo>
                    <a:pt x="4468" y="6354"/>
                  </a:lnTo>
                  <a:lnTo>
                    <a:pt x="4468" y="4949"/>
                  </a:lnTo>
                  <a:cubicBezTo>
                    <a:pt x="4468" y="1658"/>
                    <a:pt x="7787" y="9"/>
                    <a:pt x="14427" y="0"/>
                  </a:cubicBezTo>
                  <a:cubicBezTo>
                    <a:pt x="16655" y="0"/>
                    <a:pt x="18758" y="144"/>
                    <a:pt x="20736" y="426"/>
                  </a:cubicBezTo>
                  <a:cubicBezTo>
                    <a:pt x="21333" y="518"/>
                    <a:pt x="21600" y="717"/>
                    <a:pt x="21526" y="1019"/>
                  </a:cubicBezTo>
                  <a:lnTo>
                    <a:pt x="20793" y="3760"/>
                  </a:lnTo>
                  <a:cubicBezTo>
                    <a:pt x="20719" y="3910"/>
                    <a:pt x="20577" y="4028"/>
                    <a:pt x="20355" y="4120"/>
                  </a:cubicBezTo>
                  <a:cubicBezTo>
                    <a:pt x="20071" y="4212"/>
                    <a:pt x="19781" y="4238"/>
                    <a:pt x="19514" y="4200"/>
                  </a:cubicBezTo>
                  <a:cubicBezTo>
                    <a:pt x="18877" y="4128"/>
                    <a:pt x="18218" y="4071"/>
                    <a:pt x="17536" y="4033"/>
                  </a:cubicBezTo>
                  <a:cubicBezTo>
                    <a:pt x="16859" y="4008"/>
                    <a:pt x="16257" y="3990"/>
                    <a:pt x="15728" y="399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56" name="AutoShape 19"/>
            <p:cNvSpPr>
              <a:spLocks/>
            </p:cNvSpPr>
            <p:nvPr/>
          </p:nvSpPr>
          <p:spPr bwMode="auto">
            <a:xfrm>
              <a:off x="6298939" y="2645074"/>
              <a:ext cx="302639" cy="21336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885" y="9256"/>
                  </a:moveTo>
                  <a:cubicBezTo>
                    <a:pt x="21064" y="9210"/>
                    <a:pt x="21230" y="9256"/>
                    <a:pt x="21377" y="9381"/>
                  </a:cubicBezTo>
                  <a:cubicBezTo>
                    <a:pt x="21527" y="9506"/>
                    <a:pt x="21600" y="9721"/>
                    <a:pt x="21600" y="10023"/>
                  </a:cubicBezTo>
                  <a:cubicBezTo>
                    <a:pt x="21600" y="10347"/>
                    <a:pt x="21497" y="10621"/>
                    <a:pt x="21289" y="10854"/>
                  </a:cubicBezTo>
                  <a:cubicBezTo>
                    <a:pt x="21081" y="11083"/>
                    <a:pt x="20841" y="11292"/>
                    <a:pt x="20569" y="11476"/>
                  </a:cubicBezTo>
                  <a:cubicBezTo>
                    <a:pt x="20295" y="11660"/>
                    <a:pt x="20011" y="11802"/>
                    <a:pt x="19717" y="11903"/>
                  </a:cubicBezTo>
                  <a:cubicBezTo>
                    <a:pt x="19426" y="12000"/>
                    <a:pt x="19198" y="12063"/>
                    <a:pt x="19034" y="12087"/>
                  </a:cubicBezTo>
                  <a:cubicBezTo>
                    <a:pt x="18696" y="13626"/>
                    <a:pt x="18180" y="14992"/>
                    <a:pt x="17475" y="16177"/>
                  </a:cubicBezTo>
                  <a:cubicBezTo>
                    <a:pt x="16770" y="17365"/>
                    <a:pt x="15950" y="18355"/>
                    <a:pt x="15014" y="19144"/>
                  </a:cubicBezTo>
                  <a:cubicBezTo>
                    <a:pt x="14077" y="19939"/>
                    <a:pt x="13068" y="20544"/>
                    <a:pt x="11989" y="20964"/>
                  </a:cubicBezTo>
                  <a:cubicBezTo>
                    <a:pt x="10911" y="21388"/>
                    <a:pt x="9837" y="21600"/>
                    <a:pt x="8767" y="21600"/>
                  </a:cubicBezTo>
                  <a:cubicBezTo>
                    <a:pt x="7058" y="21600"/>
                    <a:pt x="5432" y="21082"/>
                    <a:pt x="3900" y="20043"/>
                  </a:cubicBezTo>
                  <a:cubicBezTo>
                    <a:pt x="2370" y="19008"/>
                    <a:pt x="1102" y="17493"/>
                    <a:pt x="95" y="15492"/>
                  </a:cubicBezTo>
                  <a:cubicBezTo>
                    <a:pt x="32" y="15315"/>
                    <a:pt x="0" y="15172"/>
                    <a:pt x="0" y="15061"/>
                  </a:cubicBezTo>
                  <a:cubicBezTo>
                    <a:pt x="0" y="14842"/>
                    <a:pt x="51" y="14655"/>
                    <a:pt x="157" y="14505"/>
                  </a:cubicBezTo>
                  <a:cubicBezTo>
                    <a:pt x="262" y="14352"/>
                    <a:pt x="397" y="14279"/>
                    <a:pt x="548" y="14279"/>
                  </a:cubicBezTo>
                  <a:cubicBezTo>
                    <a:pt x="659" y="14279"/>
                    <a:pt x="781" y="14349"/>
                    <a:pt x="913" y="14481"/>
                  </a:cubicBezTo>
                  <a:cubicBezTo>
                    <a:pt x="1873" y="15693"/>
                    <a:pt x="2997" y="16291"/>
                    <a:pt x="4279" y="16284"/>
                  </a:cubicBezTo>
                  <a:cubicBezTo>
                    <a:pt x="4737" y="16284"/>
                    <a:pt x="5197" y="16197"/>
                    <a:pt x="5655" y="16030"/>
                  </a:cubicBezTo>
                  <a:cubicBezTo>
                    <a:pt x="6113" y="15864"/>
                    <a:pt x="6532" y="15600"/>
                    <a:pt x="6914" y="15235"/>
                  </a:cubicBezTo>
                  <a:cubicBezTo>
                    <a:pt x="6688" y="15058"/>
                    <a:pt x="6502" y="14825"/>
                    <a:pt x="6358" y="14536"/>
                  </a:cubicBezTo>
                  <a:cubicBezTo>
                    <a:pt x="6213" y="14248"/>
                    <a:pt x="6142" y="13925"/>
                    <a:pt x="6142" y="13574"/>
                  </a:cubicBezTo>
                  <a:cubicBezTo>
                    <a:pt x="6142" y="13321"/>
                    <a:pt x="6172" y="13102"/>
                    <a:pt x="6235" y="12921"/>
                  </a:cubicBezTo>
                  <a:cubicBezTo>
                    <a:pt x="6096" y="12855"/>
                    <a:pt x="5920" y="12744"/>
                    <a:pt x="5714" y="12580"/>
                  </a:cubicBezTo>
                  <a:cubicBezTo>
                    <a:pt x="5508" y="12421"/>
                    <a:pt x="5308" y="12229"/>
                    <a:pt x="5117" y="12018"/>
                  </a:cubicBezTo>
                  <a:cubicBezTo>
                    <a:pt x="4923" y="11802"/>
                    <a:pt x="4764" y="11563"/>
                    <a:pt x="4634" y="11299"/>
                  </a:cubicBezTo>
                  <a:cubicBezTo>
                    <a:pt x="4507" y="11042"/>
                    <a:pt x="4441" y="10788"/>
                    <a:pt x="4441" y="10527"/>
                  </a:cubicBezTo>
                  <a:cubicBezTo>
                    <a:pt x="4441" y="10350"/>
                    <a:pt x="4480" y="10190"/>
                    <a:pt x="4558" y="10055"/>
                  </a:cubicBezTo>
                  <a:cubicBezTo>
                    <a:pt x="4637" y="9916"/>
                    <a:pt x="4735" y="9791"/>
                    <a:pt x="4852" y="9680"/>
                  </a:cubicBezTo>
                  <a:cubicBezTo>
                    <a:pt x="4532" y="9402"/>
                    <a:pt x="4235" y="8992"/>
                    <a:pt x="3961" y="8450"/>
                  </a:cubicBezTo>
                  <a:cubicBezTo>
                    <a:pt x="3689" y="7908"/>
                    <a:pt x="3552" y="7366"/>
                    <a:pt x="3552" y="6820"/>
                  </a:cubicBezTo>
                  <a:cubicBezTo>
                    <a:pt x="3552" y="6456"/>
                    <a:pt x="3682" y="6216"/>
                    <a:pt x="3939" y="6105"/>
                  </a:cubicBezTo>
                  <a:cubicBezTo>
                    <a:pt x="3665" y="5719"/>
                    <a:pt x="3447" y="5267"/>
                    <a:pt x="3288" y="4757"/>
                  </a:cubicBezTo>
                  <a:cubicBezTo>
                    <a:pt x="3126" y="4249"/>
                    <a:pt x="3048" y="3718"/>
                    <a:pt x="3048" y="3176"/>
                  </a:cubicBezTo>
                  <a:cubicBezTo>
                    <a:pt x="3048" y="2922"/>
                    <a:pt x="3085" y="2689"/>
                    <a:pt x="3161" y="2484"/>
                  </a:cubicBezTo>
                  <a:cubicBezTo>
                    <a:pt x="3232" y="2279"/>
                    <a:pt x="3381" y="2178"/>
                    <a:pt x="3596" y="2178"/>
                  </a:cubicBezTo>
                  <a:cubicBezTo>
                    <a:pt x="3738" y="2178"/>
                    <a:pt x="4069" y="2328"/>
                    <a:pt x="4583" y="2627"/>
                  </a:cubicBezTo>
                  <a:cubicBezTo>
                    <a:pt x="5097" y="2926"/>
                    <a:pt x="5655" y="3263"/>
                    <a:pt x="6253" y="3634"/>
                  </a:cubicBezTo>
                  <a:cubicBezTo>
                    <a:pt x="6852" y="4003"/>
                    <a:pt x="7423" y="4381"/>
                    <a:pt x="7971" y="4757"/>
                  </a:cubicBezTo>
                  <a:cubicBezTo>
                    <a:pt x="8515" y="5135"/>
                    <a:pt x="8899" y="5399"/>
                    <a:pt x="9117" y="5552"/>
                  </a:cubicBezTo>
                  <a:cubicBezTo>
                    <a:pt x="9313" y="5712"/>
                    <a:pt x="9501" y="5882"/>
                    <a:pt x="9675" y="6073"/>
                  </a:cubicBezTo>
                  <a:cubicBezTo>
                    <a:pt x="9849" y="6268"/>
                    <a:pt x="10023" y="6470"/>
                    <a:pt x="10196" y="6681"/>
                  </a:cubicBezTo>
                  <a:cubicBezTo>
                    <a:pt x="10351" y="6119"/>
                    <a:pt x="10537" y="5528"/>
                    <a:pt x="10747" y="4909"/>
                  </a:cubicBezTo>
                  <a:cubicBezTo>
                    <a:pt x="10958" y="4294"/>
                    <a:pt x="11193" y="3704"/>
                    <a:pt x="11450" y="3137"/>
                  </a:cubicBezTo>
                  <a:cubicBezTo>
                    <a:pt x="11709" y="2575"/>
                    <a:pt x="11993" y="2040"/>
                    <a:pt x="12307" y="1543"/>
                  </a:cubicBezTo>
                  <a:cubicBezTo>
                    <a:pt x="12618" y="1039"/>
                    <a:pt x="12968" y="632"/>
                    <a:pt x="13350" y="313"/>
                  </a:cubicBezTo>
                  <a:cubicBezTo>
                    <a:pt x="13411" y="243"/>
                    <a:pt x="13504" y="215"/>
                    <a:pt x="13631" y="215"/>
                  </a:cubicBezTo>
                  <a:cubicBezTo>
                    <a:pt x="13771" y="215"/>
                    <a:pt x="13876" y="257"/>
                    <a:pt x="13947" y="344"/>
                  </a:cubicBezTo>
                  <a:cubicBezTo>
                    <a:pt x="14072" y="278"/>
                    <a:pt x="14233" y="208"/>
                    <a:pt x="14434" y="122"/>
                  </a:cubicBezTo>
                  <a:cubicBezTo>
                    <a:pt x="14630" y="42"/>
                    <a:pt x="14799" y="0"/>
                    <a:pt x="14931" y="0"/>
                  </a:cubicBezTo>
                  <a:cubicBezTo>
                    <a:pt x="15156" y="0"/>
                    <a:pt x="15325" y="150"/>
                    <a:pt x="15433" y="448"/>
                  </a:cubicBezTo>
                  <a:cubicBezTo>
                    <a:pt x="15678" y="448"/>
                    <a:pt x="15898" y="535"/>
                    <a:pt x="16099" y="705"/>
                  </a:cubicBezTo>
                  <a:cubicBezTo>
                    <a:pt x="16295" y="879"/>
                    <a:pt x="16395" y="1157"/>
                    <a:pt x="16395" y="1546"/>
                  </a:cubicBezTo>
                  <a:cubicBezTo>
                    <a:pt x="16395" y="1890"/>
                    <a:pt x="16290" y="2185"/>
                    <a:pt x="16079" y="2425"/>
                  </a:cubicBezTo>
                  <a:cubicBezTo>
                    <a:pt x="16831" y="2905"/>
                    <a:pt x="17453" y="3596"/>
                    <a:pt x="17950" y="4506"/>
                  </a:cubicBezTo>
                  <a:cubicBezTo>
                    <a:pt x="18447" y="5417"/>
                    <a:pt x="18799" y="6428"/>
                    <a:pt x="19010" y="7532"/>
                  </a:cubicBezTo>
                  <a:cubicBezTo>
                    <a:pt x="19056" y="7557"/>
                    <a:pt x="19145" y="7567"/>
                    <a:pt x="19279" y="7567"/>
                  </a:cubicBezTo>
                  <a:cubicBezTo>
                    <a:pt x="19646" y="7567"/>
                    <a:pt x="19992" y="7477"/>
                    <a:pt x="20312" y="7293"/>
                  </a:cubicBezTo>
                  <a:cubicBezTo>
                    <a:pt x="20631" y="7109"/>
                    <a:pt x="20853" y="7022"/>
                    <a:pt x="20978" y="7022"/>
                  </a:cubicBezTo>
                  <a:cubicBezTo>
                    <a:pt x="21120" y="7022"/>
                    <a:pt x="21243" y="7098"/>
                    <a:pt x="21348" y="7258"/>
                  </a:cubicBezTo>
                  <a:cubicBezTo>
                    <a:pt x="21453" y="7421"/>
                    <a:pt x="21507" y="7602"/>
                    <a:pt x="21507" y="7800"/>
                  </a:cubicBezTo>
                  <a:cubicBezTo>
                    <a:pt x="21507" y="8054"/>
                    <a:pt x="21431" y="8321"/>
                    <a:pt x="21277" y="8606"/>
                  </a:cubicBezTo>
                  <a:cubicBezTo>
                    <a:pt x="21125" y="8884"/>
                    <a:pt x="20995" y="9099"/>
                    <a:pt x="20885" y="925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6577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8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5962B3"/>
      </a:accent1>
      <a:accent2>
        <a:srgbClr val="F1E71F"/>
      </a:accent2>
      <a:accent3>
        <a:srgbClr val="EC3C3C"/>
      </a:accent3>
      <a:accent4>
        <a:srgbClr val="7076F0"/>
      </a:accent4>
      <a:accent5>
        <a:srgbClr val="738AC8"/>
      </a:accent5>
      <a:accent6>
        <a:srgbClr val="605797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316</Words>
  <Application>Microsoft Office PowerPoint</Application>
  <PresentationFormat>A4 용지(210x297mm)</PresentationFormat>
  <Paragraphs>140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Lato Light</vt:lpstr>
      <vt:lpstr>Lato Black</vt:lpstr>
      <vt:lpstr>Symbol</vt:lpstr>
      <vt:lpstr>Noto Sans Korean Medium</vt:lpstr>
      <vt:lpstr>맑은 고딕</vt:lpstr>
      <vt:lpstr>배달의민족 주아</vt:lpstr>
      <vt:lpstr>Noto Sans Korean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박형준</cp:lastModifiedBy>
  <cp:revision>420</cp:revision>
  <dcterms:created xsi:type="dcterms:W3CDTF">2014-08-30T22:01:36Z</dcterms:created>
  <dcterms:modified xsi:type="dcterms:W3CDTF">2018-06-21T08:51:14Z</dcterms:modified>
</cp:coreProperties>
</file>