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7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3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0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1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3DF68-552A-4149-95AC-80B440ED4241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2DC7-6A1B-4EFA-8F9E-168FC7FFB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91" y="4484882"/>
            <a:ext cx="6289649" cy="2188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69" y="1075164"/>
            <a:ext cx="5254725" cy="5152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103" y="436606"/>
            <a:ext cx="882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 smtClean="0"/>
              <a:t>타겟</a:t>
            </a:r>
            <a:r>
              <a:rPr lang="ko-KR" altLang="en-US" sz="1200" smtClean="0"/>
              <a:t> 사이트</a:t>
            </a:r>
            <a:endParaRPr lang="en-US" altLang="ko-KR" sz="1200" dirty="0"/>
          </a:p>
          <a:p>
            <a:r>
              <a:rPr lang="en-US" altLang="ko-KR" sz="1200" dirty="0" smtClean="0"/>
              <a:t>http://www.medigate.net/cbiz/recjob.do?cmd=list&amp;menuGroupCode=CBIZ&amp;menuCode=RECJOB&amp;ctgCode=job&amp;pageNo=2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170140" y="397063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가져와 저장할 양식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7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DongHyun Choi</dc:creator>
  <cp:lastModifiedBy>DongHyun Choi</cp:lastModifiedBy>
  <cp:revision>1</cp:revision>
  <dcterms:created xsi:type="dcterms:W3CDTF">2018-01-16T04:37:32Z</dcterms:created>
  <dcterms:modified xsi:type="dcterms:W3CDTF">2018-01-16T04:40:12Z</dcterms:modified>
</cp:coreProperties>
</file>